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1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F6F4F0"/>
          </a:solidFill>
        </a:fill>
      </a:tcStyle>
    </a:wholeTbl>
    <a:band2H>
      <a:tcTxStyle/>
      <a:tcStyle>
        <a:tcBdr/>
        <a:fill>
          <a:solidFill>
            <a:srgbClr val="FAFAF7"/>
          </a:solidFill>
        </a:fill>
      </a:tcStyle>
    </a:band2H>
    <a:firstCol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381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381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F4E3E0"/>
          </a:solidFill>
        </a:fill>
      </a:tcStyle>
    </a:wholeTbl>
    <a:band2H>
      <a:tcTxStyle/>
      <a:tcStyle>
        <a:tcBdr/>
        <a:fill>
          <a:solidFill>
            <a:srgbClr val="FAF2F0"/>
          </a:solidFill>
        </a:fill>
      </a:tcStyle>
    </a:band2H>
    <a:firstCol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381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381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Col>
    <a:la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381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lastRow>
    <a:fir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381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664B34"/>
          </a:solidFill>
        </a:fill>
      </a:tcStyle>
    </a:band2H>
    <a:firstCol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E1E1E"/>
        </a:fontRef>
        <a:srgbClr val="1E1E1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E1E"/>
              </a:solidFill>
              <a:prstDash val="solid"/>
              <a:round/>
            </a:ln>
          </a:top>
          <a:bottom>
            <a:ln w="254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4B34"/>
          </a:solidFill>
        </a:fill>
      </a:tcStyle>
    </a:lastRow>
    <a:fir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E1E"/>
              </a:solidFill>
              <a:prstDash val="solid"/>
              <a:round/>
            </a:ln>
          </a:top>
          <a:bottom>
            <a:ln w="254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1E1E1E"/>
          </a:solidFill>
        </a:fill>
      </a:tcStyle>
    </a:firstCol>
    <a:la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38100" cap="flat">
              <a:solidFill>
                <a:srgbClr val="664B34"/>
              </a:solidFill>
              <a:prstDash val="solid"/>
              <a:round/>
            </a:ln>
          </a:top>
          <a:bottom>
            <a:ln w="127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1E1E1E"/>
          </a:solidFill>
        </a:fill>
      </a:tcStyle>
    </a:lastRow>
    <a:firstRow>
      <a:tcTxStyle b="on" i="off">
        <a:fontRef idx="minor">
          <a:srgbClr val="664B34"/>
        </a:fontRef>
        <a:srgbClr val="664B34"/>
      </a:tcTxStyle>
      <a:tcStyle>
        <a:tcBdr>
          <a:left>
            <a:ln w="12700" cap="flat">
              <a:solidFill>
                <a:srgbClr val="664B34"/>
              </a:solidFill>
              <a:prstDash val="solid"/>
              <a:round/>
            </a:ln>
          </a:left>
          <a:right>
            <a:ln w="12700" cap="flat">
              <a:solidFill>
                <a:srgbClr val="664B34"/>
              </a:solidFill>
              <a:prstDash val="solid"/>
              <a:round/>
            </a:ln>
          </a:right>
          <a:top>
            <a:ln w="12700" cap="flat">
              <a:solidFill>
                <a:srgbClr val="664B34"/>
              </a:solidFill>
              <a:prstDash val="solid"/>
              <a:round/>
            </a:ln>
          </a:top>
          <a:bottom>
            <a:ln w="38100" cap="flat">
              <a:solidFill>
                <a:srgbClr val="664B34"/>
              </a:solidFill>
              <a:prstDash val="solid"/>
              <a:round/>
            </a:ln>
          </a:bottom>
          <a:insideH>
            <a:ln w="12700" cap="flat">
              <a:solidFill>
                <a:srgbClr val="664B34"/>
              </a:solidFill>
              <a:prstDash val="solid"/>
              <a:round/>
            </a:ln>
          </a:insideH>
          <a:insideV>
            <a:ln w="12700" cap="flat">
              <a:solidFill>
                <a:srgbClr val="664B34"/>
              </a:solidFill>
              <a:prstDash val="solid"/>
              <a:round/>
            </a:ln>
          </a:insideV>
        </a:tcBdr>
        <a:fill>
          <a:solidFill>
            <a:srgbClr val="1E1E1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1E1E1E"/>
              </a:solidFill>
              <a:prstDash val="solid"/>
              <a:round/>
            </a:ln>
          </a:left>
          <a:right>
            <a:ln w="12700" cap="flat">
              <a:solidFill>
                <a:srgbClr val="1E1E1E"/>
              </a:solidFill>
              <a:prstDash val="solid"/>
              <a:round/>
            </a:ln>
          </a:right>
          <a:top>
            <a:ln w="12700" cap="flat">
              <a:solidFill>
                <a:srgbClr val="1E1E1E"/>
              </a:solidFill>
              <a:prstDash val="solid"/>
              <a:round/>
            </a:ln>
          </a:top>
          <a:bottom>
            <a:ln w="127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solidFill>
                <a:srgbClr val="1E1E1E"/>
              </a:solidFill>
              <a:prstDash val="solid"/>
              <a:round/>
            </a:ln>
          </a:insideH>
          <a:insideV>
            <a:ln w="12700" cap="flat">
              <a:solidFill>
                <a:srgbClr val="1E1E1E"/>
              </a:solidFill>
              <a:prstDash val="solid"/>
              <a:round/>
            </a:ln>
          </a:insideV>
        </a:tcBdr>
        <a:fill>
          <a:solidFill>
            <a:srgbClr val="1E1E1E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1E1E1E"/>
              </a:solidFill>
              <a:prstDash val="solid"/>
              <a:round/>
            </a:ln>
          </a:left>
          <a:right>
            <a:ln w="12700" cap="flat">
              <a:solidFill>
                <a:srgbClr val="1E1E1E"/>
              </a:solidFill>
              <a:prstDash val="solid"/>
              <a:round/>
            </a:ln>
          </a:right>
          <a:top>
            <a:ln w="12700" cap="flat">
              <a:solidFill>
                <a:srgbClr val="1E1E1E"/>
              </a:solidFill>
              <a:prstDash val="solid"/>
              <a:round/>
            </a:ln>
          </a:top>
          <a:bottom>
            <a:ln w="127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solidFill>
                <a:srgbClr val="1E1E1E"/>
              </a:solidFill>
              <a:prstDash val="solid"/>
              <a:round/>
            </a:ln>
          </a:insideH>
          <a:insideV>
            <a:ln w="12700" cap="flat">
              <a:solidFill>
                <a:srgbClr val="1E1E1E"/>
              </a:solidFill>
              <a:prstDash val="solid"/>
              <a:round/>
            </a:ln>
          </a:insideV>
        </a:tcBdr>
        <a:fill>
          <a:solidFill>
            <a:srgbClr val="1E1E1E">
              <a:alpha val="20000"/>
            </a:srgbClr>
          </a:solidFill>
        </a:fill>
      </a:tcStyle>
    </a:firstCol>
    <a:lastRow>
      <a:tcTxStyle b="on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1E1E1E"/>
              </a:solidFill>
              <a:prstDash val="solid"/>
              <a:round/>
            </a:ln>
          </a:left>
          <a:right>
            <a:ln w="12700" cap="flat">
              <a:solidFill>
                <a:srgbClr val="1E1E1E"/>
              </a:solidFill>
              <a:prstDash val="solid"/>
              <a:round/>
            </a:ln>
          </a:right>
          <a:top>
            <a:ln w="50800" cap="flat">
              <a:solidFill>
                <a:srgbClr val="1E1E1E"/>
              </a:solidFill>
              <a:prstDash val="solid"/>
              <a:round/>
            </a:ln>
          </a:top>
          <a:bottom>
            <a:ln w="127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solidFill>
                <a:srgbClr val="1E1E1E"/>
              </a:solidFill>
              <a:prstDash val="solid"/>
              <a:round/>
            </a:ln>
          </a:insideH>
          <a:insideV>
            <a:ln w="12700" cap="flat">
              <a:solidFill>
                <a:srgbClr val="1E1E1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E1E1E"/>
        </a:fontRef>
        <a:srgbClr val="1E1E1E"/>
      </a:tcTxStyle>
      <a:tcStyle>
        <a:tcBdr>
          <a:left>
            <a:ln w="12700" cap="flat">
              <a:solidFill>
                <a:srgbClr val="1E1E1E"/>
              </a:solidFill>
              <a:prstDash val="solid"/>
              <a:round/>
            </a:ln>
          </a:left>
          <a:right>
            <a:ln w="12700" cap="flat">
              <a:solidFill>
                <a:srgbClr val="1E1E1E"/>
              </a:solidFill>
              <a:prstDash val="solid"/>
              <a:round/>
            </a:ln>
          </a:right>
          <a:top>
            <a:ln w="12700" cap="flat">
              <a:solidFill>
                <a:srgbClr val="1E1E1E"/>
              </a:solidFill>
              <a:prstDash val="solid"/>
              <a:round/>
            </a:ln>
          </a:top>
          <a:bottom>
            <a:ln w="25400" cap="flat">
              <a:solidFill>
                <a:srgbClr val="1E1E1E"/>
              </a:solidFill>
              <a:prstDash val="solid"/>
              <a:round/>
            </a:ln>
          </a:bottom>
          <a:insideH>
            <a:ln w="12700" cap="flat">
              <a:solidFill>
                <a:srgbClr val="1E1E1E"/>
              </a:solidFill>
              <a:prstDash val="solid"/>
              <a:round/>
            </a:ln>
          </a:insideH>
          <a:insideV>
            <a:ln w="12700" cap="flat">
              <a:solidFill>
                <a:srgbClr val="1E1E1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;p2"/>
          <p:cNvSpPr/>
          <p:nvPr/>
        </p:nvSpPr>
        <p:spPr>
          <a:xfrm rot="813319">
            <a:off x="-1575865" y="-3425646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Google Shape;10;p2"/>
          <p:cNvSpPr/>
          <p:nvPr/>
        </p:nvSpPr>
        <p:spPr>
          <a:xfrm rot="20950215" flipH="1">
            <a:off x="6521776" y="-736639"/>
            <a:ext cx="4448603" cy="1365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Google Shape;11;p2"/>
          <p:cNvSpPr/>
          <p:nvPr/>
        </p:nvSpPr>
        <p:spPr>
          <a:xfrm>
            <a:off x="1168115" y="2238185"/>
            <a:ext cx="7326960" cy="4549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oogle Shape;12;p2"/>
          <p:cNvSpPr/>
          <p:nvPr/>
        </p:nvSpPr>
        <p:spPr>
          <a:xfrm rot="8823147">
            <a:off x="-1909913" y="2886122"/>
            <a:ext cx="5040752" cy="5613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Google Shape;13;p2"/>
          <p:cNvSpPr/>
          <p:nvPr/>
        </p:nvSpPr>
        <p:spPr>
          <a:xfrm>
            <a:off x="6670721" y="-142373"/>
            <a:ext cx="4573268" cy="3769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" name="Google Shape;14;p2"/>
          <p:cNvSpPr/>
          <p:nvPr/>
        </p:nvSpPr>
        <p:spPr>
          <a:xfrm rot="649785">
            <a:off x="780147" y="4402911"/>
            <a:ext cx="4448603" cy="1365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" name="Google Shape;15;p2"/>
          <p:cNvSpPr/>
          <p:nvPr/>
        </p:nvSpPr>
        <p:spPr>
          <a:xfrm rot="1244193">
            <a:off x="4175649" y="-761053"/>
            <a:ext cx="7825893" cy="237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Google Shape;16;p2"/>
          <p:cNvSpPr/>
          <p:nvPr/>
        </p:nvSpPr>
        <p:spPr>
          <a:xfrm rot="12044193">
            <a:off x="-6207912" y="2781712"/>
            <a:ext cx="7825893" cy="237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23149" y="1494199"/>
            <a:ext cx="7697701" cy="159810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62549" y="3100575"/>
            <a:ext cx="5218502" cy="548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FontTx/>
              <a:buNone/>
              <a:defRPr sz="1600"/>
            </a:lvl1pPr>
            <a:lvl2pPr marL="330200" indent="254000" algn="ctr">
              <a:buClrTx/>
              <a:buSzTx/>
              <a:buFontTx/>
              <a:buNone/>
              <a:defRPr sz="1600"/>
            </a:lvl2pPr>
            <a:lvl3pPr marL="330200" indent="711200" algn="ctr">
              <a:buClrTx/>
              <a:buSzTx/>
              <a:buFontTx/>
              <a:buNone/>
              <a:defRPr sz="1600"/>
            </a:lvl3pPr>
            <a:lvl4pPr marL="330200" indent="1168400" algn="ctr">
              <a:buClrTx/>
              <a:buSzTx/>
              <a:buFontTx/>
              <a:buNone/>
              <a:defRPr sz="1600"/>
            </a:lvl4pPr>
            <a:lvl5pPr marL="330200" indent="16256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98;p34"/>
          <p:cNvSpPr/>
          <p:nvPr/>
        </p:nvSpPr>
        <p:spPr>
          <a:xfrm rot="11314371">
            <a:off x="6165365" y="-1838223"/>
            <a:ext cx="9288142" cy="5766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7" name="Google Shape;299;p34"/>
          <p:cNvSpPr/>
          <p:nvPr/>
        </p:nvSpPr>
        <p:spPr>
          <a:xfrm flipH="1">
            <a:off x="8020716" y="100505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Google Shape;300;p34"/>
          <p:cNvSpPr/>
          <p:nvPr/>
        </p:nvSpPr>
        <p:spPr>
          <a:xfrm rot="2839443">
            <a:off x="-265682" y="2437728"/>
            <a:ext cx="6308730" cy="5689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Google Shape;301;p34"/>
          <p:cNvSpPr/>
          <p:nvPr/>
        </p:nvSpPr>
        <p:spPr>
          <a:xfrm rot="9405665">
            <a:off x="-4460789" y="1349657"/>
            <a:ext cx="6151295" cy="684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" name="Google Shape;302;p34"/>
          <p:cNvSpPr/>
          <p:nvPr/>
        </p:nvSpPr>
        <p:spPr>
          <a:xfrm rot="20121495">
            <a:off x="-2438868" y="-977241"/>
            <a:ext cx="7825933" cy="2377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Google Shape;303;p34"/>
          <p:cNvSpPr/>
          <p:nvPr/>
        </p:nvSpPr>
        <p:spPr>
          <a:xfrm rot="9555841" flipH="1">
            <a:off x="7894681" y="2316127"/>
            <a:ext cx="8200730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4074" y="2151958"/>
            <a:ext cx="2045701" cy="999601"/>
          </a:xfrm>
          <a:prstGeom prst="rect">
            <a:avLst/>
          </a:prstGeom>
        </p:spPr>
        <p:txBody>
          <a:bodyPr anchor="t"/>
          <a:lstStyle>
            <a:lvl1pPr marL="330200" indent="-203200" algn="ctr">
              <a:buClrTx/>
              <a:buSzTx/>
              <a:buFontTx/>
              <a:buNone/>
              <a:defRPr sz="1400"/>
            </a:lvl1pPr>
            <a:lvl2pPr marL="330200" indent="254000" algn="ctr">
              <a:buClrTx/>
              <a:buSzTx/>
              <a:buFontTx/>
              <a:buNone/>
              <a:defRPr sz="1400"/>
            </a:lvl2pPr>
            <a:lvl3pPr marL="330200" indent="711200" algn="ctr">
              <a:buClrTx/>
              <a:buSzTx/>
              <a:buFontTx/>
              <a:buNone/>
              <a:defRPr sz="1400"/>
            </a:lvl3pPr>
            <a:lvl4pPr marL="330200" indent="1168400" algn="ctr">
              <a:buClrTx/>
              <a:buSzTx/>
              <a:buFontTx/>
              <a:buNone/>
              <a:defRPr sz="1400"/>
            </a:lvl4pPr>
            <a:lvl5pPr marL="330200" indent="1625600" algn="ct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12;p35"/>
          <p:cNvSpPr/>
          <p:nvPr/>
        </p:nvSpPr>
        <p:spPr>
          <a:xfrm rot="10285629" flipH="1">
            <a:off x="-6987488" y="-2081398"/>
            <a:ext cx="9288142" cy="5766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oogle Shape;313;p35"/>
          <p:cNvSpPr/>
          <p:nvPr/>
        </p:nvSpPr>
        <p:spPr>
          <a:xfrm>
            <a:off x="-4399152" y="168600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Google Shape;314;p35"/>
          <p:cNvSpPr/>
          <p:nvPr/>
        </p:nvSpPr>
        <p:spPr>
          <a:xfrm rot="18760558" flipH="1">
            <a:off x="2601297" y="3248353"/>
            <a:ext cx="6308730" cy="5689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Google Shape;315;p35"/>
          <p:cNvSpPr/>
          <p:nvPr/>
        </p:nvSpPr>
        <p:spPr>
          <a:xfrm rot="11294319" flipH="1">
            <a:off x="7209294" y="696494"/>
            <a:ext cx="6151234" cy="684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Google Shape;316;p35"/>
          <p:cNvSpPr/>
          <p:nvPr/>
        </p:nvSpPr>
        <p:spPr>
          <a:xfrm rot="1478505" flipH="1">
            <a:off x="3881482" y="-1053452"/>
            <a:ext cx="7825934" cy="237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Google Shape;317;p35"/>
          <p:cNvSpPr/>
          <p:nvPr/>
        </p:nvSpPr>
        <p:spPr>
          <a:xfrm rot="12044159">
            <a:off x="-6598267" y="3001927"/>
            <a:ext cx="8200730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4074" y="3447358"/>
            <a:ext cx="2045701" cy="999601"/>
          </a:xfrm>
          <a:prstGeom prst="rect">
            <a:avLst/>
          </a:prstGeom>
        </p:spPr>
        <p:txBody>
          <a:bodyPr anchor="t"/>
          <a:lstStyle>
            <a:lvl1pPr marL="330200" indent="-203200" algn="ctr">
              <a:buClrTx/>
              <a:buSzTx/>
              <a:buFontTx/>
              <a:buNone/>
              <a:defRPr sz="1400"/>
            </a:lvl1pPr>
            <a:lvl2pPr marL="330200" indent="254000" algn="ctr">
              <a:buClrTx/>
              <a:buSzTx/>
              <a:buFontTx/>
              <a:buNone/>
              <a:defRPr sz="1400"/>
            </a:lvl2pPr>
            <a:lvl3pPr marL="330200" indent="711200" algn="ctr">
              <a:buClrTx/>
              <a:buSzTx/>
              <a:buFontTx/>
              <a:buNone/>
              <a:defRPr sz="1400"/>
            </a:lvl3pPr>
            <a:lvl4pPr marL="330200" indent="1168400" algn="ctr">
              <a:buClrTx/>
              <a:buSzTx/>
              <a:buFontTx/>
              <a:buNone/>
              <a:defRPr sz="1400"/>
            </a:lvl4pPr>
            <a:lvl5pPr marL="330200" indent="1625600" algn="ct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2077024" y="1518376"/>
            <a:ext cx="1815002" cy="487501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77174" y="2063201"/>
            <a:ext cx="5909102" cy="413401"/>
          </a:xfrm>
          <a:prstGeom prst="rect">
            <a:avLst/>
          </a:prstGeom>
        </p:spPr>
        <p:txBody>
          <a:bodyPr anchor="t"/>
          <a:lstStyle>
            <a:lvl1pPr marL="330200" indent="-203200">
              <a:buClrTx/>
              <a:buSzTx/>
              <a:buFontTx/>
              <a:buNone/>
              <a:defRPr sz="1400"/>
            </a:lvl1pPr>
            <a:lvl2pPr marL="330200" indent="254000">
              <a:buClrTx/>
              <a:buSzTx/>
              <a:buFontTx/>
              <a:buNone/>
              <a:defRPr sz="1400"/>
            </a:lvl2pPr>
            <a:lvl3pPr marL="330200" indent="711200">
              <a:buClrTx/>
              <a:buSzTx/>
              <a:buFontTx/>
              <a:buNone/>
              <a:defRPr sz="1400"/>
            </a:lvl3pPr>
            <a:lvl4pPr marL="330200" indent="1168400">
              <a:buClrTx/>
              <a:buSzTx/>
              <a:buFontTx/>
              <a:buNone/>
              <a:defRPr sz="1400"/>
            </a:lvl4pPr>
            <a:lvl5pPr marL="3302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Google Shape;331;p36"/>
          <p:cNvSpPr/>
          <p:nvPr/>
        </p:nvSpPr>
        <p:spPr>
          <a:xfrm rot="10285629" flipH="1">
            <a:off x="-6455737" y="-1835648"/>
            <a:ext cx="9288142" cy="5766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Google Shape;332;p36"/>
          <p:cNvSpPr/>
          <p:nvPr/>
        </p:nvSpPr>
        <p:spPr>
          <a:xfrm>
            <a:off x="-4483452" y="100505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Google Shape;333;p36"/>
          <p:cNvSpPr/>
          <p:nvPr/>
        </p:nvSpPr>
        <p:spPr>
          <a:xfrm rot="18760558" flipH="1">
            <a:off x="928147" y="3215953"/>
            <a:ext cx="6308730" cy="5689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1" name="Google Shape;334;p36"/>
          <p:cNvSpPr/>
          <p:nvPr/>
        </p:nvSpPr>
        <p:spPr>
          <a:xfrm rot="11294319" flipH="1">
            <a:off x="7162269" y="326844"/>
            <a:ext cx="6151234" cy="684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Google Shape;335;p36"/>
          <p:cNvSpPr/>
          <p:nvPr/>
        </p:nvSpPr>
        <p:spPr>
          <a:xfrm rot="3278516" flipH="1">
            <a:off x="4853389" y="-260637"/>
            <a:ext cx="7826068" cy="2377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3" name="Google Shape;336;p36"/>
          <p:cNvSpPr/>
          <p:nvPr/>
        </p:nvSpPr>
        <p:spPr>
          <a:xfrm rot="12044159">
            <a:off x="-6559217" y="3078127"/>
            <a:ext cx="8200730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509;p48"/>
          <p:cNvSpPr/>
          <p:nvPr/>
        </p:nvSpPr>
        <p:spPr>
          <a:xfrm rot="11314371">
            <a:off x="4248715" y="-1728973"/>
            <a:ext cx="9288142" cy="5766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2" name="Google Shape;510;p48"/>
          <p:cNvSpPr/>
          <p:nvPr/>
        </p:nvSpPr>
        <p:spPr>
          <a:xfrm flipH="1">
            <a:off x="6897341" y="2586728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Google Shape;511;p48"/>
          <p:cNvSpPr/>
          <p:nvPr/>
        </p:nvSpPr>
        <p:spPr>
          <a:xfrm rot="9748587" flipH="1">
            <a:off x="5680614" y="2533705"/>
            <a:ext cx="8200731" cy="249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4" name="Google Shape;512;p48"/>
          <p:cNvSpPr/>
          <p:nvPr/>
        </p:nvSpPr>
        <p:spPr>
          <a:xfrm rot="4102346" flipH="1">
            <a:off x="-2035699" y="3929183"/>
            <a:ext cx="9233961" cy="573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Google Shape;513;p48"/>
          <p:cNvSpPr/>
          <p:nvPr/>
        </p:nvSpPr>
        <p:spPr>
          <a:xfrm rot="813319">
            <a:off x="-3539665" y="-1427096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Google Shape;514;p48"/>
          <p:cNvSpPr/>
          <p:nvPr/>
        </p:nvSpPr>
        <p:spPr>
          <a:xfrm>
            <a:off x="3257835" y="-4200815"/>
            <a:ext cx="6546516" cy="5396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516;p49"/>
          <p:cNvSpPr/>
          <p:nvPr/>
        </p:nvSpPr>
        <p:spPr>
          <a:xfrm rot="4102361" flipH="1">
            <a:off x="-2325855" y="4128498"/>
            <a:ext cx="7326868" cy="454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5" name="Google Shape;517;p49"/>
          <p:cNvSpPr/>
          <p:nvPr/>
        </p:nvSpPr>
        <p:spPr>
          <a:xfrm rot="813319">
            <a:off x="-4088589" y="-1738396"/>
            <a:ext cx="6308698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Google Shape;518;p49"/>
          <p:cNvSpPr/>
          <p:nvPr/>
        </p:nvSpPr>
        <p:spPr>
          <a:xfrm rot="3394464" flipH="1">
            <a:off x="5804766" y="2258515"/>
            <a:ext cx="8534777" cy="5298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7" name="Google Shape;519;p49"/>
          <p:cNvSpPr/>
          <p:nvPr/>
        </p:nvSpPr>
        <p:spPr>
          <a:xfrm rot="11314397">
            <a:off x="6421542" y="-2691551"/>
            <a:ext cx="7327048" cy="4549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Google Shape;520;p49"/>
          <p:cNvSpPr/>
          <p:nvPr/>
        </p:nvSpPr>
        <p:spPr>
          <a:xfrm rot="19361384">
            <a:off x="-4787351" y="521567"/>
            <a:ext cx="7825875" cy="2377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522;p50"/>
          <p:cNvSpPr/>
          <p:nvPr/>
        </p:nvSpPr>
        <p:spPr>
          <a:xfrm rot="813319">
            <a:off x="-1080279" y="-3425646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7" name="Google Shape;523;p50"/>
          <p:cNvSpPr/>
          <p:nvPr/>
        </p:nvSpPr>
        <p:spPr>
          <a:xfrm rot="20950215" flipH="1">
            <a:off x="7017363" y="-736639"/>
            <a:ext cx="4448602" cy="1365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Google Shape;524;p50"/>
          <p:cNvSpPr/>
          <p:nvPr/>
        </p:nvSpPr>
        <p:spPr>
          <a:xfrm>
            <a:off x="1663701" y="2238185"/>
            <a:ext cx="7326960" cy="4549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Google Shape;525;p50"/>
          <p:cNvSpPr/>
          <p:nvPr/>
        </p:nvSpPr>
        <p:spPr>
          <a:xfrm rot="8823147">
            <a:off x="-1725626" y="2886122"/>
            <a:ext cx="5040752" cy="5613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0" name="Google Shape;526;p50"/>
          <p:cNvSpPr/>
          <p:nvPr/>
        </p:nvSpPr>
        <p:spPr>
          <a:xfrm rot="13500000">
            <a:off x="7515032" y="527389"/>
            <a:ext cx="4573289" cy="3769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1" name="Google Shape;527;p50"/>
          <p:cNvSpPr/>
          <p:nvPr/>
        </p:nvSpPr>
        <p:spPr>
          <a:xfrm rot="649785">
            <a:off x="1275734" y="4402911"/>
            <a:ext cx="4448603" cy="1365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Google Shape;528;p50"/>
          <p:cNvSpPr/>
          <p:nvPr/>
        </p:nvSpPr>
        <p:spPr>
          <a:xfrm rot="2128845">
            <a:off x="3737359" y="-1721248"/>
            <a:ext cx="7825989" cy="237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Google Shape;529;p50"/>
          <p:cNvSpPr/>
          <p:nvPr/>
        </p:nvSpPr>
        <p:spPr>
          <a:xfrm rot="12044193">
            <a:off x="-5861150" y="2781712"/>
            <a:ext cx="7825893" cy="237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531;p51"/>
          <p:cNvSpPr/>
          <p:nvPr/>
        </p:nvSpPr>
        <p:spPr>
          <a:xfrm rot="14194464" flipH="1">
            <a:off x="-3277535" y="-3780257"/>
            <a:ext cx="8534776" cy="5298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Google Shape;532;p51"/>
          <p:cNvSpPr/>
          <p:nvPr/>
        </p:nvSpPr>
        <p:spPr>
          <a:xfrm rot="10800000">
            <a:off x="-4060294" y="886235"/>
            <a:ext cx="6546516" cy="5396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Google Shape;533;p51"/>
          <p:cNvSpPr/>
          <p:nvPr/>
        </p:nvSpPr>
        <p:spPr>
          <a:xfrm rot="14752094">
            <a:off x="-4487547" y="2545854"/>
            <a:ext cx="7825924" cy="237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Google Shape;534;p51"/>
          <p:cNvSpPr/>
          <p:nvPr/>
        </p:nvSpPr>
        <p:spPr>
          <a:xfrm rot="10150240" flipH="1">
            <a:off x="-3434040" y="4259986"/>
            <a:ext cx="4854135" cy="149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Google Shape;535;p51"/>
          <p:cNvSpPr/>
          <p:nvPr/>
        </p:nvSpPr>
        <p:spPr>
          <a:xfrm rot="11613319">
            <a:off x="4673798" y="2425491"/>
            <a:ext cx="6308698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Google Shape;536;p51"/>
          <p:cNvSpPr/>
          <p:nvPr/>
        </p:nvSpPr>
        <p:spPr>
          <a:xfrm rot="514397">
            <a:off x="5835543" y="-3488847"/>
            <a:ext cx="7327048" cy="4549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Google Shape;537;p51"/>
          <p:cNvSpPr/>
          <p:nvPr/>
        </p:nvSpPr>
        <p:spPr>
          <a:xfrm rot="3373645">
            <a:off x="6485429" y="1139445"/>
            <a:ext cx="7825843" cy="2377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38;p5"/>
          <p:cNvSpPr/>
          <p:nvPr/>
        </p:nvSpPr>
        <p:spPr>
          <a:xfrm>
            <a:off x="-4495378" y="100505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Google Shape;39;p5"/>
          <p:cNvSpPr/>
          <p:nvPr/>
        </p:nvSpPr>
        <p:spPr>
          <a:xfrm rot="12194333" flipH="1">
            <a:off x="7584988" y="1349632"/>
            <a:ext cx="6151294" cy="684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Google Shape;40;p5"/>
          <p:cNvSpPr/>
          <p:nvPr/>
        </p:nvSpPr>
        <p:spPr>
          <a:xfrm rot="1478505" flipH="1">
            <a:off x="3814003" y="-977241"/>
            <a:ext cx="7825933" cy="2377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719999" y="438912"/>
            <a:ext cx="7704002" cy="5727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949" y="3879601"/>
            <a:ext cx="2325301" cy="623701"/>
          </a:xfrm>
          <a:prstGeom prst="rect">
            <a:avLst/>
          </a:prstGeom>
        </p:spPr>
        <p:txBody>
          <a:bodyPr anchor="t"/>
          <a:lstStyle>
            <a:lvl1pPr marL="330200" indent="-203200" algn="ctr">
              <a:buClrTx/>
              <a:buSzTx/>
              <a:buFontTx/>
              <a:buNone/>
              <a:defRPr sz="1400"/>
            </a:lvl1pPr>
            <a:lvl2pPr marL="330200" indent="254000" algn="ctr">
              <a:buClrTx/>
              <a:buSzTx/>
              <a:buFontTx/>
              <a:buNone/>
              <a:defRPr sz="1400"/>
            </a:lvl2pPr>
            <a:lvl3pPr marL="330200" indent="711200" algn="ctr">
              <a:buClrTx/>
              <a:buSzTx/>
              <a:buFontTx/>
              <a:buNone/>
              <a:defRPr sz="1400"/>
            </a:lvl3pPr>
            <a:lvl4pPr marL="330200" indent="1168400" algn="ctr">
              <a:buClrTx/>
              <a:buSzTx/>
              <a:buFontTx/>
              <a:buNone/>
              <a:defRPr sz="1400"/>
            </a:lvl4pPr>
            <a:lvl5pPr marL="330200" indent="1625600" algn="ct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46;p5"/>
          <p:cNvSpPr/>
          <p:nvPr/>
        </p:nvSpPr>
        <p:spPr>
          <a:xfrm rot="9524149" flipH="1">
            <a:off x="-6551561" y="-2639155"/>
            <a:ext cx="9288124" cy="5766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Google Shape;47;p5"/>
          <p:cNvSpPr/>
          <p:nvPr/>
        </p:nvSpPr>
        <p:spPr>
          <a:xfrm rot="12044159">
            <a:off x="-6878539" y="2316127"/>
            <a:ext cx="8200729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49;p6"/>
          <p:cNvSpPr/>
          <p:nvPr/>
        </p:nvSpPr>
        <p:spPr>
          <a:xfrm rot="3394464" flipH="1">
            <a:off x="3288516" y="3520315"/>
            <a:ext cx="8534777" cy="5298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Google Shape;50;p6"/>
          <p:cNvSpPr/>
          <p:nvPr/>
        </p:nvSpPr>
        <p:spPr>
          <a:xfrm>
            <a:off x="6059536" y="-1243315"/>
            <a:ext cx="6546515" cy="5396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Google Shape;51;p6"/>
          <p:cNvSpPr/>
          <p:nvPr/>
        </p:nvSpPr>
        <p:spPr>
          <a:xfrm rot="3952094">
            <a:off x="5207380" y="115863"/>
            <a:ext cx="7825924" cy="237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Google Shape;52;p6"/>
          <p:cNvSpPr/>
          <p:nvPr/>
        </p:nvSpPr>
        <p:spPr>
          <a:xfrm rot="20950239" flipH="1">
            <a:off x="7125661" y="-711310"/>
            <a:ext cx="4854136" cy="149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Google Shape;53;p6"/>
          <p:cNvSpPr/>
          <p:nvPr/>
        </p:nvSpPr>
        <p:spPr>
          <a:xfrm rot="813319">
            <a:off x="-2436740" y="-3075696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" name="Google Shape;54;p6"/>
          <p:cNvSpPr/>
          <p:nvPr/>
        </p:nvSpPr>
        <p:spPr>
          <a:xfrm rot="11314397">
            <a:off x="-4616833" y="3978574"/>
            <a:ext cx="7327048" cy="4549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Google Shape;55;p6"/>
          <p:cNvSpPr/>
          <p:nvPr/>
        </p:nvSpPr>
        <p:spPr>
          <a:xfrm rot="14173645">
            <a:off x="-5765515" y="1522295"/>
            <a:ext cx="7825843" cy="237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58;p7"/>
          <p:cNvSpPr/>
          <p:nvPr/>
        </p:nvSpPr>
        <p:spPr>
          <a:xfrm rot="3394464" flipH="1">
            <a:off x="5252916" y="2373115"/>
            <a:ext cx="8534777" cy="5298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Google Shape;59;p7"/>
          <p:cNvSpPr/>
          <p:nvPr/>
        </p:nvSpPr>
        <p:spPr>
          <a:xfrm rot="11314397">
            <a:off x="7235392" y="-2040651"/>
            <a:ext cx="7327048" cy="4549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Google Shape;60;p7"/>
          <p:cNvSpPr/>
          <p:nvPr/>
        </p:nvSpPr>
        <p:spPr>
          <a:xfrm rot="955393" flipH="1">
            <a:off x="1529636" y="-2188108"/>
            <a:ext cx="7825825" cy="237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0" y="1369325"/>
            <a:ext cx="3850500" cy="3332701"/>
          </a:xfrm>
          <a:prstGeom prst="rect">
            <a:avLst/>
          </a:prstGeom>
        </p:spPr>
        <p:txBody>
          <a:bodyPr anchor="ctr"/>
          <a:lstStyle>
            <a:lvl1pPr>
              <a:buSzPts val="1400"/>
              <a:defRPr sz="1400"/>
            </a:lvl1pPr>
            <a:lvl2pPr marL="873125" indent="-288925">
              <a:buSzPts val="1400"/>
              <a:defRPr sz="1400"/>
            </a:lvl2pPr>
            <a:lvl3pPr marL="1331118" indent="-283368">
              <a:buSzPts val="1400"/>
              <a:defRPr sz="1400"/>
            </a:lvl3pPr>
            <a:lvl4pPr marL="1788318" indent="-283368">
              <a:buSzPts val="1400"/>
              <a:defRPr sz="1400"/>
            </a:lvl4pPr>
            <a:lvl5pPr marL="2244725" indent="-288925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4;p9"/>
          <p:cNvSpPr/>
          <p:nvPr/>
        </p:nvSpPr>
        <p:spPr>
          <a:xfrm rot="813319">
            <a:off x="-2436740" y="-3075696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Google Shape;75;p9"/>
          <p:cNvSpPr/>
          <p:nvPr/>
        </p:nvSpPr>
        <p:spPr>
          <a:xfrm rot="3394464" flipH="1">
            <a:off x="3288516" y="3520315"/>
            <a:ext cx="8534777" cy="5298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" name="Google Shape;76;p9"/>
          <p:cNvSpPr/>
          <p:nvPr/>
        </p:nvSpPr>
        <p:spPr>
          <a:xfrm>
            <a:off x="6059536" y="-1243315"/>
            <a:ext cx="6546515" cy="5396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14" h="21600" extrusionOk="0">
                <a:moveTo>
                  <a:pt x="13252" y="0"/>
                </a:moveTo>
                <a:cubicBezTo>
                  <a:pt x="9213" y="0"/>
                  <a:pt x="815" y="4759"/>
                  <a:pt x="752" y="4969"/>
                </a:cubicBezTo>
                <a:cubicBezTo>
                  <a:pt x="-589" y="9409"/>
                  <a:pt x="-194" y="16842"/>
                  <a:pt x="2396" y="20639"/>
                </a:cubicBezTo>
                <a:cubicBezTo>
                  <a:pt x="2857" y="21315"/>
                  <a:pt x="3663" y="21600"/>
                  <a:pt x="4684" y="21600"/>
                </a:cubicBezTo>
                <a:cubicBezTo>
                  <a:pt x="9397" y="21600"/>
                  <a:pt x="18688" y="15518"/>
                  <a:pt x="19736" y="13737"/>
                </a:cubicBezTo>
                <a:cubicBezTo>
                  <a:pt x="21011" y="11569"/>
                  <a:pt x="17660" y="1452"/>
                  <a:pt x="14400" y="181"/>
                </a:cubicBezTo>
                <a:cubicBezTo>
                  <a:pt x="14080" y="56"/>
                  <a:pt x="13692" y="0"/>
                  <a:pt x="13252" y="0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Google Shape;77;p9"/>
          <p:cNvSpPr/>
          <p:nvPr/>
        </p:nvSpPr>
        <p:spPr>
          <a:xfrm rot="3406877">
            <a:off x="3307573" y="81058"/>
            <a:ext cx="7825887" cy="237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Google Shape;78;p9"/>
          <p:cNvSpPr/>
          <p:nvPr/>
        </p:nvSpPr>
        <p:spPr>
          <a:xfrm rot="20950239" flipH="1">
            <a:off x="7125661" y="-711310"/>
            <a:ext cx="4854136" cy="149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Google Shape;79;p9"/>
          <p:cNvSpPr/>
          <p:nvPr/>
        </p:nvSpPr>
        <p:spPr>
          <a:xfrm rot="11314397">
            <a:off x="-4616833" y="3978574"/>
            <a:ext cx="7327048" cy="4549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" name="Google Shape;80;p9"/>
          <p:cNvSpPr/>
          <p:nvPr/>
        </p:nvSpPr>
        <p:spPr>
          <a:xfrm rot="14173645">
            <a:off x="-5765515" y="1522295"/>
            <a:ext cx="7825843" cy="237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723299" y="1383124"/>
            <a:ext cx="4510501" cy="921902"/>
          </a:xfrm>
          <a:prstGeom prst="rect">
            <a:avLst/>
          </a:prstGeom>
        </p:spPr>
        <p:txBody>
          <a:bodyPr anchor="b"/>
          <a:lstStyle>
            <a:lvl1pPr algn="l">
              <a:defRPr sz="5000">
                <a:solidFill>
                  <a:srgbClr val="664B3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299" y="2328474"/>
            <a:ext cx="4359902" cy="1431901"/>
          </a:xfrm>
          <a:prstGeom prst="rect">
            <a:avLst/>
          </a:prstGeom>
        </p:spPr>
        <p:txBody>
          <a:bodyPr anchor="t"/>
          <a:lstStyle>
            <a:lvl1pPr marL="330200" indent="-203200">
              <a:buClrTx/>
              <a:buSzTx/>
              <a:buFontTx/>
              <a:buNone/>
              <a:defRPr sz="1600"/>
            </a:lvl1pPr>
            <a:lvl2pPr marL="330200" indent="254000">
              <a:buClrTx/>
              <a:buSzTx/>
              <a:buFontTx/>
              <a:buNone/>
              <a:defRPr sz="1600"/>
            </a:lvl2pPr>
            <a:lvl3pPr marL="330200" indent="711200">
              <a:buClrTx/>
              <a:buSzTx/>
              <a:buFontTx/>
              <a:buNone/>
              <a:defRPr sz="1600"/>
            </a:lvl3pPr>
            <a:lvl4pPr marL="330200" indent="1168400">
              <a:buClrTx/>
              <a:buSzTx/>
              <a:buFontTx/>
              <a:buNone/>
              <a:defRPr sz="1600"/>
            </a:lvl4pPr>
            <a:lvl5pPr marL="330200" indent="16256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04;p23"/>
          <p:cNvSpPr/>
          <p:nvPr/>
        </p:nvSpPr>
        <p:spPr>
          <a:xfrm rot="11314371">
            <a:off x="5174290" y="-1838223"/>
            <a:ext cx="9288142" cy="5766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Google Shape;205;p23"/>
          <p:cNvSpPr/>
          <p:nvPr/>
        </p:nvSpPr>
        <p:spPr>
          <a:xfrm flipH="1">
            <a:off x="8020716" y="100505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Google Shape;206;p23"/>
          <p:cNvSpPr/>
          <p:nvPr/>
        </p:nvSpPr>
        <p:spPr>
          <a:xfrm rot="2839443">
            <a:off x="-265682" y="2437728"/>
            <a:ext cx="6308730" cy="5689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9" name="Google Shape;207;p23"/>
          <p:cNvSpPr/>
          <p:nvPr/>
        </p:nvSpPr>
        <p:spPr>
          <a:xfrm rot="9405665">
            <a:off x="-3885414" y="1349657"/>
            <a:ext cx="6151295" cy="684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Google Shape;208;p23"/>
          <p:cNvSpPr/>
          <p:nvPr/>
        </p:nvSpPr>
        <p:spPr>
          <a:xfrm rot="20121495">
            <a:off x="-2438868" y="-977241"/>
            <a:ext cx="7825933" cy="2377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Google Shape;209;p23"/>
          <p:cNvSpPr/>
          <p:nvPr/>
        </p:nvSpPr>
        <p:spPr>
          <a:xfrm rot="9555841" flipH="1">
            <a:off x="7116431" y="2316127"/>
            <a:ext cx="8200730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749774" y="1339400"/>
            <a:ext cx="5644502" cy="1535101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53799" y="2874399"/>
            <a:ext cx="4836902" cy="929701"/>
          </a:xfrm>
          <a:prstGeom prst="rect">
            <a:avLst/>
          </a:prstGeom>
        </p:spPr>
        <p:txBody>
          <a:bodyPr anchor="t"/>
          <a:lstStyle>
            <a:lvl1pPr marL="330200" indent="-203200" algn="ctr">
              <a:buClrTx/>
              <a:buSzTx/>
              <a:buFontTx/>
              <a:buNone/>
              <a:defRPr sz="1600"/>
            </a:lvl1pPr>
            <a:lvl2pPr marL="330200" indent="254000" algn="ctr">
              <a:buClrTx/>
              <a:buSzTx/>
              <a:buFontTx/>
              <a:buNone/>
              <a:defRPr sz="1600"/>
            </a:lvl2pPr>
            <a:lvl3pPr marL="330200" indent="711200" algn="ctr">
              <a:buClrTx/>
              <a:buSzTx/>
              <a:buFontTx/>
              <a:buNone/>
              <a:defRPr sz="1600"/>
            </a:lvl3pPr>
            <a:lvl4pPr marL="330200" indent="1168400" algn="ctr">
              <a:buClrTx/>
              <a:buSzTx/>
              <a:buFontTx/>
              <a:buNone/>
              <a:defRPr sz="1600"/>
            </a:lvl4pPr>
            <a:lvl5pPr marL="330200" indent="16256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67;p31"/>
          <p:cNvSpPr/>
          <p:nvPr/>
        </p:nvSpPr>
        <p:spPr>
          <a:xfrm rot="20740054" flipH="1">
            <a:off x="5704376" y="3095380"/>
            <a:ext cx="4703111" cy="424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Google Shape;268;p31"/>
          <p:cNvSpPr/>
          <p:nvPr/>
        </p:nvSpPr>
        <p:spPr>
          <a:xfrm>
            <a:off x="-4495378" y="1005053"/>
            <a:ext cx="5655080" cy="351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Google Shape;269;p31"/>
          <p:cNvSpPr/>
          <p:nvPr/>
        </p:nvSpPr>
        <p:spPr>
          <a:xfrm rot="12194333" flipH="1">
            <a:off x="7584988" y="1349632"/>
            <a:ext cx="6151294" cy="684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Google Shape;270;p31"/>
          <p:cNvSpPr/>
          <p:nvPr/>
        </p:nvSpPr>
        <p:spPr>
          <a:xfrm rot="1478505" flipH="1">
            <a:off x="1899303" y="-2088991"/>
            <a:ext cx="7825934" cy="237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Google Shape;271;p31"/>
          <p:cNvSpPr/>
          <p:nvPr/>
        </p:nvSpPr>
        <p:spPr>
          <a:xfrm rot="9524149" flipH="1">
            <a:off x="-6551561" y="-2639155"/>
            <a:ext cx="9288124" cy="5766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Google Shape;272;p31"/>
          <p:cNvSpPr/>
          <p:nvPr/>
        </p:nvSpPr>
        <p:spPr>
          <a:xfrm rot="12044159">
            <a:off x="-6878539" y="2316127"/>
            <a:ext cx="8200729" cy="249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1699899" y="2520537"/>
            <a:ext cx="2736901" cy="48750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9974" y="3065347"/>
            <a:ext cx="2736901" cy="1038601"/>
          </a:xfrm>
          <a:prstGeom prst="rect">
            <a:avLst/>
          </a:prstGeom>
        </p:spPr>
        <p:txBody>
          <a:bodyPr anchor="t"/>
          <a:lstStyle>
            <a:lvl1pPr marL="330200" indent="-203200" algn="ctr">
              <a:buClrTx/>
              <a:buSzTx/>
              <a:buFontTx/>
              <a:buNone/>
              <a:defRPr sz="1400"/>
            </a:lvl1pPr>
            <a:lvl2pPr marL="330200" indent="254000" algn="ctr">
              <a:buClrTx/>
              <a:buSzTx/>
              <a:buFontTx/>
              <a:buNone/>
              <a:defRPr sz="1400"/>
            </a:lvl2pPr>
            <a:lvl3pPr marL="330200" indent="711200" algn="ctr">
              <a:buClrTx/>
              <a:buSzTx/>
              <a:buFontTx/>
              <a:buNone/>
              <a:defRPr sz="1400"/>
            </a:lvl3pPr>
            <a:lvl4pPr marL="330200" indent="1168400" algn="ctr">
              <a:buClrTx/>
              <a:buSzTx/>
              <a:buFontTx/>
              <a:buNone/>
              <a:defRPr sz="1400"/>
            </a:lvl4pPr>
            <a:lvl5pPr marL="330200" indent="1625600" algn="ct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4"/>
          <p:cNvSpPr/>
          <p:nvPr/>
        </p:nvSpPr>
        <p:spPr>
          <a:xfrm rot="813319">
            <a:off x="-662990" y="2340704"/>
            <a:ext cx="6308699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1;p4"/>
          <p:cNvSpPr/>
          <p:nvPr/>
        </p:nvSpPr>
        <p:spPr>
          <a:xfrm rot="16046953">
            <a:off x="-2953167" y="1458608"/>
            <a:ext cx="5040731" cy="5613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6" h="21600" extrusionOk="0">
                <a:moveTo>
                  <a:pt x="5684" y="0"/>
                </a:moveTo>
                <a:cubicBezTo>
                  <a:pt x="3388" y="0"/>
                  <a:pt x="3572" y="3093"/>
                  <a:pt x="951" y="4236"/>
                </a:cubicBezTo>
                <a:cubicBezTo>
                  <a:pt x="-2225" y="5621"/>
                  <a:pt x="3701" y="8273"/>
                  <a:pt x="2156" y="12440"/>
                </a:cubicBezTo>
                <a:cubicBezTo>
                  <a:pt x="802" y="16088"/>
                  <a:pt x="3116" y="21600"/>
                  <a:pt x="5216" y="21600"/>
                </a:cubicBezTo>
                <a:cubicBezTo>
                  <a:pt x="5515" y="21600"/>
                  <a:pt x="5809" y="21489"/>
                  <a:pt x="6088" y="21245"/>
                </a:cubicBezTo>
                <a:cubicBezTo>
                  <a:pt x="6767" y="20651"/>
                  <a:pt x="7311" y="20495"/>
                  <a:pt x="7786" y="20495"/>
                </a:cubicBezTo>
                <a:cubicBezTo>
                  <a:pt x="8315" y="20495"/>
                  <a:pt x="8757" y="20690"/>
                  <a:pt x="9202" y="20690"/>
                </a:cubicBezTo>
                <a:cubicBezTo>
                  <a:pt x="9673" y="20690"/>
                  <a:pt x="10147" y="20471"/>
                  <a:pt x="10732" y="19570"/>
                </a:cubicBezTo>
                <a:cubicBezTo>
                  <a:pt x="16218" y="11119"/>
                  <a:pt x="18013" y="10904"/>
                  <a:pt x="18013" y="10904"/>
                </a:cubicBezTo>
                <a:cubicBezTo>
                  <a:pt x="19375" y="5311"/>
                  <a:pt x="11865" y="2322"/>
                  <a:pt x="7524" y="463"/>
                </a:cubicBezTo>
                <a:cubicBezTo>
                  <a:pt x="6766" y="138"/>
                  <a:pt x="6170" y="0"/>
                  <a:pt x="5684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Google Shape;32;p4"/>
          <p:cNvSpPr/>
          <p:nvPr/>
        </p:nvSpPr>
        <p:spPr>
          <a:xfrm rot="20139446" flipH="1">
            <a:off x="6755882" y="-664074"/>
            <a:ext cx="7326844" cy="4549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33;p4"/>
          <p:cNvSpPr/>
          <p:nvPr/>
        </p:nvSpPr>
        <p:spPr>
          <a:xfrm rot="3657786">
            <a:off x="7302541" y="901091"/>
            <a:ext cx="4448661" cy="1365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600" extrusionOk="0">
                <a:moveTo>
                  <a:pt x="4107" y="0"/>
                </a:moveTo>
                <a:cubicBezTo>
                  <a:pt x="3095" y="0"/>
                  <a:pt x="2110" y="477"/>
                  <a:pt x="1457" y="2509"/>
                </a:cubicBezTo>
                <a:cubicBezTo>
                  <a:pt x="501" y="5488"/>
                  <a:pt x="272" y="10554"/>
                  <a:pt x="29" y="14628"/>
                </a:cubicBezTo>
                <a:cubicBezTo>
                  <a:pt x="-304" y="20239"/>
                  <a:pt x="2250" y="21471"/>
                  <a:pt x="4535" y="21590"/>
                </a:cubicBezTo>
                <a:cubicBezTo>
                  <a:pt x="4665" y="21597"/>
                  <a:pt x="4796" y="21600"/>
                  <a:pt x="4924" y="21600"/>
                </a:cubicBezTo>
                <a:cubicBezTo>
                  <a:pt x="6161" y="21600"/>
                  <a:pt x="7261" y="21317"/>
                  <a:pt x="7691" y="21308"/>
                </a:cubicBezTo>
                <a:cubicBezTo>
                  <a:pt x="8765" y="21285"/>
                  <a:pt x="9839" y="21274"/>
                  <a:pt x="10913" y="21274"/>
                </a:cubicBezTo>
                <a:cubicBezTo>
                  <a:pt x="13693" y="21274"/>
                  <a:pt x="16472" y="21340"/>
                  <a:pt x="19252" y="21399"/>
                </a:cubicBezTo>
                <a:cubicBezTo>
                  <a:pt x="19269" y="21399"/>
                  <a:pt x="19286" y="21401"/>
                  <a:pt x="19303" y="21401"/>
                </a:cubicBezTo>
                <a:cubicBezTo>
                  <a:pt x="19495" y="21401"/>
                  <a:pt x="19695" y="21362"/>
                  <a:pt x="19852" y="21003"/>
                </a:cubicBezTo>
                <a:cubicBezTo>
                  <a:pt x="19999" y="20669"/>
                  <a:pt x="20083" y="20101"/>
                  <a:pt x="20155" y="19557"/>
                </a:cubicBezTo>
                <a:cubicBezTo>
                  <a:pt x="20644" y="15932"/>
                  <a:pt x="21296" y="11279"/>
                  <a:pt x="21006" y="7200"/>
                </a:cubicBezTo>
                <a:cubicBezTo>
                  <a:pt x="20590" y="1340"/>
                  <a:pt x="18188" y="1012"/>
                  <a:pt x="16317" y="1012"/>
                </a:cubicBezTo>
                <a:cubicBezTo>
                  <a:pt x="16081" y="1012"/>
                  <a:pt x="15853" y="1016"/>
                  <a:pt x="15639" y="1016"/>
                </a:cubicBezTo>
                <a:cubicBezTo>
                  <a:pt x="15353" y="1016"/>
                  <a:pt x="15092" y="1007"/>
                  <a:pt x="14867" y="963"/>
                </a:cubicBezTo>
                <a:cubicBezTo>
                  <a:pt x="12586" y="528"/>
                  <a:pt x="10305" y="353"/>
                  <a:pt x="8022" y="353"/>
                </a:cubicBezTo>
                <a:cubicBezTo>
                  <a:pt x="7582" y="353"/>
                  <a:pt x="7142" y="359"/>
                  <a:pt x="6701" y="372"/>
                </a:cubicBezTo>
                <a:cubicBezTo>
                  <a:pt x="6683" y="372"/>
                  <a:pt x="6664" y="372"/>
                  <a:pt x="6646" y="372"/>
                </a:cubicBezTo>
                <a:cubicBezTo>
                  <a:pt x="5920" y="372"/>
                  <a:pt x="5003" y="0"/>
                  <a:pt x="4107" y="0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Google Shape;34;p4"/>
          <p:cNvSpPr/>
          <p:nvPr/>
        </p:nvSpPr>
        <p:spPr>
          <a:xfrm rot="3624623">
            <a:off x="5979440" y="735162"/>
            <a:ext cx="7825825" cy="237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42" extrusionOk="0">
                <a:moveTo>
                  <a:pt x="21600" y="0"/>
                </a:moveTo>
                <a:cubicBezTo>
                  <a:pt x="21600" y="0"/>
                  <a:pt x="18980" y="10820"/>
                  <a:pt x="17124" y="12587"/>
                </a:cubicBezTo>
                <a:cubicBezTo>
                  <a:pt x="14926" y="14678"/>
                  <a:pt x="11228" y="5399"/>
                  <a:pt x="6980" y="13499"/>
                </a:cubicBezTo>
                <a:cubicBezTo>
                  <a:pt x="2734" y="21600"/>
                  <a:pt x="367" y="17655"/>
                  <a:pt x="0" y="7560"/>
                </a:cubicBezTo>
              </a:path>
            </a:pathLst>
          </a:custGeom>
          <a:ln w="28575">
            <a:solidFill>
              <a:schemeClr val="accent3"/>
            </a:solidFill>
            <a:miter lim="325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719999" y="437699"/>
            <a:ext cx="7702802" cy="65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719999" y="1095449"/>
            <a:ext cx="7702802" cy="3610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1E1E1E"/>
          </a:solidFill>
          <a:uFillTx/>
          <a:latin typeface="Kulim Park"/>
          <a:ea typeface="Kulim Park"/>
          <a:cs typeface="Kulim Park"/>
          <a:sym typeface="Kulim Park"/>
        </a:defRPr>
      </a:lvl9pPr>
    </p:titleStyle>
    <p:bodyStyle>
      <a:lvl1pPr marL="4572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1pPr>
      <a:lvl2pPr marL="8318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2pPr>
      <a:lvl3pPr marL="12890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3pPr>
      <a:lvl4pPr marL="17462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4pPr>
      <a:lvl5pPr marL="22034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5pPr>
      <a:lvl6pPr marL="26606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6pPr>
      <a:lvl7pPr marL="31178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●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7pPr>
      <a:lvl8pPr marL="35750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○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8pPr>
      <a:lvl9pPr marL="40322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E1E1E"/>
        </a:buClr>
        <a:buSzPts val="1200"/>
        <a:buFont typeface="Helvetica"/>
        <a:buChar char="■"/>
        <a:tabLst/>
        <a:defRPr sz="1200" b="0" i="0" u="none" strike="noStrike" cap="none" spc="0" baseline="0">
          <a:solidFill>
            <a:srgbClr val="1E1E1E"/>
          </a:solidFill>
          <a:uFillTx/>
          <a:latin typeface="Manrope"/>
          <a:ea typeface="Manrope"/>
          <a:cs typeface="Manrope"/>
          <a:sym typeface="Manrop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4 - Εικόνα" descr="4 - Εικόνα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929057" y="571485"/>
            <a:ext cx="1081419" cy="108142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oogle Shape;552;p57"/>
          <p:cNvSpPr txBox="1">
            <a:spLocks noGrp="1"/>
          </p:cNvSpPr>
          <p:nvPr>
            <p:ph type="ctrTitle"/>
          </p:nvPr>
        </p:nvSpPr>
        <p:spPr>
          <a:xfrm>
            <a:off x="1071538" y="1571618"/>
            <a:ext cx="7134998" cy="1148989"/>
          </a:xfrm>
          <a:prstGeom prst="rect">
            <a:avLst/>
          </a:prstGeom>
        </p:spPr>
        <p:txBody>
          <a:bodyPr/>
          <a:lstStyle/>
          <a:p>
            <a:pPr defTabSz="740663">
              <a:defRPr sz="3240" b="1">
                <a:latin typeface="Kulim Park"/>
                <a:ea typeface="Kulim Park"/>
                <a:cs typeface="Kulim Park"/>
                <a:sym typeface="Kulim Park"/>
              </a:defRPr>
            </a:pPr>
            <a:r>
              <a:t>KOIOS CARE</a:t>
            </a:r>
            <a:br/>
            <a:endParaRPr/>
          </a:p>
        </p:txBody>
      </p:sp>
      <p:sp>
        <p:nvSpPr>
          <p:cNvPr id="239" name="6 - Υπότιτλος"/>
          <p:cNvSpPr txBox="1">
            <a:spLocks noGrp="1"/>
          </p:cNvSpPr>
          <p:nvPr>
            <p:ph type="subTitle" sz="quarter" idx="1"/>
          </p:nvPr>
        </p:nvSpPr>
        <p:spPr>
          <a:xfrm>
            <a:off x="1285852" y="2428874"/>
            <a:ext cx="6715172" cy="1071571"/>
          </a:xfrm>
          <a:prstGeom prst="rect">
            <a:avLst/>
          </a:prstGeom>
        </p:spPr>
        <p:txBody>
          <a:bodyPr/>
          <a:lstStyle>
            <a:lvl1pPr marL="303784" indent="-186944" defTabSz="841247">
              <a:defRPr sz="2208">
                <a:solidFill>
                  <a:srgbClr val="664B3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Passive Smartphone- Derived Keystroke Dynamics Analysis Using Semi- Supervised Approach</a:t>
            </a:r>
          </a:p>
        </p:txBody>
      </p:sp>
      <p:pic>
        <p:nvPicPr>
          <p:cNvPr id="240" name="7 - Εικόνα" descr="7 - Εικόνα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0760" y="3571882"/>
            <a:ext cx="1000275" cy="100027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8 - TextBox"/>
          <p:cNvSpPr txBox="1"/>
          <p:nvPr/>
        </p:nvSpPr>
        <p:spPr>
          <a:xfrm>
            <a:off x="7000892" y="4071948"/>
            <a:ext cx="155163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Big Blue 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DATA ACADEMY 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5 - Τίτλος"/>
          <p:cNvSpPr txBox="1">
            <a:spLocks noGrp="1"/>
          </p:cNvSpPr>
          <p:nvPr>
            <p:ph type="title"/>
          </p:nvPr>
        </p:nvSpPr>
        <p:spPr>
          <a:xfrm>
            <a:off x="719924" y="437699"/>
            <a:ext cx="7704002" cy="776729"/>
          </a:xfrm>
          <a:prstGeom prst="rect">
            <a:avLst/>
          </a:prstGeom>
        </p:spPr>
        <p:txBody>
          <a:bodyPr anchor="ctr"/>
          <a:lstStyle>
            <a:lvl1pPr algn="ctr" defTabSz="804672">
              <a:defRPr sz="264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Accelerometer Magnitude for ID Session Selection</a:t>
            </a:r>
          </a:p>
        </p:txBody>
      </p:sp>
      <p:sp>
        <p:nvSpPr>
          <p:cNvPr id="512" name="9 - TextBox"/>
          <p:cNvSpPr txBox="1"/>
          <p:nvPr/>
        </p:nvSpPr>
        <p:spPr>
          <a:xfrm>
            <a:off x="1117258" y="1571617"/>
            <a:ext cx="7123798" cy="257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r>
              <a:t> </a:t>
            </a:r>
            <a:r>
              <a:rPr b="1"/>
              <a:t>Acceleration magnitude </a:t>
            </a:r>
            <a:r>
              <a:t>measures the total change in speed or the force experienced, regardless of the direction of movement.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r>
              <a:t>The calculation of acc magnitude components from accelometer.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r>
              <a:t> Accelerometer measures 9.81 m//</a:t>
            </a:r>
            <a:r>
              <a:rPr i="1"/>
              <a:t>s</a:t>
            </a:r>
            <a:r>
              <a:rPr i="1" baseline="30000"/>
              <a:t>2</a:t>
            </a:r>
            <a:r>
              <a:rPr i="1"/>
              <a:t> </a:t>
            </a:r>
            <a:r>
              <a:t>indicates that the device is </a:t>
            </a:r>
            <a:r>
              <a:rPr b="1"/>
              <a:t>stationary</a:t>
            </a:r>
            <a:r>
              <a:t> and is experiencing only the acceleration due to gravity.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rgbClr val="000000"/>
                </a:solidFill>
              </a:defRPr>
            </a:pPr>
            <a:r>
              <a:t>Low mobility state of the mobile phone of the user , </a:t>
            </a:r>
            <a:r>
              <a:rPr b="1"/>
              <a:t>acceleration magnitude </a:t>
            </a:r>
            <a:r>
              <a:t>9.7 - 9.9 with low  std for the mean of Accelerometer Magnitude per id session.</a:t>
            </a:r>
          </a:p>
        </p:txBody>
      </p:sp>
      <p:pic>
        <p:nvPicPr>
          <p:cNvPr id="513" name="10 - Εικόνα" descr="10 - Εικόνα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56" y="2428874"/>
            <a:ext cx="3077486" cy="4763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85852" y="214296"/>
            <a:ext cx="6000792" cy="987567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chemeClr val="accent1">
                    <a:lumMod val="25000"/>
                  </a:schemeClr>
                </a:solidFill>
              </a:rPr>
              <a:t>Acceleration Magnitude Graph for two different IDs</a:t>
            </a:r>
            <a:endParaRPr lang="el-GR" sz="30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" name="3 - Εικόνα" descr="Στιγμιότυπο οθόνης (2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71618"/>
            <a:ext cx="2928958" cy="1925789"/>
          </a:xfrm>
          <a:prstGeom prst="rect">
            <a:avLst/>
          </a:prstGeom>
        </p:spPr>
      </p:pic>
      <p:pic>
        <p:nvPicPr>
          <p:cNvPr id="5" name="4 - Εικόνα" descr="Στιγμιότυπο οθόνης (26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1571618"/>
            <a:ext cx="2666093" cy="1886873"/>
          </a:xfrm>
          <a:prstGeom prst="rect">
            <a:avLst/>
          </a:prstGeom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732;p72"/>
          <p:cNvSpPr txBox="1">
            <a:spLocks noGrp="1"/>
          </p:cNvSpPr>
          <p:nvPr>
            <p:ph type="title"/>
          </p:nvPr>
        </p:nvSpPr>
        <p:spPr>
          <a:xfrm>
            <a:off x="500034" y="336099"/>
            <a:ext cx="7923891" cy="964341"/>
          </a:xfrm>
          <a:prstGeom prst="rect">
            <a:avLst/>
          </a:prstGeom>
        </p:spPr>
        <p:txBody>
          <a:bodyPr anchor="ctr"/>
          <a:lstStyle/>
          <a:p>
            <a:pPr defTabSz="365760">
              <a:defRPr sz="1840">
                <a:solidFill>
                  <a:srgbClr val="4D3827"/>
                </a:solidFill>
              </a:defRPr>
            </a:pPr>
            <a:r>
              <a:t>F1-score across different standard deviations of mean Accelerometer Magnitude for a single user</a:t>
            </a:r>
          </a:p>
          <a:p>
            <a:pPr defTabSz="365760">
              <a:defRPr sz="1840">
                <a:solidFill>
                  <a:srgbClr val="4D3827"/>
                </a:solidFill>
              </a:defRPr>
            </a:pPr>
            <a:endParaRPr/>
          </a:p>
        </p:txBody>
      </p:sp>
      <p:sp>
        <p:nvSpPr>
          <p:cNvPr id="516" name="Google Shape;1285;p101"/>
          <p:cNvSpPr/>
          <p:nvPr/>
        </p:nvSpPr>
        <p:spPr>
          <a:xfrm flipH="1">
            <a:off x="1395727" y="1857369"/>
            <a:ext cx="482764" cy="759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24" h="21553" extrusionOk="0">
                <a:moveTo>
                  <a:pt x="3742" y="21553"/>
                </a:moveTo>
                <a:lnTo>
                  <a:pt x="3742" y="21553"/>
                </a:lnTo>
                <a:cubicBezTo>
                  <a:pt x="-2476" y="15587"/>
                  <a:pt x="-769" y="7138"/>
                  <a:pt x="7555" y="2682"/>
                </a:cubicBezTo>
                <a:cubicBezTo>
                  <a:pt x="10891" y="895"/>
                  <a:pt x="14960" y="-47"/>
                  <a:pt x="19124" y="2"/>
                </a:cubicBezTo>
                <a:lnTo>
                  <a:pt x="19045" y="3429"/>
                </a:lnTo>
                <a:cubicBezTo>
                  <a:pt x="11297" y="3338"/>
                  <a:pt x="4913" y="7765"/>
                  <a:pt x="4785" y="13318"/>
                </a:cubicBezTo>
                <a:cubicBezTo>
                  <a:pt x="4734" y="15543"/>
                  <a:pt x="5715" y="17718"/>
                  <a:pt x="7573" y="19502"/>
                </a:cubicBezTo>
                <a:close/>
              </a:path>
            </a:pathLst>
          </a:custGeom>
          <a:solidFill>
            <a:srgbClr val="887C62"/>
          </a:solidFill>
          <a:ln>
            <a:solidFill>
              <a:srgbClr val="887C6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Google Shape;1284;p101"/>
          <p:cNvSpPr/>
          <p:nvPr/>
        </p:nvSpPr>
        <p:spPr>
          <a:xfrm>
            <a:off x="928662" y="1857369"/>
            <a:ext cx="939901" cy="93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7" y="10800"/>
                </a:moveTo>
                <a:cubicBezTo>
                  <a:pt x="2577" y="15342"/>
                  <a:pt x="6258" y="19023"/>
                  <a:pt x="10800" y="19023"/>
                </a:cubicBezTo>
                <a:cubicBezTo>
                  <a:pt x="15342" y="19023"/>
                  <a:pt x="19023" y="15342"/>
                  <a:pt x="19023" y="10800"/>
                </a:cubicBezTo>
                <a:cubicBezTo>
                  <a:pt x="19023" y="6258"/>
                  <a:pt x="15342" y="2577"/>
                  <a:pt x="10800" y="2577"/>
                </a:cubicBezTo>
                <a:cubicBezTo>
                  <a:pt x="6258" y="2577"/>
                  <a:pt x="2577" y="6258"/>
                  <a:pt x="2577" y="10800"/>
                </a:cubicBezTo>
                <a:close/>
              </a:path>
            </a:pathLst>
          </a:custGeom>
          <a:ln w="28575">
            <a:solidFill>
              <a:srgbClr val="887C6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Google Shape;1285;p101"/>
          <p:cNvSpPr/>
          <p:nvPr/>
        </p:nvSpPr>
        <p:spPr>
          <a:xfrm flipH="1">
            <a:off x="2928948" y="1861895"/>
            <a:ext cx="949801" cy="94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0859" y="0"/>
                  <a:pt x="10919" y="0"/>
                  <a:pt x="10978" y="1"/>
                </a:cubicBezTo>
                <a:lnTo>
                  <a:pt x="10933" y="2644"/>
                </a:lnTo>
                <a:cubicBezTo>
                  <a:pt x="6486" y="2570"/>
                  <a:pt x="2820" y="6116"/>
                  <a:pt x="2747" y="10564"/>
                </a:cubicBezTo>
                <a:cubicBezTo>
                  <a:pt x="2674" y="15012"/>
                  <a:pt x="6220" y="18677"/>
                  <a:pt x="10668" y="18751"/>
                </a:cubicBezTo>
                <a:cubicBezTo>
                  <a:pt x="15115" y="18824"/>
                  <a:pt x="18781" y="15278"/>
                  <a:pt x="18854" y="10830"/>
                </a:cubicBezTo>
                <a:cubicBezTo>
                  <a:pt x="18855" y="10786"/>
                  <a:pt x="18855" y="10741"/>
                  <a:pt x="18855" y="10697"/>
                </a:cubicBezTo>
                <a:close/>
              </a:path>
            </a:pathLst>
          </a:custGeom>
          <a:solidFill>
            <a:srgbClr val="664B34"/>
          </a:solidFill>
          <a:ln>
            <a:solidFill>
              <a:srgbClr val="664B34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Google Shape;1284;p101"/>
          <p:cNvSpPr/>
          <p:nvPr/>
        </p:nvSpPr>
        <p:spPr>
          <a:xfrm>
            <a:off x="2928926" y="1857369"/>
            <a:ext cx="939901" cy="93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7" y="10800"/>
                </a:moveTo>
                <a:cubicBezTo>
                  <a:pt x="2577" y="15342"/>
                  <a:pt x="6258" y="19023"/>
                  <a:pt x="10800" y="19023"/>
                </a:cubicBezTo>
                <a:cubicBezTo>
                  <a:pt x="15342" y="19023"/>
                  <a:pt x="19023" y="15342"/>
                  <a:pt x="19023" y="10800"/>
                </a:cubicBezTo>
                <a:cubicBezTo>
                  <a:pt x="19023" y="6258"/>
                  <a:pt x="15342" y="2577"/>
                  <a:pt x="10800" y="2577"/>
                </a:cubicBezTo>
                <a:cubicBezTo>
                  <a:pt x="6258" y="2577"/>
                  <a:pt x="2577" y="6258"/>
                  <a:pt x="2577" y="10800"/>
                </a:cubicBezTo>
                <a:close/>
              </a:path>
            </a:pathLst>
          </a:custGeom>
          <a:ln w="28575">
            <a:solidFill>
              <a:srgbClr val="664B34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Google Shape;1284;p101"/>
          <p:cNvSpPr/>
          <p:nvPr/>
        </p:nvSpPr>
        <p:spPr>
          <a:xfrm>
            <a:off x="5143503" y="1857369"/>
            <a:ext cx="939901" cy="93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7" y="10800"/>
                </a:moveTo>
                <a:cubicBezTo>
                  <a:pt x="2577" y="15342"/>
                  <a:pt x="6258" y="19023"/>
                  <a:pt x="10800" y="19023"/>
                </a:cubicBezTo>
                <a:cubicBezTo>
                  <a:pt x="15342" y="19023"/>
                  <a:pt x="19023" y="15342"/>
                  <a:pt x="19023" y="10800"/>
                </a:cubicBezTo>
                <a:cubicBezTo>
                  <a:pt x="19023" y="6258"/>
                  <a:pt x="15342" y="2577"/>
                  <a:pt x="10800" y="2577"/>
                </a:cubicBezTo>
                <a:cubicBezTo>
                  <a:pt x="6258" y="2577"/>
                  <a:pt x="2577" y="6258"/>
                  <a:pt x="2577" y="10800"/>
                </a:cubicBezTo>
                <a:close/>
              </a:path>
            </a:pathLst>
          </a:custGeom>
          <a:ln w="28575">
            <a:solidFill>
              <a:srgbClr val="B7917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22 - Ορθογώνιο"/>
          <p:cNvSpPr txBox="1"/>
          <p:nvPr/>
        </p:nvSpPr>
        <p:spPr>
          <a:xfrm>
            <a:off x="1045820" y="2071684"/>
            <a:ext cx="7756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38%</a:t>
            </a:r>
          </a:p>
        </p:txBody>
      </p:sp>
      <p:sp>
        <p:nvSpPr>
          <p:cNvPr id="522" name="Google Shape;1285;p101"/>
          <p:cNvSpPr/>
          <p:nvPr/>
        </p:nvSpPr>
        <p:spPr>
          <a:xfrm flipH="1">
            <a:off x="5179339" y="1857369"/>
            <a:ext cx="914090" cy="94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87" h="20174" extrusionOk="0">
                <a:moveTo>
                  <a:pt x="20187" y="13929"/>
                </a:moveTo>
                <a:cubicBezTo>
                  <a:pt x="17980" y="19079"/>
                  <a:pt x="11849" y="21533"/>
                  <a:pt x="6494" y="19410"/>
                </a:cubicBezTo>
                <a:cubicBezTo>
                  <a:pt x="1139" y="17288"/>
                  <a:pt x="-1413" y="11392"/>
                  <a:pt x="794" y="6242"/>
                </a:cubicBezTo>
                <a:cubicBezTo>
                  <a:pt x="2437" y="2409"/>
                  <a:pt x="6353" y="-67"/>
                  <a:pt x="10664" y="1"/>
                </a:cubicBezTo>
                <a:lnTo>
                  <a:pt x="10620" y="2565"/>
                </a:lnTo>
                <a:cubicBezTo>
                  <a:pt x="6300" y="2496"/>
                  <a:pt x="2741" y="5808"/>
                  <a:pt x="2670" y="9962"/>
                </a:cubicBezTo>
                <a:cubicBezTo>
                  <a:pt x="2599" y="14115"/>
                  <a:pt x="6042" y="17538"/>
                  <a:pt x="10362" y="17607"/>
                </a:cubicBezTo>
                <a:cubicBezTo>
                  <a:pt x="13577" y="17658"/>
                  <a:pt x="16497" y="15811"/>
                  <a:pt x="17722" y="12952"/>
                </a:cubicBezTo>
                <a:close/>
              </a:path>
            </a:pathLst>
          </a:custGeom>
          <a:solidFill>
            <a:srgbClr val="B79172"/>
          </a:solidFill>
          <a:ln>
            <a:solidFill>
              <a:srgbClr val="B7917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10 - Ορθογώνιο"/>
          <p:cNvSpPr txBox="1"/>
          <p:nvPr/>
        </p:nvSpPr>
        <p:spPr>
          <a:xfrm>
            <a:off x="3088368" y="2071684"/>
            <a:ext cx="7141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75%</a:t>
            </a:r>
          </a:p>
        </p:txBody>
      </p:sp>
      <p:sp>
        <p:nvSpPr>
          <p:cNvPr id="524" name="11 - Ορθογώνιο"/>
          <p:cNvSpPr txBox="1"/>
          <p:nvPr/>
        </p:nvSpPr>
        <p:spPr>
          <a:xfrm>
            <a:off x="5303748" y="2071684"/>
            <a:ext cx="7141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73%</a:t>
            </a:r>
          </a:p>
        </p:txBody>
      </p:sp>
      <p:sp>
        <p:nvSpPr>
          <p:cNvPr id="525" name="Google Shape;1285;p101"/>
          <p:cNvSpPr/>
          <p:nvPr/>
        </p:nvSpPr>
        <p:spPr>
          <a:xfrm flipH="1">
            <a:off x="7251042" y="1857369"/>
            <a:ext cx="914090" cy="94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87" h="20174" extrusionOk="0">
                <a:moveTo>
                  <a:pt x="20187" y="13929"/>
                </a:moveTo>
                <a:cubicBezTo>
                  <a:pt x="17980" y="19079"/>
                  <a:pt x="11849" y="21533"/>
                  <a:pt x="6494" y="19410"/>
                </a:cubicBezTo>
                <a:cubicBezTo>
                  <a:pt x="1139" y="17288"/>
                  <a:pt x="-1413" y="11392"/>
                  <a:pt x="794" y="6242"/>
                </a:cubicBezTo>
                <a:cubicBezTo>
                  <a:pt x="2437" y="2409"/>
                  <a:pt x="6353" y="-67"/>
                  <a:pt x="10664" y="1"/>
                </a:cubicBezTo>
                <a:lnTo>
                  <a:pt x="10620" y="2565"/>
                </a:lnTo>
                <a:cubicBezTo>
                  <a:pt x="6300" y="2496"/>
                  <a:pt x="2741" y="5808"/>
                  <a:pt x="2670" y="9962"/>
                </a:cubicBezTo>
                <a:cubicBezTo>
                  <a:pt x="2599" y="14115"/>
                  <a:pt x="6042" y="17538"/>
                  <a:pt x="10362" y="17607"/>
                </a:cubicBezTo>
                <a:cubicBezTo>
                  <a:pt x="13577" y="17658"/>
                  <a:pt x="16497" y="15811"/>
                  <a:pt x="17722" y="12952"/>
                </a:cubicBezTo>
                <a:close/>
              </a:path>
            </a:pathLst>
          </a:custGeom>
          <a:solidFill>
            <a:srgbClr val="CFB6A1"/>
          </a:solidFill>
          <a:ln>
            <a:solidFill>
              <a:srgbClr val="CFB6A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Google Shape;1284;p101"/>
          <p:cNvSpPr/>
          <p:nvPr/>
        </p:nvSpPr>
        <p:spPr>
          <a:xfrm>
            <a:off x="7215206" y="1857369"/>
            <a:ext cx="939901" cy="93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7" y="10800"/>
                </a:moveTo>
                <a:cubicBezTo>
                  <a:pt x="2577" y="15342"/>
                  <a:pt x="6258" y="19023"/>
                  <a:pt x="10800" y="19023"/>
                </a:cubicBezTo>
                <a:cubicBezTo>
                  <a:pt x="15342" y="19023"/>
                  <a:pt x="19023" y="15342"/>
                  <a:pt x="19023" y="10800"/>
                </a:cubicBezTo>
                <a:cubicBezTo>
                  <a:pt x="19023" y="6258"/>
                  <a:pt x="15342" y="2577"/>
                  <a:pt x="10800" y="2577"/>
                </a:cubicBezTo>
                <a:cubicBezTo>
                  <a:pt x="6258" y="2577"/>
                  <a:pt x="2577" y="6258"/>
                  <a:pt x="2577" y="10800"/>
                </a:cubicBezTo>
                <a:close/>
              </a:path>
            </a:pathLst>
          </a:custGeom>
          <a:ln w="28575">
            <a:solidFill>
              <a:srgbClr val="CFB6A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14 - Ορθογώνιο"/>
          <p:cNvSpPr txBox="1"/>
          <p:nvPr/>
        </p:nvSpPr>
        <p:spPr>
          <a:xfrm>
            <a:off x="7397091" y="2071684"/>
            <a:ext cx="7141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70%</a:t>
            </a:r>
          </a:p>
        </p:txBody>
      </p:sp>
      <p:sp>
        <p:nvSpPr>
          <p:cNvPr id="528" name="16 - TextBox"/>
          <p:cNvSpPr txBox="1"/>
          <p:nvPr/>
        </p:nvSpPr>
        <p:spPr>
          <a:xfrm>
            <a:off x="2688893" y="4071947"/>
            <a:ext cx="448059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*</a:t>
            </a:r>
            <a:r>
              <a:rPr sz="1200"/>
              <a:t>Reminder: mean 9.7- 9.9</a:t>
            </a:r>
          </a:p>
        </p:txBody>
      </p:sp>
      <p:sp>
        <p:nvSpPr>
          <p:cNvPr id="529" name="20 - TextBox"/>
          <p:cNvSpPr txBox="1"/>
          <p:nvPr/>
        </p:nvSpPr>
        <p:spPr>
          <a:xfrm>
            <a:off x="902944" y="3071815"/>
            <a:ext cx="7658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std : 0.3</a:t>
            </a:r>
          </a:p>
        </p:txBody>
      </p:sp>
      <p:sp>
        <p:nvSpPr>
          <p:cNvPr id="530" name="24 - TextBox"/>
          <p:cNvSpPr txBox="1"/>
          <p:nvPr/>
        </p:nvSpPr>
        <p:spPr>
          <a:xfrm>
            <a:off x="3046083" y="3071815"/>
            <a:ext cx="7658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std : 0.5</a:t>
            </a:r>
          </a:p>
        </p:txBody>
      </p:sp>
      <p:sp>
        <p:nvSpPr>
          <p:cNvPr id="531" name="25 - TextBox"/>
          <p:cNvSpPr txBox="1"/>
          <p:nvPr/>
        </p:nvSpPr>
        <p:spPr>
          <a:xfrm>
            <a:off x="5260662" y="3071815"/>
            <a:ext cx="7658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std : 0.8</a:t>
            </a:r>
          </a:p>
        </p:txBody>
      </p:sp>
      <p:sp>
        <p:nvSpPr>
          <p:cNvPr id="532" name="26 - TextBox"/>
          <p:cNvSpPr txBox="1"/>
          <p:nvPr/>
        </p:nvSpPr>
        <p:spPr>
          <a:xfrm>
            <a:off x="7403801" y="3071815"/>
            <a:ext cx="7658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std : 1.0</a:t>
            </a:r>
          </a:p>
        </p:txBody>
      </p:sp>
      <p:sp>
        <p:nvSpPr>
          <p:cNvPr id="21" name="20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5 - Τίτλος"/>
          <p:cNvSpPr txBox="1">
            <a:spLocks noGrp="1"/>
          </p:cNvSpPr>
          <p:nvPr>
            <p:ph type="title"/>
          </p:nvPr>
        </p:nvSpPr>
        <p:spPr>
          <a:xfrm>
            <a:off x="500034" y="437699"/>
            <a:ext cx="8215370" cy="657901"/>
          </a:xfrm>
          <a:prstGeom prst="rect">
            <a:avLst/>
          </a:prstGeom>
        </p:spPr>
        <p:txBody>
          <a:bodyPr anchor="ctr"/>
          <a:lstStyle>
            <a:lvl1pPr defTabSz="713231">
              <a:defRPr sz="234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RardomForest with/without Feature Creation/ Acc Magnitude</a:t>
            </a:r>
          </a:p>
        </p:txBody>
      </p:sp>
      <p:grpSp>
        <p:nvGrpSpPr>
          <p:cNvPr id="537" name="Google Shape;351;p40"/>
          <p:cNvGrpSpPr/>
          <p:nvPr/>
        </p:nvGrpSpPr>
        <p:grpSpPr>
          <a:xfrm>
            <a:off x="714348" y="1540058"/>
            <a:ext cx="968101" cy="583434"/>
            <a:chOff x="0" y="0"/>
            <a:chExt cx="968100" cy="583433"/>
          </a:xfrm>
        </p:grpSpPr>
        <p:sp>
          <p:nvSpPr>
            <p:cNvPr id="535" name="Shape"/>
            <p:cNvSpPr/>
            <p:nvPr/>
          </p:nvSpPr>
          <p:spPr>
            <a:xfrm>
              <a:off x="0" y="102997"/>
              <a:ext cx="968101" cy="37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28" y="0"/>
                    <a:pt x="1404" y="0"/>
                  </a:cubicBezTo>
                  <a:lnTo>
                    <a:pt x="20196" y="0"/>
                  </a:lnTo>
                  <a:cubicBezTo>
                    <a:pt x="2097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72" y="21600"/>
                    <a:pt x="20196" y="21600"/>
                  </a:cubicBezTo>
                  <a:lnTo>
                    <a:pt x="1404" y="21600"/>
                  </a:lnTo>
                  <a:cubicBezTo>
                    <a:pt x="628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536" name="F1 score"/>
            <p:cNvSpPr txBox="1"/>
            <p:nvPr/>
          </p:nvSpPr>
          <p:spPr>
            <a:xfrm>
              <a:off x="36215" y="0"/>
              <a:ext cx="895670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F1 score </a:t>
              </a:r>
            </a:p>
          </p:txBody>
        </p:sp>
      </p:grpSp>
      <p:grpSp>
        <p:nvGrpSpPr>
          <p:cNvPr id="540" name="Google Shape;351;p40"/>
          <p:cNvGrpSpPr/>
          <p:nvPr/>
        </p:nvGrpSpPr>
        <p:grpSpPr>
          <a:xfrm>
            <a:off x="1714480" y="1641658"/>
            <a:ext cx="968101" cy="380234"/>
            <a:chOff x="0" y="0"/>
            <a:chExt cx="968100" cy="380233"/>
          </a:xfrm>
        </p:grpSpPr>
        <p:sp>
          <p:nvSpPr>
            <p:cNvPr id="538" name="Shape"/>
            <p:cNvSpPr/>
            <p:nvPr/>
          </p:nvSpPr>
          <p:spPr>
            <a:xfrm>
              <a:off x="0" y="1397"/>
              <a:ext cx="968101" cy="37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28" y="0"/>
                    <a:pt x="1404" y="0"/>
                  </a:cubicBezTo>
                  <a:lnTo>
                    <a:pt x="20196" y="0"/>
                  </a:lnTo>
                  <a:cubicBezTo>
                    <a:pt x="2097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72" y="21600"/>
                    <a:pt x="20196" y="21600"/>
                  </a:cubicBezTo>
                  <a:lnTo>
                    <a:pt x="1404" y="21600"/>
                  </a:lnTo>
                  <a:cubicBezTo>
                    <a:pt x="628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539" name="without"/>
            <p:cNvSpPr txBox="1"/>
            <p:nvPr/>
          </p:nvSpPr>
          <p:spPr>
            <a:xfrm>
              <a:off x="36215" y="0"/>
              <a:ext cx="89567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without </a:t>
              </a:r>
            </a:p>
          </p:txBody>
        </p:sp>
      </p:grpSp>
      <p:grpSp>
        <p:nvGrpSpPr>
          <p:cNvPr id="543" name="Google Shape;351;p40"/>
          <p:cNvGrpSpPr/>
          <p:nvPr/>
        </p:nvGrpSpPr>
        <p:grpSpPr>
          <a:xfrm>
            <a:off x="2786049" y="1540058"/>
            <a:ext cx="1928827" cy="583434"/>
            <a:chOff x="0" y="0"/>
            <a:chExt cx="1928826" cy="583433"/>
          </a:xfrm>
        </p:grpSpPr>
        <p:sp>
          <p:nvSpPr>
            <p:cNvPr id="541" name="Shape"/>
            <p:cNvSpPr/>
            <p:nvPr/>
          </p:nvSpPr>
          <p:spPr>
            <a:xfrm>
              <a:off x="0" y="102997"/>
              <a:ext cx="1928827" cy="37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15" y="0"/>
                    <a:pt x="704" y="0"/>
                  </a:cubicBezTo>
                  <a:lnTo>
                    <a:pt x="20896" y="0"/>
                  </a:lnTo>
                  <a:cubicBezTo>
                    <a:pt x="2128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85" y="21600"/>
                    <a:pt x="20896" y="21600"/>
                  </a:cubicBezTo>
                  <a:lnTo>
                    <a:pt x="704" y="21600"/>
                  </a:lnTo>
                  <a:cubicBezTo>
                    <a:pt x="31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542" name="with Feature Creation"/>
            <p:cNvSpPr txBox="1"/>
            <p:nvPr/>
          </p:nvSpPr>
          <p:spPr>
            <a:xfrm>
              <a:off x="36215" y="0"/>
              <a:ext cx="185639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with Feature Creation    </a:t>
              </a:r>
            </a:p>
          </p:txBody>
        </p:sp>
      </p:grpSp>
      <p:grpSp>
        <p:nvGrpSpPr>
          <p:cNvPr id="546" name="Google Shape;351;p40"/>
          <p:cNvGrpSpPr/>
          <p:nvPr/>
        </p:nvGrpSpPr>
        <p:grpSpPr>
          <a:xfrm>
            <a:off x="4786314" y="1540058"/>
            <a:ext cx="2000265" cy="583434"/>
            <a:chOff x="0" y="0"/>
            <a:chExt cx="2000263" cy="583433"/>
          </a:xfrm>
        </p:grpSpPr>
        <p:sp>
          <p:nvSpPr>
            <p:cNvPr id="544" name="Shape"/>
            <p:cNvSpPr/>
            <p:nvPr/>
          </p:nvSpPr>
          <p:spPr>
            <a:xfrm>
              <a:off x="0" y="102997"/>
              <a:ext cx="2000265" cy="37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04" y="0"/>
                    <a:pt x="679" y="0"/>
                  </a:cubicBezTo>
                  <a:lnTo>
                    <a:pt x="20921" y="0"/>
                  </a:lnTo>
                  <a:cubicBezTo>
                    <a:pt x="2129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96" y="21600"/>
                    <a:pt x="20921" y="21600"/>
                  </a:cubicBezTo>
                  <a:lnTo>
                    <a:pt x="679" y="21600"/>
                  </a:lnTo>
                  <a:cubicBezTo>
                    <a:pt x="304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545" name="acc_magnitude with Feature Creation"/>
            <p:cNvSpPr txBox="1"/>
            <p:nvPr/>
          </p:nvSpPr>
          <p:spPr>
            <a:xfrm>
              <a:off x="36215" y="0"/>
              <a:ext cx="1927834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acc_magnitude with Feature Creation </a:t>
              </a:r>
            </a:p>
          </p:txBody>
        </p:sp>
      </p:grpSp>
      <p:grpSp>
        <p:nvGrpSpPr>
          <p:cNvPr id="549" name="Google Shape;352;p40"/>
          <p:cNvGrpSpPr/>
          <p:nvPr/>
        </p:nvGrpSpPr>
        <p:grpSpPr>
          <a:xfrm>
            <a:off x="2786049" y="2071684"/>
            <a:ext cx="1928827" cy="344625"/>
            <a:chOff x="0" y="0"/>
            <a:chExt cx="1928826" cy="344623"/>
          </a:xfrm>
        </p:grpSpPr>
        <p:sp>
          <p:nvSpPr>
            <p:cNvPr id="547" name="Shape"/>
            <p:cNvSpPr/>
            <p:nvPr/>
          </p:nvSpPr>
          <p:spPr>
            <a:xfrm>
              <a:off x="-1" y="0"/>
              <a:ext cx="1928827" cy="3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88" y="0"/>
                    <a:pt x="643" y="0"/>
                  </a:cubicBezTo>
                  <a:lnTo>
                    <a:pt x="20957" y="0"/>
                  </a:lnTo>
                  <a:cubicBezTo>
                    <a:pt x="2131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12" y="21600"/>
                    <a:pt x="20957" y="21600"/>
                  </a:cubicBezTo>
                  <a:lnTo>
                    <a:pt x="643" y="21600"/>
                  </a:lnTo>
                  <a:cubicBezTo>
                    <a:pt x="28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Kulim Park"/>
                  <a:ea typeface="Kulim Park"/>
                  <a:cs typeface="Kulim Park"/>
                  <a:sym typeface="Kulim Park"/>
                </a:defRPr>
              </a:pPr>
              <a:endParaRPr/>
            </a:p>
          </p:txBody>
        </p:sp>
        <p:sp>
          <p:nvSpPr>
            <p:cNvPr id="548" name="70%"/>
            <p:cNvSpPr txBox="1"/>
            <p:nvPr/>
          </p:nvSpPr>
          <p:spPr>
            <a:xfrm>
              <a:off x="33481" y="33481"/>
              <a:ext cx="1861864" cy="27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rmAutofit fontScale="92500" lnSpcReduction="20000"/>
            </a:bodyPr>
            <a:lstStyle>
              <a:lvl1pPr algn="ctr" defTabSz="365760">
                <a:defRPr sz="800">
                  <a:latin typeface="Kulim Park"/>
                  <a:ea typeface="Kulim Park"/>
                  <a:cs typeface="Kulim Park"/>
                  <a:sym typeface="Kulim Park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552" name="Google Shape;352;p40"/>
          <p:cNvGrpSpPr/>
          <p:nvPr/>
        </p:nvGrpSpPr>
        <p:grpSpPr>
          <a:xfrm>
            <a:off x="1714480" y="2071684"/>
            <a:ext cx="1000133" cy="344625"/>
            <a:chOff x="0" y="0"/>
            <a:chExt cx="1000131" cy="344623"/>
          </a:xfrm>
        </p:grpSpPr>
        <p:sp>
          <p:nvSpPr>
            <p:cNvPr id="550" name="Shape"/>
            <p:cNvSpPr/>
            <p:nvPr/>
          </p:nvSpPr>
          <p:spPr>
            <a:xfrm>
              <a:off x="0" y="0"/>
              <a:ext cx="1000133" cy="3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55" y="0"/>
                    <a:pt x="1240" y="0"/>
                  </a:cubicBezTo>
                  <a:lnTo>
                    <a:pt x="20360" y="0"/>
                  </a:lnTo>
                  <a:cubicBezTo>
                    <a:pt x="2104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45" y="21600"/>
                    <a:pt x="20360" y="21600"/>
                  </a:cubicBezTo>
                  <a:lnTo>
                    <a:pt x="1240" y="21600"/>
                  </a:lnTo>
                  <a:cubicBezTo>
                    <a:pt x="55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Kulim Park"/>
                  <a:ea typeface="Kulim Park"/>
                  <a:cs typeface="Kulim Park"/>
                  <a:sym typeface="Kulim Park"/>
                </a:defRPr>
              </a:pPr>
              <a:endParaRPr/>
            </a:p>
          </p:txBody>
        </p:sp>
        <p:sp>
          <p:nvSpPr>
            <p:cNvPr id="551" name="65%"/>
            <p:cNvSpPr txBox="1"/>
            <p:nvPr/>
          </p:nvSpPr>
          <p:spPr>
            <a:xfrm>
              <a:off x="33481" y="33481"/>
              <a:ext cx="933170" cy="27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rmAutofit fontScale="92500" lnSpcReduction="20000"/>
            </a:bodyPr>
            <a:lstStyle>
              <a:lvl1pPr algn="ctr" defTabSz="365760">
                <a:defRPr sz="800">
                  <a:latin typeface="Kulim Park"/>
                  <a:ea typeface="Kulim Park"/>
                  <a:cs typeface="Kulim Park"/>
                  <a:sym typeface="Kulim Park"/>
                </a:defRPr>
              </a:lvl1pPr>
            </a:lstStyle>
            <a:p>
              <a:r>
                <a:t>65%</a:t>
              </a:r>
            </a:p>
          </p:txBody>
        </p:sp>
      </p:grpSp>
      <p:grpSp>
        <p:nvGrpSpPr>
          <p:cNvPr id="555" name="Google Shape;352;p40"/>
          <p:cNvGrpSpPr/>
          <p:nvPr/>
        </p:nvGrpSpPr>
        <p:grpSpPr>
          <a:xfrm>
            <a:off x="4786314" y="2071684"/>
            <a:ext cx="2000265" cy="344625"/>
            <a:chOff x="0" y="0"/>
            <a:chExt cx="2000263" cy="344623"/>
          </a:xfrm>
        </p:grpSpPr>
        <p:sp>
          <p:nvSpPr>
            <p:cNvPr id="553" name="Shape"/>
            <p:cNvSpPr/>
            <p:nvPr/>
          </p:nvSpPr>
          <p:spPr>
            <a:xfrm>
              <a:off x="0" y="0"/>
              <a:ext cx="2000265" cy="3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78" y="0"/>
                    <a:pt x="620" y="0"/>
                  </a:cubicBezTo>
                  <a:lnTo>
                    <a:pt x="20980" y="0"/>
                  </a:lnTo>
                  <a:cubicBezTo>
                    <a:pt x="2132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22" y="21600"/>
                    <a:pt x="20980" y="21600"/>
                  </a:cubicBezTo>
                  <a:lnTo>
                    <a:pt x="620" y="21600"/>
                  </a:lnTo>
                  <a:cubicBezTo>
                    <a:pt x="27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Kulim Park"/>
                  <a:ea typeface="Kulim Park"/>
                  <a:cs typeface="Kulim Park"/>
                  <a:sym typeface="Kulim Park"/>
                </a:defRPr>
              </a:pPr>
              <a:endParaRPr/>
            </a:p>
          </p:txBody>
        </p:sp>
        <p:sp>
          <p:nvSpPr>
            <p:cNvPr id="554" name="75%"/>
            <p:cNvSpPr txBox="1"/>
            <p:nvPr/>
          </p:nvSpPr>
          <p:spPr>
            <a:xfrm>
              <a:off x="33481" y="33481"/>
              <a:ext cx="1933302" cy="27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rmAutofit fontScale="92500" lnSpcReduction="20000"/>
            </a:bodyPr>
            <a:lstStyle>
              <a:lvl1pPr algn="ctr" defTabSz="365760">
                <a:defRPr sz="800">
                  <a:latin typeface="Kulim Park"/>
                  <a:ea typeface="Kulim Park"/>
                  <a:cs typeface="Kulim Park"/>
                  <a:sym typeface="Kulim Park"/>
                </a:defRPr>
              </a:lvl1pPr>
            </a:lstStyle>
            <a:p>
              <a:r>
                <a:t>75%</a:t>
              </a:r>
            </a:p>
          </p:txBody>
        </p:sp>
      </p:grpSp>
      <p:sp>
        <p:nvSpPr>
          <p:cNvPr id="556" name="14 - Ευθεία γραμμή σύνδεσης"/>
          <p:cNvSpPr/>
          <p:nvPr/>
        </p:nvSpPr>
        <p:spPr>
          <a:xfrm flipH="1">
            <a:off x="2928132" y="2929733"/>
            <a:ext cx="1589" cy="1500200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15 - Ευθεία γραμμή σύνδεσης"/>
          <p:cNvSpPr/>
          <p:nvPr/>
        </p:nvSpPr>
        <p:spPr>
          <a:xfrm flipH="1">
            <a:off x="2928926" y="4429138"/>
            <a:ext cx="2928959" cy="10319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18 - Ορθογώνιο"/>
          <p:cNvSpPr/>
          <p:nvPr/>
        </p:nvSpPr>
        <p:spPr>
          <a:xfrm>
            <a:off x="3357553" y="3429005"/>
            <a:ext cx="285753" cy="1000133"/>
          </a:xfrm>
          <a:prstGeom prst="rect">
            <a:avLst/>
          </a:prstGeom>
          <a:solidFill>
            <a:srgbClr val="CFB6A1"/>
          </a:solidFill>
          <a:ln w="25400">
            <a:solidFill>
              <a:srgbClr val="CFB6A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664B34"/>
                </a:solidFill>
              </a:defRPr>
            </a:pPr>
            <a:endParaRPr/>
          </a:p>
        </p:txBody>
      </p:sp>
      <p:sp>
        <p:nvSpPr>
          <p:cNvPr id="559" name="19 - Ορθογώνιο"/>
          <p:cNvSpPr/>
          <p:nvPr/>
        </p:nvSpPr>
        <p:spPr>
          <a:xfrm>
            <a:off x="4143371" y="3357567"/>
            <a:ext cx="285753" cy="1071571"/>
          </a:xfrm>
          <a:prstGeom prst="rect">
            <a:avLst/>
          </a:prstGeom>
          <a:solidFill>
            <a:srgbClr val="4D3827"/>
          </a:solidFill>
          <a:ln w="25400">
            <a:solidFill>
              <a:srgbClr val="4D382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664B34"/>
                </a:solidFill>
              </a:defRPr>
            </a:pPr>
            <a:endParaRPr/>
          </a:p>
        </p:txBody>
      </p:sp>
      <p:sp>
        <p:nvSpPr>
          <p:cNvPr id="560" name="20 - Ορθογώνιο"/>
          <p:cNvSpPr/>
          <p:nvPr/>
        </p:nvSpPr>
        <p:spPr>
          <a:xfrm>
            <a:off x="4929189" y="3286130"/>
            <a:ext cx="285753" cy="1143009"/>
          </a:xfrm>
          <a:prstGeom prst="rect">
            <a:avLst/>
          </a:prstGeom>
          <a:solidFill>
            <a:srgbClr val="944130"/>
          </a:solidFill>
          <a:ln w="25400">
            <a:solidFill>
              <a:srgbClr val="9441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664B34"/>
                </a:solidFill>
              </a:defRPr>
            </a:pPr>
            <a:endParaRPr/>
          </a:p>
        </p:txBody>
      </p:sp>
      <p:sp>
        <p:nvSpPr>
          <p:cNvPr id="561" name="21 - TextBox"/>
          <p:cNvSpPr txBox="1"/>
          <p:nvPr/>
        </p:nvSpPr>
        <p:spPr>
          <a:xfrm>
            <a:off x="2546017" y="3929072"/>
            <a:ext cx="33718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r>
              <a:t>20</a:t>
            </a:r>
          </a:p>
        </p:txBody>
      </p:sp>
      <p:sp>
        <p:nvSpPr>
          <p:cNvPr id="562" name="22 - TextBox"/>
          <p:cNvSpPr txBox="1"/>
          <p:nvPr/>
        </p:nvSpPr>
        <p:spPr>
          <a:xfrm>
            <a:off x="2546017" y="4214824"/>
            <a:ext cx="33718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563" name="23 - TextBox"/>
          <p:cNvSpPr txBox="1"/>
          <p:nvPr/>
        </p:nvSpPr>
        <p:spPr>
          <a:xfrm>
            <a:off x="2546017" y="3643319"/>
            <a:ext cx="337189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r>
              <a:t>40</a:t>
            </a:r>
          </a:p>
        </p:txBody>
      </p:sp>
      <p:sp>
        <p:nvSpPr>
          <p:cNvPr id="564" name="24 - TextBox"/>
          <p:cNvSpPr txBox="1"/>
          <p:nvPr/>
        </p:nvSpPr>
        <p:spPr>
          <a:xfrm>
            <a:off x="2546017" y="3357567"/>
            <a:ext cx="337189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r>
              <a:t>60</a:t>
            </a:r>
          </a:p>
        </p:txBody>
      </p:sp>
      <p:sp>
        <p:nvSpPr>
          <p:cNvPr id="565" name="25 - TextBox"/>
          <p:cNvSpPr txBox="1"/>
          <p:nvPr/>
        </p:nvSpPr>
        <p:spPr>
          <a:xfrm>
            <a:off x="2546017" y="3071815"/>
            <a:ext cx="337189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r>
              <a:t>80</a:t>
            </a:r>
          </a:p>
        </p:txBody>
      </p:sp>
      <p:sp>
        <p:nvSpPr>
          <p:cNvPr id="566" name="26 - TextBox"/>
          <p:cNvSpPr txBox="1"/>
          <p:nvPr/>
        </p:nvSpPr>
        <p:spPr>
          <a:xfrm>
            <a:off x="3260397" y="4429138"/>
            <a:ext cx="48006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r>
              <a:t>without</a:t>
            </a:r>
          </a:p>
        </p:txBody>
      </p:sp>
      <p:sp>
        <p:nvSpPr>
          <p:cNvPr id="567" name="27 - TextBox"/>
          <p:cNvSpPr txBox="1"/>
          <p:nvPr/>
        </p:nvSpPr>
        <p:spPr>
          <a:xfrm>
            <a:off x="3903339" y="4429138"/>
            <a:ext cx="908693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t>with Feature Creation</a:t>
            </a:r>
          </a:p>
        </p:txBody>
      </p:sp>
      <p:sp>
        <p:nvSpPr>
          <p:cNvPr id="568" name="28 - Ορθογώνιο"/>
          <p:cNvSpPr txBox="1"/>
          <p:nvPr/>
        </p:nvSpPr>
        <p:spPr>
          <a:xfrm>
            <a:off x="4760858" y="4500576"/>
            <a:ext cx="79321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t>acc_magnitude</a:t>
            </a:r>
          </a:p>
        </p:txBody>
      </p:sp>
      <p:sp>
        <p:nvSpPr>
          <p:cNvPr id="569" name="30 - Ευθεία γραμμή σύνδεσης"/>
          <p:cNvSpPr/>
          <p:nvPr/>
        </p:nvSpPr>
        <p:spPr>
          <a:xfrm>
            <a:off x="2857487" y="4143385"/>
            <a:ext cx="71439" cy="1589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0" name="31 - Ευθεία γραμμή σύνδεσης"/>
          <p:cNvSpPr/>
          <p:nvPr/>
        </p:nvSpPr>
        <p:spPr>
          <a:xfrm>
            <a:off x="2857487" y="3857633"/>
            <a:ext cx="71439" cy="1589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1" name="32 - Ευθεία γραμμή σύνδεσης"/>
          <p:cNvSpPr/>
          <p:nvPr/>
        </p:nvSpPr>
        <p:spPr>
          <a:xfrm>
            <a:off x="2857487" y="3571881"/>
            <a:ext cx="71439" cy="1589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2" name="33 - Ευθεία γραμμή σύνδεσης"/>
          <p:cNvSpPr/>
          <p:nvPr/>
        </p:nvSpPr>
        <p:spPr>
          <a:xfrm>
            <a:off x="2857487" y="3286130"/>
            <a:ext cx="71439" cy="1589"/>
          </a:xfrm>
          <a:prstGeom prst="line">
            <a:avLst/>
          </a:prstGeom>
          <a:ln>
            <a:solidFill>
              <a:srgbClr val="1E1E1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41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animBg="1" advAuto="0"/>
      <p:bldP spid="540" grpId="2" animBg="1" advAuto="0"/>
      <p:bldP spid="543" grpId="3" animBg="1" advAuto="0"/>
      <p:bldP spid="546" grpId="4" animBg="1" advAuto="0"/>
      <p:bldP spid="549" grpId="5" animBg="1" advAuto="0"/>
      <p:bldP spid="552" grpId="6" animBg="1" advAuto="0"/>
      <p:bldP spid="555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872;p82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Visualizing the Results</a:t>
            </a:r>
          </a:p>
        </p:txBody>
      </p:sp>
      <p:sp>
        <p:nvSpPr>
          <p:cNvPr id="575" name="Google Shape;875;p82"/>
          <p:cNvSpPr/>
          <p:nvPr/>
        </p:nvSpPr>
        <p:spPr>
          <a:xfrm flipH="1">
            <a:off x="7029916" y="3169324"/>
            <a:ext cx="1168393" cy="1032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76" name="3 - Εικόνα" descr="3 - Εικόνα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48" y="1071552"/>
            <a:ext cx="7715240" cy="385762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1 - Τίτλος"/>
          <p:cNvSpPr txBox="1">
            <a:spLocks noGrp="1"/>
          </p:cNvSpPr>
          <p:nvPr>
            <p:ph type="title"/>
          </p:nvPr>
        </p:nvSpPr>
        <p:spPr>
          <a:xfrm>
            <a:off x="719925" y="437699"/>
            <a:ext cx="7704001" cy="65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Outlook</a:t>
            </a:r>
          </a:p>
        </p:txBody>
      </p:sp>
      <p:sp>
        <p:nvSpPr>
          <p:cNvPr id="579" name="3 - TextBox"/>
          <p:cNvSpPr txBox="1"/>
          <p:nvPr/>
        </p:nvSpPr>
        <p:spPr>
          <a:xfrm>
            <a:off x="1117258" y="1500180"/>
            <a:ext cx="7338112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30200">
              <a:buSzPts val="2000"/>
              <a:buFont typeface="Arial"/>
              <a:buChar char="•"/>
              <a:defRPr sz="2000">
                <a:latin typeface="Poiret One"/>
                <a:ea typeface="Poiret One"/>
                <a:cs typeface="Poiret One"/>
                <a:sym typeface="Poiret One"/>
              </a:defRPr>
            </a:pPr>
            <a:r>
              <a:t>Train model using data from multiple users to avoid over fitting for a particular user.</a:t>
            </a:r>
          </a:p>
          <a:p>
            <a:pPr marL="457200" indent="-330200">
              <a:buSzPts val="2000"/>
              <a:buFont typeface="Arial"/>
              <a:buChar char="•"/>
              <a:defRPr sz="2000">
                <a:latin typeface="Poiret One"/>
                <a:ea typeface="Poiret One"/>
                <a:cs typeface="Poiret One"/>
                <a:sym typeface="Poiret One"/>
              </a:defRPr>
            </a:pPr>
            <a:endParaRPr/>
          </a:p>
          <a:p>
            <a:pPr marL="457200" indent="-330200"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pPr>
            <a:r>
              <a:t>Further preprocessing of accelerometer data may capture additional mobility user states, enhancing predictive accuracy</a:t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1 - Τίτλος"/>
          <p:cNvSpPr txBox="1">
            <a:spLocks noGrp="1"/>
          </p:cNvSpPr>
          <p:nvPr>
            <p:ph type="ctrTitle"/>
          </p:nvPr>
        </p:nvSpPr>
        <p:spPr>
          <a:xfrm>
            <a:off x="2928926" y="1571618"/>
            <a:ext cx="3500463" cy="877741"/>
          </a:xfrm>
          <a:prstGeom prst="rect">
            <a:avLst/>
          </a:prstGeom>
        </p:spPr>
        <p:txBody>
          <a:bodyPr/>
          <a:lstStyle>
            <a:lvl1pPr defTabSz="694944">
              <a:defRPr sz="4560"/>
            </a:lvl1pPr>
          </a:lstStyle>
          <a:p>
            <a:r>
              <a:t>THANKS !</a:t>
            </a:r>
          </a:p>
        </p:txBody>
      </p:sp>
      <p:sp>
        <p:nvSpPr>
          <p:cNvPr id="582" name="2 - Υπότιτλος"/>
          <p:cNvSpPr txBox="1">
            <a:spLocks noGrp="1"/>
          </p:cNvSpPr>
          <p:nvPr>
            <p:ph type="subTitle" sz="quarter" idx="1"/>
          </p:nvPr>
        </p:nvSpPr>
        <p:spPr>
          <a:xfrm>
            <a:off x="3786182" y="2428874"/>
            <a:ext cx="1537881" cy="548701"/>
          </a:xfrm>
          <a:prstGeom prst="rect">
            <a:avLst/>
          </a:prstGeom>
        </p:spPr>
        <p:txBody>
          <a:bodyPr/>
          <a:lstStyle>
            <a:lvl1pPr marL="194817" indent="-119887" defTabSz="539495">
              <a:defRPr sz="2359" b="1">
                <a:solidFill>
                  <a:srgbClr val="664B34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Q&amp;A</a:t>
            </a:r>
          </a:p>
        </p:txBody>
      </p:sp>
      <p:pic>
        <p:nvPicPr>
          <p:cNvPr id="583" name="3 - Εικόνα" descr="3 - Εικόνα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43371" y="642923"/>
            <a:ext cx="867105" cy="867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4 - Εικόνα" descr="4 - Εικόνα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4810" y="3857633"/>
            <a:ext cx="785961" cy="785961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6 - TextBox"/>
          <p:cNvSpPr txBox="1"/>
          <p:nvPr/>
        </p:nvSpPr>
        <p:spPr>
          <a:xfrm>
            <a:off x="5117786" y="4143385"/>
            <a:ext cx="1551633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Big Blue 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DATA ACADEMY 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1 - Τίτλος"/>
          <p:cNvSpPr txBox="1">
            <a:spLocks noGrp="1"/>
          </p:cNvSpPr>
          <p:nvPr>
            <p:ph type="title"/>
          </p:nvPr>
        </p:nvSpPr>
        <p:spPr>
          <a:xfrm>
            <a:off x="1643041" y="285733"/>
            <a:ext cx="5644501" cy="66084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Company</a:t>
            </a:r>
          </a:p>
        </p:txBody>
      </p:sp>
      <p:sp>
        <p:nvSpPr>
          <p:cNvPr id="244" name="2 - Υπότιτλος"/>
          <p:cNvSpPr txBox="1">
            <a:spLocks noGrp="1"/>
          </p:cNvSpPr>
          <p:nvPr>
            <p:ph type="body" sz="quarter" idx="1"/>
          </p:nvPr>
        </p:nvSpPr>
        <p:spPr>
          <a:xfrm>
            <a:off x="3929057" y="1785932"/>
            <a:ext cx="4143405" cy="2214579"/>
          </a:xfrm>
          <a:prstGeom prst="rect">
            <a:avLst/>
          </a:prstGeom>
        </p:spPr>
        <p:txBody>
          <a:bodyPr/>
          <a:lstStyle/>
          <a:p>
            <a:r>
              <a:t>HealthTech startup aiming to improve quality care for people with neuro and chronic diseases.</a:t>
            </a:r>
          </a:p>
          <a:p>
            <a:endParaRPr/>
          </a:p>
          <a:p>
            <a:r>
              <a:t>Daily activity biomarkers like eating/social behavior and </a:t>
            </a:r>
            <a:r>
              <a:rPr b="1"/>
              <a:t>typing patterns.</a:t>
            </a:r>
          </a:p>
        </p:txBody>
      </p:sp>
      <p:pic>
        <p:nvPicPr>
          <p:cNvPr id="245" name="5 - Εικόνα" descr="5 - Εικόνα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28728" y="1214428"/>
            <a:ext cx="2132438" cy="2643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6 - Εικόνα" descr="6 - Εικόνα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6380" y="1214428"/>
            <a:ext cx="1714513" cy="5331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606;p61"/>
          <p:cNvSpPr/>
          <p:nvPr/>
        </p:nvSpPr>
        <p:spPr>
          <a:xfrm>
            <a:off x="348649" y="804584"/>
            <a:ext cx="4180935" cy="418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2798"/>
                </a:moveTo>
                <a:cubicBezTo>
                  <a:pt x="13054" y="2798"/>
                  <a:pt x="15476" y="3141"/>
                  <a:pt x="17343" y="4505"/>
                </a:cubicBezTo>
                <a:cubicBezTo>
                  <a:pt x="18734" y="5521"/>
                  <a:pt x="18850" y="7282"/>
                  <a:pt x="18617" y="8856"/>
                </a:cubicBezTo>
                <a:cubicBezTo>
                  <a:pt x="18349" y="10664"/>
                  <a:pt x="18192" y="12490"/>
                  <a:pt x="17860" y="14289"/>
                </a:cubicBezTo>
                <a:cubicBezTo>
                  <a:pt x="17593" y="15727"/>
                  <a:pt x="16980" y="17103"/>
                  <a:pt x="15517" y="17600"/>
                </a:cubicBezTo>
                <a:cubicBezTo>
                  <a:pt x="14868" y="17821"/>
                  <a:pt x="14182" y="17890"/>
                  <a:pt x="13488" y="17890"/>
                </a:cubicBezTo>
                <a:cubicBezTo>
                  <a:pt x="12642" y="17890"/>
                  <a:pt x="11784" y="17787"/>
                  <a:pt x="10969" y="17733"/>
                </a:cubicBezTo>
                <a:cubicBezTo>
                  <a:pt x="9018" y="17604"/>
                  <a:pt x="7079" y="17345"/>
                  <a:pt x="5143" y="17074"/>
                </a:cubicBezTo>
                <a:cubicBezTo>
                  <a:pt x="2931" y="16763"/>
                  <a:pt x="1868" y="15692"/>
                  <a:pt x="1985" y="13397"/>
                </a:cubicBezTo>
                <a:cubicBezTo>
                  <a:pt x="2072" y="11698"/>
                  <a:pt x="2369" y="10019"/>
                  <a:pt x="2732" y="8360"/>
                </a:cubicBezTo>
                <a:cubicBezTo>
                  <a:pt x="3009" y="7098"/>
                  <a:pt x="3146" y="5288"/>
                  <a:pt x="4132" y="4337"/>
                </a:cubicBezTo>
                <a:cubicBezTo>
                  <a:pt x="5613" y="2909"/>
                  <a:pt x="8114" y="2822"/>
                  <a:pt x="10129" y="2802"/>
                </a:cubicBezTo>
                <a:cubicBezTo>
                  <a:pt x="10290" y="2801"/>
                  <a:pt x="10448" y="2800"/>
                  <a:pt x="10602" y="2799"/>
                </a:cubicBezTo>
                <a:cubicBezTo>
                  <a:pt x="10665" y="2798"/>
                  <a:pt x="10728" y="2798"/>
                  <a:pt x="10792" y="2798"/>
                </a:cubicBez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9" name="Google Shape;607;p61"/>
          <p:cNvSpPr txBox="1">
            <a:spLocks noGrp="1"/>
          </p:cNvSpPr>
          <p:nvPr>
            <p:ph type="body" sz="half" idx="1"/>
          </p:nvPr>
        </p:nvSpPr>
        <p:spPr>
          <a:xfrm>
            <a:off x="1428727" y="1357303"/>
            <a:ext cx="6286546" cy="192882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</a:lstStyle>
          <a:p>
            <a:r>
              <a:t>Predict keypresses and mobile display from Accelerometer Data.</a:t>
            </a:r>
          </a:p>
        </p:txBody>
      </p:sp>
      <p:sp>
        <p:nvSpPr>
          <p:cNvPr id="250" name="Google Shape;608;p61"/>
          <p:cNvSpPr/>
          <p:nvPr/>
        </p:nvSpPr>
        <p:spPr>
          <a:xfrm rot="4102361" flipH="1">
            <a:off x="-2325855" y="4128498"/>
            <a:ext cx="7326868" cy="454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2" h="20593" extrusionOk="0">
                <a:moveTo>
                  <a:pt x="13456" y="0"/>
                </a:moveTo>
                <a:cubicBezTo>
                  <a:pt x="12600" y="0"/>
                  <a:pt x="11692" y="354"/>
                  <a:pt x="10777" y="1273"/>
                </a:cubicBezTo>
                <a:cubicBezTo>
                  <a:pt x="6761" y="5305"/>
                  <a:pt x="5721" y="9150"/>
                  <a:pt x="5721" y="9150"/>
                </a:cubicBezTo>
                <a:cubicBezTo>
                  <a:pt x="5721" y="9150"/>
                  <a:pt x="5585" y="11733"/>
                  <a:pt x="3800" y="11733"/>
                </a:cubicBezTo>
                <a:cubicBezTo>
                  <a:pt x="3727" y="11733"/>
                  <a:pt x="3651" y="11728"/>
                  <a:pt x="3572" y="11719"/>
                </a:cubicBezTo>
                <a:cubicBezTo>
                  <a:pt x="3308" y="11689"/>
                  <a:pt x="3054" y="11674"/>
                  <a:pt x="2812" y="11674"/>
                </a:cubicBezTo>
                <a:cubicBezTo>
                  <a:pt x="1217" y="11674"/>
                  <a:pt x="126" y="12299"/>
                  <a:pt x="10" y="13098"/>
                </a:cubicBezTo>
                <a:cubicBezTo>
                  <a:pt x="-123" y="14017"/>
                  <a:pt x="1144" y="16649"/>
                  <a:pt x="2665" y="17693"/>
                </a:cubicBezTo>
                <a:cubicBezTo>
                  <a:pt x="3941" y="18570"/>
                  <a:pt x="5743" y="20593"/>
                  <a:pt x="7479" y="20593"/>
                </a:cubicBezTo>
                <a:cubicBezTo>
                  <a:pt x="7813" y="20593"/>
                  <a:pt x="8144" y="20518"/>
                  <a:pt x="8469" y="20347"/>
                </a:cubicBezTo>
                <a:cubicBezTo>
                  <a:pt x="10484" y="19281"/>
                  <a:pt x="20837" y="21600"/>
                  <a:pt x="21157" y="14643"/>
                </a:cubicBezTo>
                <a:cubicBezTo>
                  <a:pt x="21477" y="7687"/>
                  <a:pt x="18675" y="4073"/>
                  <a:pt x="18675" y="4073"/>
                </a:cubicBezTo>
                <a:cubicBezTo>
                  <a:pt x="18675" y="4073"/>
                  <a:pt x="16360" y="0"/>
                  <a:pt x="13456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1" name="Google Shape;609;p61"/>
          <p:cNvSpPr txBox="1">
            <a:spLocks noGrp="1"/>
          </p:cNvSpPr>
          <p:nvPr>
            <p:ph type="title"/>
          </p:nvPr>
        </p:nvSpPr>
        <p:spPr>
          <a:xfrm>
            <a:off x="719924" y="437699"/>
            <a:ext cx="7704002" cy="65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Project Goal</a:t>
            </a:r>
          </a:p>
        </p:txBody>
      </p:sp>
      <p:sp>
        <p:nvSpPr>
          <p:cNvPr id="252" name="Google Shape;610;p61"/>
          <p:cNvSpPr/>
          <p:nvPr/>
        </p:nvSpPr>
        <p:spPr>
          <a:xfrm rot="813319">
            <a:off x="-4088589" y="-1738396"/>
            <a:ext cx="6308698" cy="568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623;p63"/>
          <p:cNvSpPr/>
          <p:nvPr/>
        </p:nvSpPr>
        <p:spPr>
          <a:xfrm rot="10800000">
            <a:off x="4756161" y="976023"/>
            <a:ext cx="2449435" cy="244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2798"/>
                </a:moveTo>
                <a:cubicBezTo>
                  <a:pt x="13054" y="2798"/>
                  <a:pt x="15476" y="3141"/>
                  <a:pt x="17343" y="4505"/>
                </a:cubicBezTo>
                <a:cubicBezTo>
                  <a:pt x="18734" y="5521"/>
                  <a:pt x="18850" y="7282"/>
                  <a:pt x="18617" y="8856"/>
                </a:cubicBezTo>
                <a:cubicBezTo>
                  <a:pt x="18349" y="10664"/>
                  <a:pt x="18192" y="12490"/>
                  <a:pt x="17860" y="14289"/>
                </a:cubicBezTo>
                <a:cubicBezTo>
                  <a:pt x="17593" y="15727"/>
                  <a:pt x="16980" y="17103"/>
                  <a:pt x="15517" y="17600"/>
                </a:cubicBezTo>
                <a:cubicBezTo>
                  <a:pt x="14868" y="17821"/>
                  <a:pt x="14182" y="17890"/>
                  <a:pt x="13488" y="17890"/>
                </a:cubicBezTo>
                <a:cubicBezTo>
                  <a:pt x="12642" y="17890"/>
                  <a:pt x="11784" y="17787"/>
                  <a:pt x="10969" y="17733"/>
                </a:cubicBezTo>
                <a:cubicBezTo>
                  <a:pt x="9018" y="17604"/>
                  <a:pt x="7079" y="17345"/>
                  <a:pt x="5143" y="17074"/>
                </a:cubicBezTo>
                <a:cubicBezTo>
                  <a:pt x="2931" y="16763"/>
                  <a:pt x="1868" y="15692"/>
                  <a:pt x="1985" y="13397"/>
                </a:cubicBezTo>
                <a:cubicBezTo>
                  <a:pt x="2072" y="11698"/>
                  <a:pt x="2369" y="10019"/>
                  <a:pt x="2732" y="8360"/>
                </a:cubicBezTo>
                <a:cubicBezTo>
                  <a:pt x="3009" y="7098"/>
                  <a:pt x="3146" y="5288"/>
                  <a:pt x="4132" y="4337"/>
                </a:cubicBezTo>
                <a:cubicBezTo>
                  <a:pt x="5613" y="2909"/>
                  <a:pt x="8114" y="2822"/>
                  <a:pt x="10129" y="2802"/>
                </a:cubicBezTo>
                <a:cubicBezTo>
                  <a:pt x="10290" y="2801"/>
                  <a:pt x="10448" y="2800"/>
                  <a:pt x="10602" y="2799"/>
                </a:cubicBezTo>
                <a:cubicBezTo>
                  <a:pt x="10665" y="2798"/>
                  <a:pt x="10728" y="2798"/>
                  <a:pt x="10792" y="2798"/>
                </a:cubicBez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5" name="Google Shape;624;p63"/>
          <p:cNvSpPr/>
          <p:nvPr/>
        </p:nvSpPr>
        <p:spPr>
          <a:xfrm flipH="1">
            <a:off x="1995066" y="1072149"/>
            <a:ext cx="2449435" cy="244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2798"/>
                </a:moveTo>
                <a:cubicBezTo>
                  <a:pt x="13054" y="2798"/>
                  <a:pt x="15476" y="3141"/>
                  <a:pt x="17343" y="4505"/>
                </a:cubicBezTo>
                <a:cubicBezTo>
                  <a:pt x="18734" y="5521"/>
                  <a:pt x="18850" y="7282"/>
                  <a:pt x="18617" y="8856"/>
                </a:cubicBezTo>
                <a:cubicBezTo>
                  <a:pt x="18349" y="10664"/>
                  <a:pt x="18192" y="12490"/>
                  <a:pt x="17860" y="14289"/>
                </a:cubicBezTo>
                <a:cubicBezTo>
                  <a:pt x="17593" y="15727"/>
                  <a:pt x="16980" y="17103"/>
                  <a:pt x="15517" y="17600"/>
                </a:cubicBezTo>
                <a:cubicBezTo>
                  <a:pt x="14868" y="17821"/>
                  <a:pt x="14182" y="17890"/>
                  <a:pt x="13488" y="17890"/>
                </a:cubicBezTo>
                <a:cubicBezTo>
                  <a:pt x="12642" y="17890"/>
                  <a:pt x="11784" y="17787"/>
                  <a:pt x="10969" y="17733"/>
                </a:cubicBezTo>
                <a:cubicBezTo>
                  <a:pt x="9018" y="17604"/>
                  <a:pt x="7079" y="17345"/>
                  <a:pt x="5143" y="17074"/>
                </a:cubicBezTo>
                <a:cubicBezTo>
                  <a:pt x="2931" y="16763"/>
                  <a:pt x="1868" y="15692"/>
                  <a:pt x="1985" y="13397"/>
                </a:cubicBezTo>
                <a:cubicBezTo>
                  <a:pt x="2072" y="11698"/>
                  <a:pt x="2369" y="10019"/>
                  <a:pt x="2732" y="8360"/>
                </a:cubicBezTo>
                <a:cubicBezTo>
                  <a:pt x="3009" y="7098"/>
                  <a:pt x="3146" y="5288"/>
                  <a:pt x="4132" y="4337"/>
                </a:cubicBezTo>
                <a:cubicBezTo>
                  <a:pt x="5613" y="2909"/>
                  <a:pt x="8114" y="2822"/>
                  <a:pt x="10129" y="2802"/>
                </a:cubicBezTo>
                <a:cubicBezTo>
                  <a:pt x="10290" y="2801"/>
                  <a:pt x="10448" y="2800"/>
                  <a:pt x="10602" y="2799"/>
                </a:cubicBezTo>
                <a:cubicBezTo>
                  <a:pt x="10665" y="2798"/>
                  <a:pt x="10728" y="2798"/>
                  <a:pt x="10792" y="2798"/>
                </a:cubicBez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6" name="Google Shape;625;p63"/>
          <p:cNvSpPr/>
          <p:nvPr/>
        </p:nvSpPr>
        <p:spPr>
          <a:xfrm rot="17223475" flipH="1">
            <a:off x="5318952" y="2485770"/>
            <a:ext cx="4703091" cy="424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21600" extrusionOk="0">
                <a:moveTo>
                  <a:pt x="11230" y="0"/>
                </a:moveTo>
                <a:cubicBezTo>
                  <a:pt x="11143" y="0"/>
                  <a:pt x="11057" y="1"/>
                  <a:pt x="10970" y="2"/>
                </a:cubicBezTo>
                <a:cubicBezTo>
                  <a:pt x="10776" y="2"/>
                  <a:pt x="10575" y="4"/>
                  <a:pt x="10369" y="7"/>
                </a:cubicBezTo>
                <a:cubicBezTo>
                  <a:pt x="7806" y="34"/>
                  <a:pt x="4625" y="158"/>
                  <a:pt x="2742" y="2203"/>
                </a:cubicBezTo>
                <a:cubicBezTo>
                  <a:pt x="1488" y="3564"/>
                  <a:pt x="1313" y="6154"/>
                  <a:pt x="962" y="7960"/>
                </a:cubicBezTo>
                <a:cubicBezTo>
                  <a:pt x="500" y="10336"/>
                  <a:pt x="121" y="12737"/>
                  <a:pt x="11" y="15170"/>
                </a:cubicBezTo>
                <a:cubicBezTo>
                  <a:pt x="-137" y="18453"/>
                  <a:pt x="1213" y="19989"/>
                  <a:pt x="4028" y="20432"/>
                </a:cubicBezTo>
                <a:cubicBezTo>
                  <a:pt x="6491" y="20819"/>
                  <a:pt x="8956" y="21190"/>
                  <a:pt x="11439" y="21377"/>
                </a:cubicBezTo>
                <a:cubicBezTo>
                  <a:pt x="12475" y="21453"/>
                  <a:pt x="13565" y="21600"/>
                  <a:pt x="14642" y="21600"/>
                </a:cubicBezTo>
                <a:cubicBezTo>
                  <a:pt x="15524" y="21600"/>
                  <a:pt x="16397" y="21501"/>
                  <a:pt x="17223" y="21186"/>
                </a:cubicBezTo>
                <a:cubicBezTo>
                  <a:pt x="19085" y="20474"/>
                  <a:pt x="19865" y="18503"/>
                  <a:pt x="20203" y="16446"/>
                </a:cubicBezTo>
                <a:cubicBezTo>
                  <a:pt x="20625" y="13871"/>
                  <a:pt x="20824" y="11256"/>
                  <a:pt x="21165" y="8669"/>
                </a:cubicBezTo>
                <a:cubicBezTo>
                  <a:pt x="21463" y="6418"/>
                  <a:pt x="21315" y="3897"/>
                  <a:pt x="19544" y="2442"/>
                </a:cubicBezTo>
                <a:cubicBezTo>
                  <a:pt x="17175" y="493"/>
                  <a:pt x="14104" y="0"/>
                  <a:pt x="11230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7" name="Google Shape;626;p63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1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Our Team</a:t>
            </a:r>
          </a:p>
        </p:txBody>
      </p:sp>
      <p:sp>
        <p:nvSpPr>
          <p:cNvPr id="258" name="Google Shape;627;p63"/>
          <p:cNvSpPr txBox="1"/>
          <p:nvPr/>
        </p:nvSpPr>
        <p:spPr>
          <a:xfrm>
            <a:off x="4714876" y="3286130"/>
            <a:ext cx="2325301" cy="49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algn="ctr" defTabSz="886968">
              <a:defRPr sz="1940">
                <a:latin typeface="Kulim Park"/>
                <a:ea typeface="Kulim Park"/>
                <a:cs typeface="Kulim Park"/>
                <a:sym typeface="Kulim Park"/>
              </a:defRPr>
            </a:pPr>
            <a:r>
              <a:t>MARYNA  </a:t>
            </a:r>
            <a:r>
              <a:rPr>
                <a:solidFill>
                  <a:srgbClr val="664B34"/>
                </a:solidFill>
              </a:rPr>
              <a:t>BILASH</a:t>
            </a:r>
          </a:p>
        </p:txBody>
      </p:sp>
      <p:sp>
        <p:nvSpPr>
          <p:cNvPr id="259" name="Google Shape;628;p63"/>
          <p:cNvSpPr txBox="1"/>
          <p:nvPr/>
        </p:nvSpPr>
        <p:spPr>
          <a:xfrm>
            <a:off x="2000232" y="3286130"/>
            <a:ext cx="2325300" cy="49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algn="ctr" defTabSz="886968">
              <a:defRPr sz="1940">
                <a:latin typeface="Kulim Park"/>
                <a:ea typeface="Kulim Park"/>
                <a:cs typeface="Kulim Park"/>
                <a:sym typeface="Kulim Park"/>
              </a:defRPr>
            </a:pPr>
            <a:r>
              <a:t>IOANNIS </a:t>
            </a:r>
            <a:r>
              <a:rPr>
                <a:solidFill>
                  <a:srgbClr val="664B34"/>
                </a:solidFill>
              </a:rPr>
              <a:t>GKANIS</a:t>
            </a:r>
          </a:p>
        </p:txBody>
      </p:sp>
      <p:sp>
        <p:nvSpPr>
          <p:cNvPr id="260" name="Google Shape;629;p63"/>
          <p:cNvSpPr txBox="1">
            <a:spLocks noGrp="1"/>
          </p:cNvSpPr>
          <p:nvPr>
            <p:ph type="body" sz="quarter" idx="1"/>
          </p:nvPr>
        </p:nvSpPr>
        <p:spPr>
          <a:xfrm>
            <a:off x="2000232" y="3714758"/>
            <a:ext cx="2325300" cy="623701"/>
          </a:xfrm>
          <a:prstGeom prst="rect">
            <a:avLst/>
          </a:prstGeom>
        </p:spPr>
        <p:txBody>
          <a:bodyPr/>
          <a:lstStyle>
            <a:lvl1pPr marL="0" indent="0">
              <a:defRPr sz="1200" b="1"/>
            </a:lvl1pPr>
          </a:lstStyle>
          <a:p>
            <a:r>
              <a:t>Mathematician </a:t>
            </a:r>
          </a:p>
        </p:txBody>
      </p:sp>
      <p:sp>
        <p:nvSpPr>
          <p:cNvPr id="261" name="Google Shape;630;p63"/>
          <p:cNvSpPr txBox="1"/>
          <p:nvPr/>
        </p:nvSpPr>
        <p:spPr>
          <a:xfrm>
            <a:off x="4572000" y="3714758"/>
            <a:ext cx="2643206" cy="62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1200" b="1">
                <a:latin typeface="Manrope"/>
                <a:ea typeface="Manrope"/>
                <a:cs typeface="Manrope"/>
                <a:sym typeface="Manrope"/>
              </a:defRPr>
            </a:lvl1pPr>
          </a:lstStyle>
          <a:p>
            <a:r>
              <a:t>Industrial Design and Production</a:t>
            </a:r>
          </a:p>
        </p:txBody>
      </p:sp>
      <p:pic>
        <p:nvPicPr>
          <p:cNvPr id="262" name="11 - Εικόνα" descr="11 - Εικόνα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571736" y="1071552"/>
            <a:ext cx="1436572" cy="214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12 - Εικόνα" descr="12 - Εικόνα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857751" y="1071552"/>
            <a:ext cx="1880606" cy="214314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15 - TextBox"/>
          <p:cNvSpPr txBox="1"/>
          <p:nvPr/>
        </p:nvSpPr>
        <p:spPr>
          <a:xfrm>
            <a:off x="2260266" y="4000510"/>
            <a:ext cx="2266015" cy="77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1000">
                <a:solidFill>
                  <a:srgbClr val="000000"/>
                </a:solidFill>
              </a:defRPr>
            </a:pPr>
            <a:r>
              <a:t>yannisgkanis@gmail.com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000">
                <a:solidFill>
                  <a:srgbClr val="000000"/>
                </a:solidFill>
              </a:defRPr>
            </a:pPr>
            <a:r>
              <a:t>https://www.linkedin.com/in/i-gkanis/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18 - TextBox"/>
          <p:cNvSpPr txBox="1"/>
          <p:nvPr/>
        </p:nvSpPr>
        <p:spPr>
          <a:xfrm>
            <a:off x="4760596" y="4000510"/>
            <a:ext cx="2551767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1000">
                <a:solidFill>
                  <a:srgbClr val="000000"/>
                </a:solidFill>
              </a:defRPr>
            </a:pPr>
            <a:r>
              <a:t>bilas_m_9605@hotmail.com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000">
                <a:solidFill>
                  <a:srgbClr val="000000"/>
                </a:solidFill>
              </a:defRPr>
            </a:pPr>
            <a:r>
              <a:t>https://www.linkedin.com/in/marynabilash/</a:t>
            </a:r>
          </a:p>
        </p:txBody>
      </p:sp>
      <p:sp>
        <p:nvSpPr>
          <p:cNvPr id="15" name="14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4 - Τίτλος"/>
          <p:cNvSpPr txBox="1">
            <a:spLocks noGrp="1"/>
          </p:cNvSpPr>
          <p:nvPr>
            <p:ph type="title"/>
          </p:nvPr>
        </p:nvSpPr>
        <p:spPr>
          <a:xfrm>
            <a:off x="2500297" y="214296"/>
            <a:ext cx="4108110" cy="65994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Data Overview</a:t>
            </a:r>
          </a:p>
        </p:txBody>
      </p:sp>
      <p:sp>
        <p:nvSpPr>
          <p:cNvPr id="268" name="5 - Υπότιτλος"/>
          <p:cNvSpPr txBox="1">
            <a:spLocks noGrp="1"/>
          </p:cNvSpPr>
          <p:nvPr>
            <p:ph type="body" sz="half" idx="1"/>
          </p:nvPr>
        </p:nvSpPr>
        <p:spPr>
          <a:xfrm>
            <a:off x="785785" y="1000113"/>
            <a:ext cx="4836902" cy="2500331"/>
          </a:xfrm>
          <a:prstGeom prst="rect">
            <a:avLst/>
          </a:prstGeom>
        </p:spPr>
        <p:txBody>
          <a:bodyPr/>
          <a:lstStyle/>
          <a:p>
            <a:pPr marL="0" indent="0" algn="l">
              <a:defRPr>
                <a:latin typeface="Kulim Park"/>
                <a:ea typeface="Kulim Park"/>
                <a:cs typeface="Kulim Park"/>
                <a:sym typeface="Kulim Park"/>
              </a:defRPr>
            </a:pPr>
            <a:r>
              <a:t>Data for keypresses, accelerometer and gyroscope is collected through the use of a smartphone keyboard</a:t>
            </a:r>
          </a:p>
          <a:p>
            <a:pPr marL="241300" indent="-228600" algn="l">
              <a:spcBef>
                <a:spcPts val="1600"/>
              </a:spcBef>
              <a:buClr>
                <a:srgbClr val="1E1E1E"/>
              </a:buClr>
              <a:buSzPts val="1600"/>
              <a:buFont typeface="Arial"/>
              <a:buChar char="•"/>
              <a:defRPr>
                <a:latin typeface="Kulim Park"/>
                <a:ea typeface="Kulim Park"/>
                <a:cs typeface="Kulim Park"/>
                <a:sym typeface="Kulim Park"/>
              </a:defRPr>
            </a:pPr>
            <a:r>
              <a:t>~ 80 days of keyboard sessions </a:t>
            </a:r>
          </a:p>
          <a:p>
            <a:pPr marL="241300" indent="-228600" algn="l">
              <a:spcBef>
                <a:spcPts val="1600"/>
              </a:spcBef>
              <a:buClr>
                <a:srgbClr val="1E1E1E"/>
              </a:buClr>
              <a:buSzPts val="1600"/>
              <a:buFont typeface="Arial"/>
              <a:buChar char="•"/>
              <a:defRPr>
                <a:latin typeface="Kulim Park"/>
                <a:ea typeface="Kulim Park"/>
                <a:cs typeface="Kulim Park"/>
                <a:sym typeface="Kulim Park"/>
              </a:defRPr>
            </a:pPr>
            <a:r>
              <a:t> Different users</a:t>
            </a:r>
          </a:p>
          <a:p>
            <a:pPr marL="241300" indent="-228600" algn="l">
              <a:spcBef>
                <a:spcPts val="1600"/>
              </a:spcBef>
              <a:buClr>
                <a:srgbClr val="1E1E1E"/>
              </a:buClr>
              <a:buSzPts val="1600"/>
              <a:buFont typeface="Arial"/>
              <a:buChar char="•"/>
              <a:defRPr>
                <a:latin typeface="Kulim Park"/>
                <a:ea typeface="Kulim Park"/>
                <a:cs typeface="Kulim Park"/>
                <a:sym typeface="Kulim Park"/>
              </a:defRPr>
            </a:pPr>
            <a:r>
              <a:t>Every day has multiple keyboard sessions.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657;p66"/>
          <p:cNvSpPr txBox="1">
            <a:spLocks noGrp="1"/>
          </p:cNvSpPr>
          <p:nvPr>
            <p:ph type="title"/>
          </p:nvPr>
        </p:nvSpPr>
        <p:spPr>
          <a:xfrm>
            <a:off x="1857355" y="428609"/>
            <a:ext cx="5143538" cy="500067"/>
          </a:xfrm>
          <a:prstGeom prst="rect">
            <a:avLst/>
          </a:prstGeom>
        </p:spPr>
        <p:txBody>
          <a:bodyPr/>
          <a:lstStyle>
            <a:lvl1pPr algn="ctr" defTabSz="612648">
              <a:defRPr sz="2010"/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Data Structure</a:t>
            </a:r>
          </a:p>
        </p:txBody>
      </p:sp>
      <p:grpSp>
        <p:nvGrpSpPr>
          <p:cNvPr id="273" name="145 - Στρογγυλεμένο ορθογώνιο"/>
          <p:cNvGrpSpPr/>
          <p:nvPr/>
        </p:nvGrpSpPr>
        <p:grpSpPr>
          <a:xfrm>
            <a:off x="4000496" y="1070016"/>
            <a:ext cx="928695" cy="288824"/>
            <a:chOff x="0" y="0"/>
            <a:chExt cx="928693" cy="288823"/>
          </a:xfrm>
        </p:grpSpPr>
        <p:sp>
          <p:nvSpPr>
            <p:cNvPr id="271" name="Rounded Rectangle"/>
            <p:cNvSpPr/>
            <p:nvPr/>
          </p:nvSpPr>
          <p:spPr>
            <a:xfrm>
              <a:off x="0" y="1535"/>
              <a:ext cx="928694" cy="285753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72" name="DAY 1"/>
            <p:cNvSpPr txBox="1"/>
            <p:nvPr/>
          </p:nvSpPr>
          <p:spPr>
            <a:xfrm>
              <a:off x="72369" y="0"/>
              <a:ext cx="78395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DAY 1</a:t>
              </a:r>
            </a:p>
          </p:txBody>
        </p:sp>
      </p:grpSp>
      <p:grpSp>
        <p:nvGrpSpPr>
          <p:cNvPr id="276" name="146 - Στρογγυλεμένο ορθογώνιο"/>
          <p:cNvGrpSpPr/>
          <p:nvPr/>
        </p:nvGrpSpPr>
        <p:grpSpPr>
          <a:xfrm>
            <a:off x="1643041" y="1641520"/>
            <a:ext cx="928695" cy="288824"/>
            <a:chOff x="0" y="0"/>
            <a:chExt cx="928693" cy="288823"/>
          </a:xfrm>
        </p:grpSpPr>
        <p:sp>
          <p:nvSpPr>
            <p:cNvPr id="274" name="Rounded Rectangle"/>
            <p:cNvSpPr/>
            <p:nvPr/>
          </p:nvSpPr>
          <p:spPr>
            <a:xfrm>
              <a:off x="0" y="1535"/>
              <a:ext cx="928694" cy="285753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75" name="SES 1"/>
            <p:cNvSpPr txBox="1"/>
            <p:nvPr/>
          </p:nvSpPr>
          <p:spPr>
            <a:xfrm>
              <a:off x="72369" y="0"/>
              <a:ext cx="78395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SES 1</a:t>
              </a:r>
            </a:p>
          </p:txBody>
        </p:sp>
      </p:grpSp>
      <p:grpSp>
        <p:nvGrpSpPr>
          <p:cNvPr id="279" name="147 - Στρογγυλεμένο ορθογώνιο"/>
          <p:cNvGrpSpPr/>
          <p:nvPr/>
        </p:nvGrpSpPr>
        <p:grpSpPr>
          <a:xfrm>
            <a:off x="2714612" y="1641520"/>
            <a:ext cx="928695" cy="288824"/>
            <a:chOff x="0" y="0"/>
            <a:chExt cx="928693" cy="288823"/>
          </a:xfrm>
        </p:grpSpPr>
        <p:sp>
          <p:nvSpPr>
            <p:cNvPr id="277" name="Rounded Rectangle"/>
            <p:cNvSpPr/>
            <p:nvPr/>
          </p:nvSpPr>
          <p:spPr>
            <a:xfrm>
              <a:off x="0" y="1535"/>
              <a:ext cx="928694" cy="285753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78" name="SES 2"/>
            <p:cNvSpPr txBox="1"/>
            <p:nvPr/>
          </p:nvSpPr>
          <p:spPr>
            <a:xfrm>
              <a:off x="72369" y="0"/>
              <a:ext cx="78395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SES 2</a:t>
              </a:r>
            </a:p>
          </p:txBody>
        </p:sp>
      </p:grpSp>
      <p:grpSp>
        <p:nvGrpSpPr>
          <p:cNvPr id="282" name="148 - Στρογγυλεμένο ορθογώνιο"/>
          <p:cNvGrpSpPr/>
          <p:nvPr/>
        </p:nvGrpSpPr>
        <p:grpSpPr>
          <a:xfrm>
            <a:off x="6429388" y="1641520"/>
            <a:ext cx="928695" cy="288824"/>
            <a:chOff x="0" y="0"/>
            <a:chExt cx="928693" cy="288823"/>
          </a:xfrm>
        </p:grpSpPr>
        <p:sp>
          <p:nvSpPr>
            <p:cNvPr id="280" name="Rounded Rectangle"/>
            <p:cNvSpPr/>
            <p:nvPr/>
          </p:nvSpPr>
          <p:spPr>
            <a:xfrm>
              <a:off x="0" y="1535"/>
              <a:ext cx="928694" cy="285753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81" name="SES 5"/>
            <p:cNvSpPr txBox="1"/>
            <p:nvPr/>
          </p:nvSpPr>
          <p:spPr>
            <a:xfrm>
              <a:off x="72369" y="0"/>
              <a:ext cx="78395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SES 5</a:t>
              </a:r>
            </a:p>
          </p:txBody>
        </p:sp>
      </p:grpSp>
      <p:grpSp>
        <p:nvGrpSpPr>
          <p:cNvPr id="285" name="149 - Στρογγυλεμένο ορθογώνιο"/>
          <p:cNvGrpSpPr/>
          <p:nvPr/>
        </p:nvGrpSpPr>
        <p:grpSpPr>
          <a:xfrm>
            <a:off x="5357817" y="1641520"/>
            <a:ext cx="928695" cy="288824"/>
            <a:chOff x="0" y="0"/>
            <a:chExt cx="928693" cy="288823"/>
          </a:xfrm>
        </p:grpSpPr>
        <p:sp>
          <p:nvSpPr>
            <p:cNvPr id="283" name="Rounded Rectangle"/>
            <p:cNvSpPr/>
            <p:nvPr/>
          </p:nvSpPr>
          <p:spPr>
            <a:xfrm>
              <a:off x="0" y="1535"/>
              <a:ext cx="928694" cy="285753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84" name="SES 4"/>
            <p:cNvSpPr txBox="1"/>
            <p:nvPr/>
          </p:nvSpPr>
          <p:spPr>
            <a:xfrm>
              <a:off x="72369" y="0"/>
              <a:ext cx="78395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SES 4</a:t>
              </a:r>
            </a:p>
          </p:txBody>
        </p:sp>
      </p:grpSp>
      <p:sp>
        <p:nvSpPr>
          <p:cNvPr id="286" name="Google Shape;8922;p129"/>
          <p:cNvSpPr/>
          <p:nvPr/>
        </p:nvSpPr>
        <p:spPr>
          <a:xfrm>
            <a:off x="2071670" y="1500180"/>
            <a:ext cx="4857785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Google Shape;8922;p129"/>
          <p:cNvSpPr/>
          <p:nvPr/>
        </p:nvSpPr>
        <p:spPr>
          <a:xfrm flipV="1">
            <a:off x="2071669" y="1500179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Google Shape;8922;p129"/>
          <p:cNvSpPr/>
          <p:nvPr/>
        </p:nvSpPr>
        <p:spPr>
          <a:xfrm flipV="1">
            <a:off x="3214678" y="1500179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Google Shape;8922;p129"/>
          <p:cNvSpPr/>
          <p:nvPr/>
        </p:nvSpPr>
        <p:spPr>
          <a:xfrm flipV="1">
            <a:off x="6929454" y="1500179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Google Shape;8922;p129"/>
          <p:cNvSpPr/>
          <p:nvPr/>
        </p:nvSpPr>
        <p:spPr>
          <a:xfrm flipV="1">
            <a:off x="5857884" y="1500179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3" name="171 - Στρογγυλεμένο ορθογώνιο"/>
          <p:cNvGrpSpPr/>
          <p:nvPr/>
        </p:nvGrpSpPr>
        <p:grpSpPr>
          <a:xfrm>
            <a:off x="3786182" y="2285998"/>
            <a:ext cx="1571637" cy="428629"/>
            <a:chOff x="0" y="0"/>
            <a:chExt cx="1571636" cy="428628"/>
          </a:xfrm>
        </p:grpSpPr>
        <p:sp>
          <p:nvSpPr>
            <p:cNvPr id="291" name="Rounded Rectangle"/>
            <p:cNvSpPr/>
            <p:nvPr/>
          </p:nvSpPr>
          <p:spPr>
            <a:xfrm>
              <a:off x="0" y="0"/>
              <a:ext cx="1571637" cy="428629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92" name="SES 3"/>
            <p:cNvSpPr txBox="1"/>
            <p:nvPr/>
          </p:nvSpPr>
          <p:spPr>
            <a:xfrm>
              <a:off x="79343" y="69902"/>
              <a:ext cx="141295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SES 3</a:t>
              </a:r>
            </a:p>
          </p:txBody>
        </p:sp>
      </p:grpSp>
      <p:sp>
        <p:nvSpPr>
          <p:cNvPr id="294" name="Google Shape;8922;p129"/>
          <p:cNvSpPr/>
          <p:nvPr/>
        </p:nvSpPr>
        <p:spPr>
          <a:xfrm>
            <a:off x="5357817" y="2500311"/>
            <a:ext cx="1285885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Google Shape;8922;p129"/>
          <p:cNvSpPr/>
          <p:nvPr/>
        </p:nvSpPr>
        <p:spPr>
          <a:xfrm>
            <a:off x="2428860" y="2500311"/>
            <a:ext cx="1357323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Google Shape;8922;p129"/>
          <p:cNvSpPr/>
          <p:nvPr/>
        </p:nvSpPr>
        <p:spPr>
          <a:xfrm flipV="1">
            <a:off x="4500562" y="1357304"/>
            <a:ext cx="1589" cy="928695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Google Shape;8922;p129"/>
          <p:cNvSpPr/>
          <p:nvPr/>
        </p:nvSpPr>
        <p:spPr>
          <a:xfrm flipV="1">
            <a:off x="2428859" y="2500312"/>
            <a:ext cx="1589" cy="357191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Google Shape;8922;p129"/>
          <p:cNvSpPr/>
          <p:nvPr/>
        </p:nvSpPr>
        <p:spPr>
          <a:xfrm flipV="1">
            <a:off x="4500561" y="2714625"/>
            <a:ext cx="1589" cy="785820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1" name="201 - Στρογγυλεμένο ορθογώνιο"/>
          <p:cNvGrpSpPr/>
          <p:nvPr/>
        </p:nvGrpSpPr>
        <p:grpSpPr>
          <a:xfrm>
            <a:off x="1500165" y="2825804"/>
            <a:ext cx="1857389" cy="492024"/>
            <a:chOff x="0" y="0"/>
            <a:chExt cx="1857387" cy="492023"/>
          </a:xfrm>
        </p:grpSpPr>
        <p:sp>
          <p:nvSpPr>
            <p:cNvPr id="299" name="Rounded Rectangle"/>
            <p:cNvSpPr/>
            <p:nvPr/>
          </p:nvSpPr>
          <p:spPr>
            <a:xfrm>
              <a:off x="0" y="31697"/>
              <a:ext cx="1857388" cy="428629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300" name="ACCELEROMETER"/>
            <p:cNvSpPr txBox="1"/>
            <p:nvPr/>
          </p:nvSpPr>
          <p:spPr>
            <a:xfrm>
              <a:off x="79344" y="0"/>
              <a:ext cx="1698700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ACCELEROMETER</a:t>
              </a:r>
            </a:p>
          </p:txBody>
        </p:sp>
      </p:grpSp>
      <p:grpSp>
        <p:nvGrpSpPr>
          <p:cNvPr id="304" name="203 - Στρογγυλεμένο ορθογώνιο"/>
          <p:cNvGrpSpPr/>
          <p:nvPr/>
        </p:nvGrpSpPr>
        <p:grpSpPr>
          <a:xfrm>
            <a:off x="5715008" y="2857501"/>
            <a:ext cx="1857389" cy="428629"/>
            <a:chOff x="0" y="0"/>
            <a:chExt cx="1857387" cy="428628"/>
          </a:xfrm>
        </p:grpSpPr>
        <p:sp>
          <p:nvSpPr>
            <p:cNvPr id="302" name="Rounded Rectangle"/>
            <p:cNvSpPr/>
            <p:nvPr/>
          </p:nvSpPr>
          <p:spPr>
            <a:xfrm>
              <a:off x="0" y="0"/>
              <a:ext cx="1857388" cy="428629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303" name="GYROSCOPE"/>
            <p:cNvSpPr txBox="1"/>
            <p:nvPr/>
          </p:nvSpPr>
          <p:spPr>
            <a:xfrm>
              <a:off x="79344" y="69902"/>
              <a:ext cx="16987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GYROSCOPE</a:t>
              </a:r>
            </a:p>
          </p:txBody>
        </p:sp>
      </p:grpSp>
      <p:sp>
        <p:nvSpPr>
          <p:cNvPr id="305" name="Google Shape;8922;p129"/>
          <p:cNvSpPr/>
          <p:nvPr/>
        </p:nvSpPr>
        <p:spPr>
          <a:xfrm flipV="1">
            <a:off x="6643702" y="2500312"/>
            <a:ext cx="1589" cy="357191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8" name="207 - Στρογγυλεμένο ορθογώνιο"/>
          <p:cNvGrpSpPr/>
          <p:nvPr/>
        </p:nvGrpSpPr>
        <p:grpSpPr>
          <a:xfrm>
            <a:off x="3714744" y="3500444"/>
            <a:ext cx="1571637" cy="428629"/>
            <a:chOff x="0" y="0"/>
            <a:chExt cx="1571636" cy="428628"/>
          </a:xfrm>
        </p:grpSpPr>
        <p:sp>
          <p:nvSpPr>
            <p:cNvPr id="306" name="Rounded Rectangle"/>
            <p:cNvSpPr/>
            <p:nvPr/>
          </p:nvSpPr>
          <p:spPr>
            <a:xfrm>
              <a:off x="0" y="0"/>
              <a:ext cx="1571637" cy="428629"/>
            </a:xfrm>
            <a:prstGeom prst="roundRect">
              <a:avLst>
                <a:gd name="adj" fmla="val 16667"/>
              </a:avLst>
            </a:prstGeom>
            <a:solidFill>
              <a:srgbClr val="AD9C7E"/>
            </a:solidFill>
            <a:ln w="25400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307" name="KEY PRESS"/>
            <p:cNvSpPr txBox="1"/>
            <p:nvPr/>
          </p:nvSpPr>
          <p:spPr>
            <a:xfrm>
              <a:off x="79343" y="69902"/>
              <a:ext cx="141295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t>KEY PRESS</a:t>
              </a:r>
            </a:p>
          </p:txBody>
        </p:sp>
      </p:grpSp>
      <p:sp>
        <p:nvSpPr>
          <p:cNvPr id="309" name="Google Shape;8922;p129"/>
          <p:cNvSpPr/>
          <p:nvPr/>
        </p:nvSpPr>
        <p:spPr>
          <a:xfrm flipV="1">
            <a:off x="2428859" y="3286130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Google Shape;8922;p129"/>
          <p:cNvSpPr/>
          <p:nvPr/>
        </p:nvSpPr>
        <p:spPr>
          <a:xfrm flipV="1">
            <a:off x="6643701" y="3286130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Google Shape;8922;p129"/>
          <p:cNvSpPr/>
          <p:nvPr/>
        </p:nvSpPr>
        <p:spPr>
          <a:xfrm>
            <a:off x="1785917" y="3429005"/>
            <a:ext cx="1571637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Google Shape;8922;p129"/>
          <p:cNvSpPr/>
          <p:nvPr/>
        </p:nvSpPr>
        <p:spPr>
          <a:xfrm>
            <a:off x="6000760" y="3429005"/>
            <a:ext cx="1643074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Google Shape;8922;p129"/>
          <p:cNvSpPr/>
          <p:nvPr/>
        </p:nvSpPr>
        <p:spPr>
          <a:xfrm flipV="1">
            <a:off x="1785917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Google Shape;8922;p129"/>
          <p:cNvSpPr/>
          <p:nvPr/>
        </p:nvSpPr>
        <p:spPr>
          <a:xfrm flipV="1">
            <a:off x="6000759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Google Shape;8922;p129"/>
          <p:cNvSpPr/>
          <p:nvPr/>
        </p:nvSpPr>
        <p:spPr>
          <a:xfrm flipV="1">
            <a:off x="3357553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Google Shape;8922;p129"/>
          <p:cNvSpPr/>
          <p:nvPr/>
        </p:nvSpPr>
        <p:spPr>
          <a:xfrm flipV="1">
            <a:off x="7643833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Google Shape;8922;p129"/>
          <p:cNvSpPr/>
          <p:nvPr/>
        </p:nvSpPr>
        <p:spPr>
          <a:xfrm flipV="1">
            <a:off x="3000364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Google Shape;8922;p129"/>
          <p:cNvSpPr/>
          <p:nvPr/>
        </p:nvSpPr>
        <p:spPr>
          <a:xfrm flipV="1">
            <a:off x="2643173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Google Shape;8922;p129"/>
          <p:cNvSpPr/>
          <p:nvPr/>
        </p:nvSpPr>
        <p:spPr>
          <a:xfrm flipV="1">
            <a:off x="7286643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Google Shape;8922;p129"/>
          <p:cNvSpPr/>
          <p:nvPr/>
        </p:nvSpPr>
        <p:spPr>
          <a:xfrm flipV="1">
            <a:off x="6929454" y="342900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Google Shape;8922;p129"/>
          <p:cNvSpPr/>
          <p:nvPr/>
        </p:nvSpPr>
        <p:spPr>
          <a:xfrm flipV="1">
            <a:off x="4500561" y="3929072"/>
            <a:ext cx="1589" cy="214315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Google Shape;8922;p129"/>
          <p:cNvSpPr/>
          <p:nvPr/>
        </p:nvSpPr>
        <p:spPr>
          <a:xfrm>
            <a:off x="4071934" y="4143385"/>
            <a:ext cx="928695" cy="1589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Google Shape;8922;p129"/>
          <p:cNvSpPr/>
          <p:nvPr/>
        </p:nvSpPr>
        <p:spPr>
          <a:xfrm flipV="1">
            <a:off x="4071933" y="414338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4" name="Google Shape;8922;p129"/>
          <p:cNvSpPr/>
          <p:nvPr/>
        </p:nvSpPr>
        <p:spPr>
          <a:xfrm flipV="1">
            <a:off x="5000627" y="4143385"/>
            <a:ext cx="1589" cy="142877"/>
          </a:xfrm>
          <a:prstGeom prst="line">
            <a:avLst/>
          </a:prstGeom>
          <a:ln w="22225">
            <a:solidFill>
              <a:srgbClr val="8C7B5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7" name="232 - Έλλειψη"/>
          <p:cNvGrpSpPr/>
          <p:nvPr/>
        </p:nvGrpSpPr>
        <p:grpSpPr>
          <a:xfrm>
            <a:off x="2500297" y="3571881"/>
            <a:ext cx="285753" cy="285753"/>
            <a:chOff x="0" y="0"/>
            <a:chExt cx="285752" cy="285752"/>
          </a:xfrm>
        </p:grpSpPr>
        <p:sp>
          <p:nvSpPr>
            <p:cNvPr id="325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26" name="x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330" name="233 - Έλλειψη"/>
          <p:cNvGrpSpPr/>
          <p:nvPr/>
        </p:nvGrpSpPr>
        <p:grpSpPr>
          <a:xfrm>
            <a:off x="1643041" y="3571881"/>
            <a:ext cx="285753" cy="285753"/>
            <a:chOff x="0" y="0"/>
            <a:chExt cx="285752" cy="285752"/>
          </a:xfrm>
        </p:grpSpPr>
        <p:sp>
          <p:nvSpPr>
            <p:cNvPr id="328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29" name="t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333" name="234 - Έλλειψη"/>
          <p:cNvGrpSpPr/>
          <p:nvPr/>
        </p:nvGrpSpPr>
        <p:grpSpPr>
          <a:xfrm>
            <a:off x="2857487" y="3571881"/>
            <a:ext cx="285753" cy="285753"/>
            <a:chOff x="0" y="0"/>
            <a:chExt cx="285752" cy="285752"/>
          </a:xfrm>
        </p:grpSpPr>
        <p:sp>
          <p:nvSpPr>
            <p:cNvPr id="331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32" name="y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grpSp>
        <p:nvGrpSpPr>
          <p:cNvPr id="336" name="235 - Έλλειψη"/>
          <p:cNvGrpSpPr/>
          <p:nvPr/>
        </p:nvGrpSpPr>
        <p:grpSpPr>
          <a:xfrm>
            <a:off x="3214677" y="3571881"/>
            <a:ext cx="285754" cy="285753"/>
            <a:chOff x="0" y="0"/>
            <a:chExt cx="285752" cy="285752"/>
          </a:xfrm>
        </p:grpSpPr>
        <p:sp>
          <p:nvSpPr>
            <p:cNvPr id="334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35" name="z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339" name="236 - Έλλειψη"/>
          <p:cNvGrpSpPr/>
          <p:nvPr/>
        </p:nvGrpSpPr>
        <p:grpSpPr>
          <a:xfrm>
            <a:off x="5857883" y="3571881"/>
            <a:ext cx="285753" cy="285753"/>
            <a:chOff x="0" y="0"/>
            <a:chExt cx="285752" cy="285752"/>
          </a:xfrm>
        </p:grpSpPr>
        <p:sp>
          <p:nvSpPr>
            <p:cNvPr id="337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38" name="t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  <p:grpSp>
        <p:nvGrpSpPr>
          <p:cNvPr id="342" name="237 - Έλλειψη"/>
          <p:cNvGrpSpPr/>
          <p:nvPr/>
        </p:nvGrpSpPr>
        <p:grpSpPr>
          <a:xfrm>
            <a:off x="6786577" y="3571881"/>
            <a:ext cx="285754" cy="285753"/>
            <a:chOff x="0" y="0"/>
            <a:chExt cx="285752" cy="285752"/>
          </a:xfrm>
        </p:grpSpPr>
        <p:sp>
          <p:nvSpPr>
            <p:cNvPr id="340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41" name="x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345" name="238 - Έλλειψη"/>
          <p:cNvGrpSpPr/>
          <p:nvPr/>
        </p:nvGrpSpPr>
        <p:grpSpPr>
          <a:xfrm>
            <a:off x="7143767" y="3571881"/>
            <a:ext cx="285753" cy="285753"/>
            <a:chOff x="0" y="0"/>
            <a:chExt cx="285752" cy="285752"/>
          </a:xfrm>
        </p:grpSpPr>
        <p:sp>
          <p:nvSpPr>
            <p:cNvPr id="343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44" name="y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grpSp>
        <p:nvGrpSpPr>
          <p:cNvPr id="348" name="239 - Έλλειψη"/>
          <p:cNvGrpSpPr/>
          <p:nvPr/>
        </p:nvGrpSpPr>
        <p:grpSpPr>
          <a:xfrm>
            <a:off x="7500957" y="3571881"/>
            <a:ext cx="285753" cy="285753"/>
            <a:chOff x="0" y="0"/>
            <a:chExt cx="285752" cy="285752"/>
          </a:xfrm>
        </p:grpSpPr>
        <p:sp>
          <p:nvSpPr>
            <p:cNvPr id="346" name="Circle"/>
            <p:cNvSpPr/>
            <p:nvPr/>
          </p:nvSpPr>
          <p:spPr>
            <a:xfrm>
              <a:off x="-1" y="-1"/>
              <a:ext cx="285754" cy="28575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47" name="z"/>
            <p:cNvSpPr txBox="1"/>
            <p:nvPr/>
          </p:nvSpPr>
          <p:spPr>
            <a:xfrm>
              <a:off x="100266" y="79375"/>
              <a:ext cx="85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664B34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351" name="245 - Στρογγυλεμένο ορθογώνιο"/>
          <p:cNvGrpSpPr/>
          <p:nvPr/>
        </p:nvGrpSpPr>
        <p:grpSpPr>
          <a:xfrm>
            <a:off x="3714744" y="4245795"/>
            <a:ext cx="714381" cy="366686"/>
            <a:chOff x="0" y="0"/>
            <a:chExt cx="714379" cy="366685"/>
          </a:xfrm>
        </p:grpSpPr>
        <p:sp>
          <p:nvSpPr>
            <p:cNvPr id="349" name="Rounded Rectangle"/>
            <p:cNvSpPr/>
            <p:nvPr/>
          </p:nvSpPr>
          <p:spPr>
            <a:xfrm>
              <a:off x="0" y="40466"/>
              <a:ext cx="714380" cy="2857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50" name="Press…"/>
            <p:cNvSpPr txBox="1"/>
            <p:nvPr/>
          </p:nvSpPr>
          <p:spPr>
            <a:xfrm>
              <a:off x="72368" y="0"/>
              <a:ext cx="569644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664B34"/>
                  </a:solidFill>
                </a:defRPr>
              </a:pPr>
              <a:r>
                <a:t>Press</a:t>
              </a:r>
            </a:p>
            <a:p>
              <a:pPr algn="ctr">
                <a:defRPr sz="1000">
                  <a:solidFill>
                    <a:srgbClr val="664B34"/>
                  </a:solidFill>
                </a:defRPr>
              </a:pPr>
              <a:r>
                <a:t>(dt)</a:t>
              </a:r>
            </a:p>
          </p:txBody>
        </p:sp>
      </p:grpSp>
      <p:grpSp>
        <p:nvGrpSpPr>
          <p:cNvPr id="354" name="248 - Στρογγυλεμένο ορθογώνιο"/>
          <p:cNvGrpSpPr/>
          <p:nvPr/>
        </p:nvGrpSpPr>
        <p:grpSpPr>
          <a:xfrm>
            <a:off x="4714876" y="4245795"/>
            <a:ext cx="714381" cy="366686"/>
            <a:chOff x="0" y="0"/>
            <a:chExt cx="714379" cy="366685"/>
          </a:xfrm>
        </p:grpSpPr>
        <p:sp>
          <p:nvSpPr>
            <p:cNvPr id="352" name="Rounded Rectangle"/>
            <p:cNvSpPr/>
            <p:nvPr/>
          </p:nvSpPr>
          <p:spPr>
            <a:xfrm>
              <a:off x="0" y="40466"/>
              <a:ext cx="714380" cy="2857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A9A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664B34"/>
                  </a:solidFill>
                </a:defRPr>
              </a:pPr>
              <a:endParaRPr/>
            </a:p>
          </p:txBody>
        </p:sp>
        <p:sp>
          <p:nvSpPr>
            <p:cNvPr id="353" name="Release…"/>
            <p:cNvSpPr txBox="1"/>
            <p:nvPr/>
          </p:nvSpPr>
          <p:spPr>
            <a:xfrm>
              <a:off x="72368" y="0"/>
              <a:ext cx="569644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664B34"/>
                  </a:solidFill>
                </a:defRPr>
              </a:pPr>
              <a:r>
                <a:t>Release</a:t>
              </a:r>
            </a:p>
            <a:p>
              <a:pPr algn="ctr">
                <a:defRPr sz="1000">
                  <a:solidFill>
                    <a:srgbClr val="664B34"/>
                  </a:solidFill>
                </a:defRPr>
              </a:pPr>
              <a:r>
                <a:t>(dt)</a:t>
              </a:r>
            </a:p>
          </p:txBody>
        </p:sp>
      </p:grpSp>
      <p:sp>
        <p:nvSpPr>
          <p:cNvPr id="88" name="87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677;p69"/>
          <p:cNvSpPr txBox="1">
            <a:spLocks noGrp="1"/>
          </p:cNvSpPr>
          <p:nvPr>
            <p:ph type="title"/>
          </p:nvPr>
        </p:nvSpPr>
        <p:spPr>
          <a:xfrm>
            <a:off x="719924" y="437699"/>
            <a:ext cx="7704002" cy="6579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Challenges</a:t>
            </a:r>
            <a:r>
              <a:t>            </a:t>
            </a:r>
            <a:r>
              <a:rPr>
                <a:solidFill>
                  <a:schemeClr val="accent1">
                    <a:lumMod val="25000"/>
                  </a:schemeClr>
                </a:solidFill>
              </a:rPr>
              <a:t> Solutions</a:t>
            </a:r>
          </a:p>
        </p:txBody>
      </p:sp>
      <p:sp>
        <p:nvSpPr>
          <p:cNvPr id="357" name="25 - Ευθεία γραμμή σύνδεσης"/>
          <p:cNvSpPr/>
          <p:nvPr/>
        </p:nvSpPr>
        <p:spPr>
          <a:xfrm>
            <a:off x="4571924" y="437700"/>
            <a:ext cx="76" cy="4491507"/>
          </a:xfrm>
          <a:prstGeom prst="line">
            <a:avLst/>
          </a:prstGeom>
          <a:ln>
            <a:solidFill>
              <a:srgbClr val="887C6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27 - TextBox"/>
          <p:cNvSpPr txBox="1"/>
          <p:nvPr/>
        </p:nvSpPr>
        <p:spPr>
          <a:xfrm>
            <a:off x="902944" y="1428742"/>
            <a:ext cx="3623337" cy="4810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4D3827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r>
              <a:t> Combining Data Frames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r>
              <a:t> Labeling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r>
              <a:t> Session Selection for effective prediction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28 - Ορθογώνιο"/>
          <p:cNvSpPr txBox="1"/>
          <p:nvPr/>
        </p:nvSpPr>
        <p:spPr>
          <a:xfrm>
            <a:off x="5046348" y="1357303"/>
            <a:ext cx="3123271" cy="285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4D3827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r>
              <a:t> Combining keystrokes, accelerometer and gyroscope by using resampling on  timestamps.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 sz="1600">
                <a:solidFill>
                  <a:srgbClr val="4D3827"/>
                </a:solidFill>
              </a:defRPr>
            </a:pPr>
            <a:r>
              <a:t>Windowing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>
                <a:solidFill>
                  <a:srgbClr val="4D3827"/>
                </a:solidFill>
              </a:defRPr>
            </a:pPr>
            <a:endParaRPr/>
          </a:p>
          <a:p>
            <a:pPr>
              <a:defRPr>
                <a:solidFill>
                  <a:srgbClr val="4D3827"/>
                </a:solidFill>
              </a:defRPr>
            </a:pPr>
            <a:endParaRPr/>
          </a:p>
          <a:p>
            <a:pPr>
              <a:defRPr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>
                <a:solidFill>
                  <a:srgbClr val="4D3827"/>
                </a:solidFill>
              </a:defRPr>
            </a:pPr>
            <a:r>
              <a:t>Accelerometer Magnitude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>
                <a:solidFill>
                  <a:srgbClr val="4D3827"/>
                </a:solidFill>
              </a:defRPr>
            </a:pPr>
            <a:endParaRPr/>
          </a:p>
          <a:p>
            <a:pPr>
              <a:buClr>
                <a:srgbClr val="4D3827"/>
              </a:buClr>
              <a:buSzPct val="100000"/>
              <a:buFont typeface="Arial"/>
              <a:buChar char="•"/>
              <a:defRPr>
                <a:solidFill>
                  <a:srgbClr val="4D3827"/>
                </a:solidFill>
              </a:defRPr>
            </a:pPr>
            <a:endParaRPr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698;p70"/>
          <p:cNvSpPr txBox="1">
            <a:spLocks noGrp="1"/>
          </p:cNvSpPr>
          <p:nvPr>
            <p:ph type="title"/>
          </p:nvPr>
        </p:nvSpPr>
        <p:spPr>
          <a:xfrm>
            <a:off x="719924" y="437699"/>
            <a:ext cx="7704002" cy="65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4B34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Combining the DataFrames/Labelling</a:t>
            </a:r>
          </a:p>
        </p:txBody>
      </p:sp>
      <p:grpSp>
        <p:nvGrpSpPr>
          <p:cNvPr id="364" name="Google Shape;351;p40"/>
          <p:cNvGrpSpPr/>
          <p:nvPr/>
        </p:nvGrpSpPr>
        <p:grpSpPr>
          <a:xfrm>
            <a:off x="1785917" y="1320187"/>
            <a:ext cx="968101" cy="380234"/>
            <a:chOff x="0" y="0"/>
            <a:chExt cx="968100" cy="380233"/>
          </a:xfrm>
        </p:grpSpPr>
        <p:sp>
          <p:nvSpPr>
            <p:cNvPr id="362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363" name="Time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Time</a:t>
              </a:r>
            </a:p>
          </p:txBody>
        </p:sp>
      </p:grpSp>
      <p:grpSp>
        <p:nvGrpSpPr>
          <p:cNvPr id="367" name="Google Shape;351;p40"/>
          <p:cNvGrpSpPr/>
          <p:nvPr/>
        </p:nvGrpSpPr>
        <p:grpSpPr>
          <a:xfrm>
            <a:off x="2786049" y="1320187"/>
            <a:ext cx="968101" cy="380234"/>
            <a:chOff x="0" y="0"/>
            <a:chExt cx="968100" cy="380233"/>
          </a:xfrm>
        </p:grpSpPr>
        <p:sp>
          <p:nvSpPr>
            <p:cNvPr id="365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366" name="acc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acc</a:t>
              </a:r>
            </a:p>
          </p:txBody>
        </p:sp>
      </p:grpSp>
      <p:grpSp>
        <p:nvGrpSpPr>
          <p:cNvPr id="370" name="Google Shape;351;p40"/>
          <p:cNvGrpSpPr/>
          <p:nvPr/>
        </p:nvGrpSpPr>
        <p:grpSpPr>
          <a:xfrm>
            <a:off x="3786182" y="1320187"/>
            <a:ext cx="968101" cy="380234"/>
            <a:chOff x="0" y="0"/>
            <a:chExt cx="968100" cy="380233"/>
          </a:xfrm>
        </p:grpSpPr>
        <p:sp>
          <p:nvSpPr>
            <p:cNvPr id="368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369" name="gyr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gyr</a:t>
              </a:r>
            </a:p>
          </p:txBody>
        </p:sp>
      </p:grpSp>
      <p:grpSp>
        <p:nvGrpSpPr>
          <p:cNvPr id="373" name="Google Shape;351;p40"/>
          <p:cNvGrpSpPr/>
          <p:nvPr/>
        </p:nvGrpSpPr>
        <p:grpSpPr>
          <a:xfrm>
            <a:off x="4786314" y="1320187"/>
            <a:ext cx="968101" cy="380234"/>
            <a:chOff x="0" y="0"/>
            <a:chExt cx="968100" cy="380233"/>
          </a:xfrm>
        </p:grpSpPr>
        <p:sp>
          <p:nvSpPr>
            <p:cNvPr id="371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372" name="Typing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Typing</a:t>
              </a:r>
            </a:p>
          </p:txBody>
        </p:sp>
      </p:grpSp>
      <p:grpSp>
        <p:nvGrpSpPr>
          <p:cNvPr id="376" name="Google Shape;352;p40"/>
          <p:cNvGrpSpPr/>
          <p:nvPr/>
        </p:nvGrpSpPr>
        <p:grpSpPr>
          <a:xfrm>
            <a:off x="1785917" y="1677377"/>
            <a:ext cx="968101" cy="380234"/>
            <a:chOff x="0" y="0"/>
            <a:chExt cx="968100" cy="380233"/>
          </a:xfrm>
        </p:grpSpPr>
        <p:sp>
          <p:nvSpPr>
            <p:cNvPr id="374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" name="D:T:0.02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D:T:0.02</a:t>
              </a:r>
            </a:p>
          </p:txBody>
        </p:sp>
      </p:grpSp>
      <p:grpSp>
        <p:nvGrpSpPr>
          <p:cNvPr id="379" name="Google Shape;353;p40"/>
          <p:cNvGrpSpPr/>
          <p:nvPr/>
        </p:nvGrpSpPr>
        <p:grpSpPr>
          <a:xfrm>
            <a:off x="1785917" y="2034567"/>
            <a:ext cx="968101" cy="380234"/>
            <a:chOff x="0" y="0"/>
            <a:chExt cx="968100" cy="380233"/>
          </a:xfrm>
        </p:grpSpPr>
        <p:sp>
          <p:nvSpPr>
            <p:cNvPr id="377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0.04s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0.04s</a:t>
              </a:r>
            </a:p>
          </p:txBody>
        </p:sp>
      </p:grpSp>
      <p:grpSp>
        <p:nvGrpSpPr>
          <p:cNvPr id="382" name="Google Shape;354;p40"/>
          <p:cNvGrpSpPr/>
          <p:nvPr/>
        </p:nvGrpSpPr>
        <p:grpSpPr>
          <a:xfrm>
            <a:off x="1785917" y="2391757"/>
            <a:ext cx="968101" cy="380234"/>
            <a:chOff x="0" y="0"/>
            <a:chExt cx="968100" cy="380233"/>
          </a:xfrm>
        </p:grpSpPr>
        <p:sp>
          <p:nvSpPr>
            <p:cNvPr id="380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1" name="0.06s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0.06s</a:t>
              </a:r>
            </a:p>
          </p:txBody>
        </p:sp>
      </p:grpSp>
      <p:grpSp>
        <p:nvGrpSpPr>
          <p:cNvPr id="385" name="Google Shape;355;p40"/>
          <p:cNvGrpSpPr/>
          <p:nvPr/>
        </p:nvGrpSpPr>
        <p:grpSpPr>
          <a:xfrm>
            <a:off x="1785917" y="2748947"/>
            <a:ext cx="968401" cy="380234"/>
            <a:chOff x="0" y="0"/>
            <a:chExt cx="968399" cy="380233"/>
          </a:xfrm>
        </p:grpSpPr>
        <p:sp>
          <p:nvSpPr>
            <p:cNvPr id="383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" name="0.08s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0.08s</a:t>
              </a:r>
            </a:p>
          </p:txBody>
        </p:sp>
      </p:grpSp>
      <p:grpSp>
        <p:nvGrpSpPr>
          <p:cNvPr id="388" name="Google Shape;356;p40"/>
          <p:cNvGrpSpPr/>
          <p:nvPr/>
        </p:nvGrpSpPr>
        <p:grpSpPr>
          <a:xfrm>
            <a:off x="1785917" y="3106137"/>
            <a:ext cx="968401" cy="380234"/>
            <a:chOff x="0" y="0"/>
            <a:chExt cx="968399" cy="380233"/>
          </a:xfrm>
        </p:grpSpPr>
        <p:sp>
          <p:nvSpPr>
            <p:cNvPr id="386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7" name="0.10s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0.10s</a:t>
              </a:r>
            </a:p>
          </p:txBody>
        </p:sp>
      </p:grpSp>
      <p:grpSp>
        <p:nvGrpSpPr>
          <p:cNvPr id="391" name="Google Shape;358;p40"/>
          <p:cNvGrpSpPr/>
          <p:nvPr/>
        </p:nvGrpSpPr>
        <p:grpSpPr>
          <a:xfrm>
            <a:off x="2786049" y="1677377"/>
            <a:ext cx="968101" cy="380234"/>
            <a:chOff x="0" y="0"/>
            <a:chExt cx="968100" cy="380233"/>
          </a:xfrm>
        </p:grpSpPr>
        <p:sp>
          <p:nvSpPr>
            <p:cNvPr id="389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0" name="0.31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0.31</a:t>
              </a:r>
            </a:p>
          </p:txBody>
        </p:sp>
      </p:grpSp>
      <p:grpSp>
        <p:nvGrpSpPr>
          <p:cNvPr id="394" name="Google Shape;359;p40"/>
          <p:cNvGrpSpPr/>
          <p:nvPr/>
        </p:nvGrpSpPr>
        <p:grpSpPr>
          <a:xfrm>
            <a:off x="2786049" y="2034567"/>
            <a:ext cx="968101" cy="380234"/>
            <a:chOff x="0" y="0"/>
            <a:chExt cx="968100" cy="380233"/>
          </a:xfrm>
        </p:grpSpPr>
        <p:sp>
          <p:nvSpPr>
            <p:cNvPr id="392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3" name="0.13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0.13</a:t>
              </a:r>
            </a:p>
          </p:txBody>
        </p:sp>
      </p:grpSp>
      <p:grpSp>
        <p:nvGrpSpPr>
          <p:cNvPr id="397" name="Google Shape;360;p40"/>
          <p:cNvGrpSpPr/>
          <p:nvPr/>
        </p:nvGrpSpPr>
        <p:grpSpPr>
          <a:xfrm>
            <a:off x="2786049" y="2391757"/>
            <a:ext cx="968101" cy="380234"/>
            <a:chOff x="0" y="0"/>
            <a:chExt cx="968100" cy="380233"/>
          </a:xfrm>
        </p:grpSpPr>
        <p:sp>
          <p:nvSpPr>
            <p:cNvPr id="395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6" name="0.38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0.38</a:t>
              </a:r>
            </a:p>
          </p:txBody>
        </p:sp>
      </p:grpSp>
      <p:grpSp>
        <p:nvGrpSpPr>
          <p:cNvPr id="400" name="Google Shape;361;p40"/>
          <p:cNvGrpSpPr/>
          <p:nvPr/>
        </p:nvGrpSpPr>
        <p:grpSpPr>
          <a:xfrm>
            <a:off x="2786049" y="2748947"/>
            <a:ext cx="968401" cy="380234"/>
            <a:chOff x="0" y="0"/>
            <a:chExt cx="968399" cy="380233"/>
          </a:xfrm>
        </p:grpSpPr>
        <p:sp>
          <p:nvSpPr>
            <p:cNvPr id="398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-0.4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-0.4</a:t>
              </a:r>
            </a:p>
          </p:txBody>
        </p:sp>
      </p:grpSp>
      <p:grpSp>
        <p:nvGrpSpPr>
          <p:cNvPr id="403" name="Google Shape;362;p40"/>
          <p:cNvGrpSpPr/>
          <p:nvPr/>
        </p:nvGrpSpPr>
        <p:grpSpPr>
          <a:xfrm>
            <a:off x="2786049" y="3106137"/>
            <a:ext cx="968401" cy="380234"/>
            <a:chOff x="0" y="0"/>
            <a:chExt cx="968399" cy="380233"/>
          </a:xfrm>
        </p:grpSpPr>
        <p:sp>
          <p:nvSpPr>
            <p:cNvPr id="401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2" name="0.26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0.26</a:t>
              </a:r>
            </a:p>
          </p:txBody>
        </p:sp>
      </p:grpSp>
      <p:grpSp>
        <p:nvGrpSpPr>
          <p:cNvPr id="406" name="Google Shape;364;p40"/>
          <p:cNvGrpSpPr/>
          <p:nvPr/>
        </p:nvGrpSpPr>
        <p:grpSpPr>
          <a:xfrm>
            <a:off x="3786182" y="1588269"/>
            <a:ext cx="968102" cy="432227"/>
            <a:chOff x="0" y="0"/>
            <a:chExt cx="968101" cy="432225"/>
          </a:xfrm>
        </p:grpSpPr>
        <p:sp>
          <p:nvSpPr>
            <p:cNvPr id="404" name="Shape"/>
            <p:cNvSpPr/>
            <p:nvPr/>
          </p:nvSpPr>
          <p:spPr>
            <a:xfrm>
              <a:off x="0" y="126224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5" name="resample"/>
            <p:cNvSpPr txBox="1"/>
            <p:nvPr/>
          </p:nvSpPr>
          <p:spPr>
            <a:xfrm>
              <a:off x="30262" y="0"/>
              <a:ext cx="907576" cy="36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</a:lstStyle>
            <a:p>
              <a:r>
                <a:rPr sz="1200"/>
                <a:t>resample</a:t>
              </a:r>
            </a:p>
          </p:txBody>
        </p:sp>
      </p:grpSp>
      <p:grpSp>
        <p:nvGrpSpPr>
          <p:cNvPr id="409" name="Google Shape;365;p40"/>
          <p:cNvGrpSpPr/>
          <p:nvPr/>
        </p:nvGrpSpPr>
        <p:grpSpPr>
          <a:xfrm>
            <a:off x="3786182" y="2034567"/>
            <a:ext cx="968101" cy="380234"/>
            <a:chOff x="0" y="0"/>
            <a:chExt cx="968100" cy="380233"/>
          </a:xfrm>
        </p:grpSpPr>
        <p:sp>
          <p:nvSpPr>
            <p:cNvPr id="407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-0.11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-0.11</a:t>
              </a:r>
            </a:p>
          </p:txBody>
        </p:sp>
      </p:grpSp>
      <p:grpSp>
        <p:nvGrpSpPr>
          <p:cNvPr id="412" name="Google Shape;366;p40"/>
          <p:cNvGrpSpPr/>
          <p:nvPr/>
        </p:nvGrpSpPr>
        <p:grpSpPr>
          <a:xfrm>
            <a:off x="3786182" y="2302649"/>
            <a:ext cx="968102" cy="432227"/>
            <a:chOff x="0" y="0"/>
            <a:chExt cx="968101" cy="432225"/>
          </a:xfrm>
        </p:grpSpPr>
        <p:sp>
          <p:nvSpPr>
            <p:cNvPr id="410" name="Shape"/>
            <p:cNvSpPr/>
            <p:nvPr/>
          </p:nvSpPr>
          <p:spPr>
            <a:xfrm>
              <a:off x="0" y="126224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resample"/>
            <p:cNvSpPr txBox="1"/>
            <p:nvPr/>
          </p:nvSpPr>
          <p:spPr>
            <a:xfrm>
              <a:off x="30262" y="0"/>
              <a:ext cx="907576" cy="36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</a:lstStyle>
            <a:p>
              <a:r>
                <a:rPr sz="1200"/>
                <a:t>resample</a:t>
              </a:r>
            </a:p>
          </p:txBody>
        </p:sp>
      </p:grpSp>
      <p:grpSp>
        <p:nvGrpSpPr>
          <p:cNvPr id="415" name="Google Shape;367;p40"/>
          <p:cNvGrpSpPr/>
          <p:nvPr/>
        </p:nvGrpSpPr>
        <p:grpSpPr>
          <a:xfrm>
            <a:off x="3786182" y="2659839"/>
            <a:ext cx="968403" cy="432227"/>
            <a:chOff x="0" y="0"/>
            <a:chExt cx="968401" cy="432225"/>
          </a:xfrm>
        </p:grpSpPr>
        <p:sp>
          <p:nvSpPr>
            <p:cNvPr id="413" name="Shape"/>
            <p:cNvSpPr/>
            <p:nvPr/>
          </p:nvSpPr>
          <p:spPr>
            <a:xfrm>
              <a:off x="0" y="126224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resample"/>
            <p:cNvSpPr txBox="1"/>
            <p:nvPr/>
          </p:nvSpPr>
          <p:spPr>
            <a:xfrm>
              <a:off x="30262" y="0"/>
              <a:ext cx="907876" cy="36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</a:lstStyle>
            <a:p>
              <a:r>
                <a:rPr sz="1200"/>
                <a:t>resample</a:t>
              </a:r>
            </a:p>
          </p:txBody>
        </p:sp>
      </p:grpSp>
      <p:grpSp>
        <p:nvGrpSpPr>
          <p:cNvPr id="418" name="Google Shape;368;p40"/>
          <p:cNvGrpSpPr/>
          <p:nvPr/>
        </p:nvGrpSpPr>
        <p:grpSpPr>
          <a:xfrm>
            <a:off x="3786182" y="3106137"/>
            <a:ext cx="968401" cy="380234"/>
            <a:chOff x="0" y="0"/>
            <a:chExt cx="968399" cy="380233"/>
          </a:xfrm>
        </p:grpSpPr>
        <p:sp>
          <p:nvSpPr>
            <p:cNvPr id="416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-0.23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-0.23</a:t>
              </a:r>
            </a:p>
          </p:txBody>
        </p:sp>
      </p:grpSp>
      <p:grpSp>
        <p:nvGrpSpPr>
          <p:cNvPr id="421" name="Google Shape;370;p40"/>
          <p:cNvGrpSpPr/>
          <p:nvPr/>
        </p:nvGrpSpPr>
        <p:grpSpPr>
          <a:xfrm>
            <a:off x="4786314" y="1677377"/>
            <a:ext cx="968101" cy="380234"/>
            <a:chOff x="0" y="0"/>
            <a:chExt cx="968100" cy="380233"/>
          </a:xfrm>
        </p:grpSpPr>
        <p:sp>
          <p:nvSpPr>
            <p:cNvPr id="419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0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424" name="Google Shape;371;p40"/>
          <p:cNvGrpSpPr/>
          <p:nvPr/>
        </p:nvGrpSpPr>
        <p:grpSpPr>
          <a:xfrm>
            <a:off x="4786314" y="2034567"/>
            <a:ext cx="968101" cy="380234"/>
            <a:chOff x="0" y="0"/>
            <a:chExt cx="968100" cy="380233"/>
          </a:xfrm>
        </p:grpSpPr>
        <p:sp>
          <p:nvSpPr>
            <p:cNvPr id="422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bfill()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bfill()</a:t>
              </a:r>
            </a:p>
          </p:txBody>
        </p:sp>
      </p:grpSp>
      <p:grpSp>
        <p:nvGrpSpPr>
          <p:cNvPr id="427" name="Google Shape;372;p40"/>
          <p:cNvGrpSpPr/>
          <p:nvPr/>
        </p:nvGrpSpPr>
        <p:grpSpPr>
          <a:xfrm>
            <a:off x="4786314" y="2391757"/>
            <a:ext cx="968101" cy="380234"/>
            <a:chOff x="0" y="0"/>
            <a:chExt cx="968100" cy="380233"/>
          </a:xfrm>
        </p:grpSpPr>
        <p:sp>
          <p:nvSpPr>
            <p:cNvPr id="425" name="Shape"/>
            <p:cNvSpPr/>
            <p:nvPr/>
          </p:nvSpPr>
          <p:spPr>
            <a:xfrm>
              <a:off x="0" y="37116"/>
              <a:ext cx="9681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1"/>
            <p:cNvSpPr txBox="1"/>
            <p:nvPr/>
          </p:nvSpPr>
          <p:spPr>
            <a:xfrm>
              <a:off x="30262" y="0"/>
              <a:ext cx="9075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30" name="Google Shape;373;p40"/>
          <p:cNvGrpSpPr/>
          <p:nvPr/>
        </p:nvGrpSpPr>
        <p:grpSpPr>
          <a:xfrm>
            <a:off x="4786314" y="2748947"/>
            <a:ext cx="968401" cy="380234"/>
            <a:chOff x="0" y="0"/>
            <a:chExt cx="968399" cy="380233"/>
          </a:xfrm>
        </p:grpSpPr>
        <p:sp>
          <p:nvSpPr>
            <p:cNvPr id="428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9" name="ffill()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ffill()</a:t>
              </a:r>
            </a:p>
          </p:txBody>
        </p:sp>
      </p:grpSp>
      <p:grpSp>
        <p:nvGrpSpPr>
          <p:cNvPr id="433" name="Google Shape;374;p40"/>
          <p:cNvGrpSpPr/>
          <p:nvPr/>
        </p:nvGrpSpPr>
        <p:grpSpPr>
          <a:xfrm>
            <a:off x="4786314" y="3106137"/>
            <a:ext cx="968401" cy="380234"/>
            <a:chOff x="0" y="0"/>
            <a:chExt cx="968399" cy="380233"/>
          </a:xfrm>
        </p:grpSpPr>
        <p:sp>
          <p:nvSpPr>
            <p:cNvPr id="431" name="Shape"/>
            <p:cNvSpPr/>
            <p:nvPr/>
          </p:nvSpPr>
          <p:spPr>
            <a:xfrm>
              <a:off x="0" y="37116"/>
              <a:ext cx="96840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09" y="0"/>
                    <a:pt x="1138" y="0"/>
                  </a:cubicBezTo>
                  <a:lnTo>
                    <a:pt x="20462" y="0"/>
                  </a:lnTo>
                  <a:cubicBezTo>
                    <a:pt x="2109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1" y="21600"/>
                    <a:pt x="20462" y="21600"/>
                  </a:cubicBezTo>
                  <a:lnTo>
                    <a:pt x="1138" y="21600"/>
                  </a:lnTo>
                  <a:cubicBezTo>
                    <a:pt x="509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0"/>
            <p:cNvSpPr txBox="1"/>
            <p:nvPr/>
          </p:nvSpPr>
          <p:spPr>
            <a:xfrm>
              <a:off x="30262" y="0"/>
              <a:ext cx="9078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sp>
        <p:nvSpPr>
          <p:cNvPr id="79" name="78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ntr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1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  <p:bldP spid="367" grpId="2" animBg="1" advAuto="0"/>
      <p:bldP spid="370" grpId="3" animBg="1" advAuto="0"/>
      <p:bldP spid="373" grpId="4" animBg="1" advAuto="0"/>
      <p:bldP spid="376" grpId="5" animBg="1" advAuto="0"/>
      <p:bldP spid="379" grpId="6" animBg="1" advAuto="0"/>
      <p:bldP spid="382" grpId="7" animBg="1" advAuto="0"/>
      <p:bldP spid="385" grpId="8" animBg="1" advAuto="0"/>
      <p:bldP spid="388" grpId="9" animBg="1" advAuto="0"/>
      <p:bldP spid="391" grpId="10" animBg="1" advAuto="0"/>
      <p:bldP spid="394" grpId="11" animBg="1" advAuto="0"/>
      <p:bldP spid="397" grpId="12" animBg="1" advAuto="0"/>
      <p:bldP spid="400" grpId="13" animBg="1" advAuto="0"/>
      <p:bldP spid="403" grpId="14" animBg="1" advAuto="0"/>
      <p:bldP spid="406" grpId="15" animBg="1" advAuto="0"/>
      <p:bldP spid="409" grpId="16" animBg="1" advAuto="0"/>
      <p:bldP spid="412" grpId="17" animBg="1" advAuto="0"/>
      <p:bldP spid="415" grpId="18" animBg="1" advAuto="0"/>
      <p:bldP spid="418" grpId="19" animBg="1" advAuto="0"/>
      <p:bldP spid="421" grpId="20" animBg="1" advAuto="0"/>
      <p:bldP spid="424" grpId="21" animBg="1" advAuto="0"/>
      <p:bldP spid="427" grpId="22" animBg="1" advAuto="0"/>
      <p:bldP spid="430" grpId="23" animBg="1" advAuto="0"/>
      <p:bldP spid="433" grpId="2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716;p71"/>
          <p:cNvSpPr txBox="1">
            <a:spLocks noGrp="1"/>
          </p:cNvSpPr>
          <p:nvPr>
            <p:ph type="title"/>
          </p:nvPr>
        </p:nvSpPr>
        <p:spPr>
          <a:xfrm>
            <a:off x="719924" y="437699"/>
            <a:ext cx="7704002" cy="657901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rgbClr val="4D3827"/>
                </a:solidFill>
              </a:defRPr>
            </a:lvl1pPr>
          </a:lstStyle>
          <a:p>
            <a:r>
              <a:rPr>
                <a:solidFill>
                  <a:schemeClr val="accent1">
                    <a:lumMod val="25000"/>
                  </a:schemeClr>
                </a:solidFill>
              </a:rPr>
              <a:t>Feature Creation</a:t>
            </a:r>
          </a:p>
        </p:txBody>
      </p:sp>
      <p:grpSp>
        <p:nvGrpSpPr>
          <p:cNvPr id="441" name="Google Shape;351;p40"/>
          <p:cNvGrpSpPr/>
          <p:nvPr/>
        </p:nvGrpSpPr>
        <p:grpSpPr>
          <a:xfrm>
            <a:off x="1357290" y="1677377"/>
            <a:ext cx="714381" cy="380234"/>
            <a:chOff x="0" y="0"/>
            <a:chExt cx="714379" cy="380233"/>
          </a:xfrm>
        </p:grpSpPr>
        <p:sp>
          <p:nvSpPr>
            <p:cNvPr id="439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440" name="x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444" name="Google Shape;351;p40"/>
          <p:cNvGrpSpPr/>
          <p:nvPr/>
        </p:nvGrpSpPr>
        <p:grpSpPr>
          <a:xfrm>
            <a:off x="5500694" y="1605939"/>
            <a:ext cx="714381" cy="380234"/>
            <a:chOff x="0" y="0"/>
            <a:chExt cx="714379" cy="380233"/>
          </a:xfrm>
        </p:grpSpPr>
        <p:sp>
          <p:nvSpPr>
            <p:cNvPr id="442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443" name="mean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mean</a:t>
              </a:r>
            </a:p>
          </p:txBody>
        </p:sp>
      </p:grpSp>
      <p:grpSp>
        <p:nvGrpSpPr>
          <p:cNvPr id="447" name="Google Shape;351;p40"/>
          <p:cNvGrpSpPr/>
          <p:nvPr/>
        </p:nvGrpSpPr>
        <p:grpSpPr>
          <a:xfrm>
            <a:off x="6286512" y="1605939"/>
            <a:ext cx="714381" cy="380234"/>
            <a:chOff x="0" y="0"/>
            <a:chExt cx="714379" cy="380233"/>
          </a:xfrm>
        </p:grpSpPr>
        <p:sp>
          <p:nvSpPr>
            <p:cNvPr id="445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446" name="std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std</a:t>
              </a:r>
            </a:p>
          </p:txBody>
        </p:sp>
      </p:grpSp>
      <p:grpSp>
        <p:nvGrpSpPr>
          <p:cNvPr id="450" name="Google Shape;351;p40"/>
          <p:cNvGrpSpPr/>
          <p:nvPr/>
        </p:nvGrpSpPr>
        <p:grpSpPr>
          <a:xfrm>
            <a:off x="4357685" y="1605939"/>
            <a:ext cx="714381" cy="380234"/>
            <a:chOff x="0" y="0"/>
            <a:chExt cx="714379" cy="380233"/>
          </a:xfrm>
        </p:grpSpPr>
        <p:sp>
          <p:nvSpPr>
            <p:cNvPr id="448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449" name="x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453" name="Google Shape;351;p40"/>
          <p:cNvGrpSpPr/>
          <p:nvPr/>
        </p:nvGrpSpPr>
        <p:grpSpPr>
          <a:xfrm>
            <a:off x="7072330" y="1605939"/>
            <a:ext cx="714381" cy="380234"/>
            <a:chOff x="0" y="0"/>
            <a:chExt cx="714379" cy="380233"/>
          </a:xfrm>
        </p:grpSpPr>
        <p:sp>
          <p:nvSpPr>
            <p:cNvPr id="451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AD9C7E"/>
            </a:solidFill>
            <a:ln w="9525" cap="flat">
              <a:solidFill>
                <a:srgbClr val="8C7B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D4CBBB"/>
                  </a:solidFill>
                </a:defRPr>
              </a:pPr>
              <a:endParaRPr/>
            </a:p>
          </p:txBody>
        </p:sp>
        <p:sp>
          <p:nvSpPr>
            <p:cNvPr id="452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D4CBBB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456" name="Google Shape;372;p40"/>
          <p:cNvGrpSpPr/>
          <p:nvPr/>
        </p:nvGrpSpPr>
        <p:grpSpPr>
          <a:xfrm>
            <a:off x="1357290" y="2177443"/>
            <a:ext cx="714381" cy="380234"/>
            <a:chOff x="0" y="0"/>
            <a:chExt cx="714379" cy="380233"/>
          </a:xfrm>
        </p:grpSpPr>
        <p:sp>
          <p:nvSpPr>
            <p:cNvPr id="454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5" name="2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59" name="Google Shape;372;p40"/>
          <p:cNvGrpSpPr/>
          <p:nvPr/>
        </p:nvGrpSpPr>
        <p:grpSpPr>
          <a:xfrm>
            <a:off x="1357290" y="2534633"/>
            <a:ext cx="714381" cy="380234"/>
            <a:chOff x="0" y="0"/>
            <a:chExt cx="714379" cy="380233"/>
          </a:xfrm>
        </p:grpSpPr>
        <p:sp>
          <p:nvSpPr>
            <p:cNvPr id="457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5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62" name="Google Shape;372;p40"/>
          <p:cNvGrpSpPr/>
          <p:nvPr/>
        </p:nvGrpSpPr>
        <p:grpSpPr>
          <a:xfrm>
            <a:off x="1357290" y="2891823"/>
            <a:ext cx="714381" cy="380234"/>
            <a:chOff x="0" y="0"/>
            <a:chExt cx="714379" cy="380233"/>
          </a:xfrm>
        </p:grpSpPr>
        <p:sp>
          <p:nvSpPr>
            <p:cNvPr id="460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1" name="8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465" name="Google Shape;372;p40"/>
          <p:cNvGrpSpPr/>
          <p:nvPr/>
        </p:nvGrpSpPr>
        <p:grpSpPr>
          <a:xfrm>
            <a:off x="1357290" y="3249013"/>
            <a:ext cx="714381" cy="380234"/>
            <a:chOff x="0" y="0"/>
            <a:chExt cx="714379" cy="380233"/>
          </a:xfrm>
        </p:grpSpPr>
        <p:sp>
          <p:nvSpPr>
            <p:cNvPr id="463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4" name="14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468" name="Google Shape;372;p40"/>
          <p:cNvGrpSpPr/>
          <p:nvPr/>
        </p:nvGrpSpPr>
        <p:grpSpPr>
          <a:xfrm>
            <a:off x="4357685" y="2106005"/>
            <a:ext cx="714381" cy="380234"/>
            <a:chOff x="0" y="0"/>
            <a:chExt cx="714379" cy="380233"/>
          </a:xfrm>
        </p:grpSpPr>
        <p:sp>
          <p:nvSpPr>
            <p:cNvPr id="466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7" name="2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71" name="Google Shape;372;p40"/>
          <p:cNvGrpSpPr/>
          <p:nvPr/>
        </p:nvGrpSpPr>
        <p:grpSpPr>
          <a:xfrm>
            <a:off x="4357685" y="2463195"/>
            <a:ext cx="714381" cy="380234"/>
            <a:chOff x="0" y="0"/>
            <a:chExt cx="714379" cy="380233"/>
          </a:xfrm>
        </p:grpSpPr>
        <p:sp>
          <p:nvSpPr>
            <p:cNvPr id="469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0" name="5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74" name="Google Shape;372;p40"/>
          <p:cNvGrpSpPr/>
          <p:nvPr/>
        </p:nvGrpSpPr>
        <p:grpSpPr>
          <a:xfrm>
            <a:off x="4357685" y="2820385"/>
            <a:ext cx="714381" cy="380234"/>
            <a:chOff x="0" y="0"/>
            <a:chExt cx="714379" cy="380233"/>
          </a:xfrm>
        </p:grpSpPr>
        <p:sp>
          <p:nvSpPr>
            <p:cNvPr id="472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3" name="8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477" name="Google Shape;372;p40"/>
          <p:cNvGrpSpPr/>
          <p:nvPr/>
        </p:nvGrpSpPr>
        <p:grpSpPr>
          <a:xfrm>
            <a:off x="4357685" y="3177575"/>
            <a:ext cx="714381" cy="380234"/>
            <a:chOff x="0" y="0"/>
            <a:chExt cx="714379" cy="380233"/>
          </a:xfrm>
        </p:grpSpPr>
        <p:sp>
          <p:nvSpPr>
            <p:cNvPr id="475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6" name="14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  <p:grpSp>
        <p:nvGrpSpPr>
          <p:cNvPr id="480" name="Google Shape;372;p40"/>
          <p:cNvGrpSpPr/>
          <p:nvPr/>
        </p:nvGrpSpPr>
        <p:grpSpPr>
          <a:xfrm>
            <a:off x="5500694" y="2463195"/>
            <a:ext cx="714381" cy="380234"/>
            <a:chOff x="0" y="0"/>
            <a:chExt cx="714379" cy="380233"/>
          </a:xfrm>
        </p:grpSpPr>
        <p:sp>
          <p:nvSpPr>
            <p:cNvPr id="478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9" name="9.7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9.7</a:t>
              </a:r>
            </a:p>
          </p:txBody>
        </p:sp>
      </p:grpSp>
      <p:grpSp>
        <p:nvGrpSpPr>
          <p:cNvPr id="483" name="Google Shape;372;p40"/>
          <p:cNvGrpSpPr/>
          <p:nvPr/>
        </p:nvGrpSpPr>
        <p:grpSpPr>
          <a:xfrm>
            <a:off x="5500694" y="2820385"/>
            <a:ext cx="714381" cy="380234"/>
            <a:chOff x="0" y="0"/>
            <a:chExt cx="714379" cy="380233"/>
          </a:xfrm>
        </p:grpSpPr>
        <p:sp>
          <p:nvSpPr>
            <p:cNvPr id="481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11.7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11.7</a:t>
              </a:r>
            </a:p>
          </p:txBody>
        </p:sp>
      </p:grpSp>
      <p:grpSp>
        <p:nvGrpSpPr>
          <p:cNvPr id="486" name="Google Shape;372;p40"/>
          <p:cNvGrpSpPr/>
          <p:nvPr/>
        </p:nvGrpSpPr>
        <p:grpSpPr>
          <a:xfrm>
            <a:off x="5500694" y="3177575"/>
            <a:ext cx="714381" cy="380234"/>
            <a:chOff x="0" y="0"/>
            <a:chExt cx="714379" cy="380233"/>
          </a:xfrm>
        </p:grpSpPr>
        <p:sp>
          <p:nvSpPr>
            <p:cNvPr id="484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5" name="5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89" name="Google Shape;372;p40"/>
          <p:cNvGrpSpPr/>
          <p:nvPr/>
        </p:nvGrpSpPr>
        <p:grpSpPr>
          <a:xfrm>
            <a:off x="6286512" y="2463195"/>
            <a:ext cx="714381" cy="380234"/>
            <a:chOff x="0" y="0"/>
            <a:chExt cx="714379" cy="380233"/>
          </a:xfrm>
        </p:grpSpPr>
        <p:sp>
          <p:nvSpPr>
            <p:cNvPr id="487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8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492" name="Google Shape;372;p40"/>
          <p:cNvGrpSpPr/>
          <p:nvPr/>
        </p:nvGrpSpPr>
        <p:grpSpPr>
          <a:xfrm>
            <a:off x="6286512" y="2820385"/>
            <a:ext cx="714381" cy="380234"/>
            <a:chOff x="0" y="0"/>
            <a:chExt cx="714379" cy="380233"/>
          </a:xfrm>
        </p:grpSpPr>
        <p:sp>
          <p:nvSpPr>
            <p:cNvPr id="490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1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495" name="Google Shape;372;p40"/>
          <p:cNvGrpSpPr/>
          <p:nvPr/>
        </p:nvGrpSpPr>
        <p:grpSpPr>
          <a:xfrm>
            <a:off x="6286512" y="3177575"/>
            <a:ext cx="714381" cy="380234"/>
            <a:chOff x="0" y="0"/>
            <a:chExt cx="714379" cy="380233"/>
          </a:xfrm>
        </p:grpSpPr>
        <p:sp>
          <p:nvSpPr>
            <p:cNvPr id="493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4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498" name="Google Shape;372;p40"/>
          <p:cNvGrpSpPr/>
          <p:nvPr/>
        </p:nvGrpSpPr>
        <p:grpSpPr>
          <a:xfrm>
            <a:off x="7072330" y="2463195"/>
            <a:ext cx="714381" cy="380234"/>
            <a:chOff x="0" y="0"/>
            <a:chExt cx="714379" cy="380233"/>
          </a:xfrm>
        </p:grpSpPr>
        <p:sp>
          <p:nvSpPr>
            <p:cNvPr id="496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501" name="Google Shape;372;p40"/>
          <p:cNvGrpSpPr/>
          <p:nvPr/>
        </p:nvGrpSpPr>
        <p:grpSpPr>
          <a:xfrm>
            <a:off x="7072330" y="2820385"/>
            <a:ext cx="714381" cy="380234"/>
            <a:chOff x="0" y="0"/>
            <a:chExt cx="714379" cy="380233"/>
          </a:xfrm>
        </p:grpSpPr>
        <p:sp>
          <p:nvSpPr>
            <p:cNvPr id="499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504" name="Google Shape;372;p40"/>
          <p:cNvGrpSpPr/>
          <p:nvPr/>
        </p:nvGrpSpPr>
        <p:grpSpPr>
          <a:xfrm>
            <a:off x="7072330" y="3177575"/>
            <a:ext cx="714381" cy="380234"/>
            <a:chOff x="0" y="0"/>
            <a:chExt cx="714379" cy="380233"/>
          </a:xfrm>
        </p:grpSpPr>
        <p:sp>
          <p:nvSpPr>
            <p:cNvPr id="502" name="Shape"/>
            <p:cNvSpPr/>
            <p:nvPr/>
          </p:nvSpPr>
          <p:spPr>
            <a:xfrm>
              <a:off x="0" y="37116"/>
              <a:ext cx="714381" cy="30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0" y="0"/>
                    <a:pt x="1542" y="0"/>
                  </a:cubicBezTo>
                  <a:lnTo>
                    <a:pt x="20058" y="0"/>
                  </a:lnTo>
                  <a:cubicBezTo>
                    <a:pt x="209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10" y="21600"/>
                    <a:pt x="20058" y="21600"/>
                  </a:cubicBezTo>
                  <a:lnTo>
                    <a:pt x="1542" y="21600"/>
                  </a:lnTo>
                  <a:cubicBezTo>
                    <a:pt x="69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1E1E1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..."/>
            <p:cNvSpPr txBox="1"/>
            <p:nvPr/>
          </p:nvSpPr>
          <p:spPr>
            <a:xfrm>
              <a:off x="30262" y="0"/>
              <a:ext cx="65385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...</a:t>
              </a:r>
            </a:p>
          </p:txBody>
        </p:sp>
      </p:grpSp>
      <p:sp>
        <p:nvSpPr>
          <p:cNvPr id="505" name="Google Shape;9124;p129"/>
          <p:cNvSpPr/>
          <p:nvPr/>
        </p:nvSpPr>
        <p:spPr>
          <a:xfrm>
            <a:off x="2143116" y="2286008"/>
            <a:ext cx="214298" cy="428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587" y="21600"/>
                  <a:pt x="12347" y="17469"/>
                  <a:pt x="10972" y="11824"/>
                </a:cubicBezTo>
                <a:lnTo>
                  <a:pt x="11001" y="11931"/>
                </a:lnTo>
                <a:cubicBezTo>
                  <a:pt x="9053" y="4060"/>
                  <a:pt x="5471" y="0"/>
                  <a:pt x="0" y="0"/>
                </a:cubicBezTo>
              </a:path>
            </a:pathLst>
          </a:custGeom>
          <a:ln w="15875" cap="rnd">
            <a:solidFill>
              <a:srgbClr val="1E1E1E"/>
            </a:solidFill>
            <a:miter lim="33357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Google Shape;9125;p129"/>
          <p:cNvSpPr/>
          <p:nvPr/>
        </p:nvSpPr>
        <p:spPr>
          <a:xfrm flipH="1" flipV="1">
            <a:off x="2214551" y="2714638"/>
            <a:ext cx="142866" cy="50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6587" y="0"/>
                  <a:pt x="12347" y="4114"/>
                  <a:pt x="10972" y="9776"/>
                </a:cubicBezTo>
                <a:lnTo>
                  <a:pt x="11001" y="9669"/>
                </a:lnTo>
                <a:cubicBezTo>
                  <a:pt x="9053" y="17540"/>
                  <a:pt x="5471" y="21600"/>
                  <a:pt x="0" y="21600"/>
                </a:cubicBezTo>
              </a:path>
            </a:pathLst>
          </a:custGeom>
          <a:ln w="15875" cap="rnd">
            <a:solidFill>
              <a:srgbClr val="1E1E1E"/>
            </a:solidFill>
            <a:miter lim="33357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Google Shape;9124;p129"/>
          <p:cNvSpPr/>
          <p:nvPr/>
        </p:nvSpPr>
        <p:spPr>
          <a:xfrm>
            <a:off x="2143116" y="2786072"/>
            <a:ext cx="214298" cy="357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587" y="21600"/>
                  <a:pt x="12347" y="17469"/>
                  <a:pt x="10972" y="11824"/>
                </a:cubicBezTo>
                <a:lnTo>
                  <a:pt x="11001" y="11931"/>
                </a:lnTo>
                <a:cubicBezTo>
                  <a:pt x="9053" y="4060"/>
                  <a:pt x="5471" y="0"/>
                  <a:pt x="0" y="0"/>
                </a:cubicBezTo>
              </a:path>
            </a:pathLst>
          </a:custGeom>
          <a:ln w="15875" cap="rnd">
            <a:solidFill>
              <a:srgbClr val="1E1E1E"/>
            </a:solidFill>
            <a:miter lim="33357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Google Shape;9125;p129"/>
          <p:cNvSpPr/>
          <p:nvPr/>
        </p:nvSpPr>
        <p:spPr>
          <a:xfrm flipH="1" flipV="1">
            <a:off x="2214551" y="3143264"/>
            <a:ext cx="142866" cy="428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6587" y="0"/>
                  <a:pt x="12347" y="4114"/>
                  <a:pt x="10972" y="9776"/>
                </a:cubicBezTo>
                <a:lnTo>
                  <a:pt x="11001" y="9669"/>
                </a:lnTo>
                <a:cubicBezTo>
                  <a:pt x="9053" y="17540"/>
                  <a:pt x="5471" y="21600"/>
                  <a:pt x="0" y="21600"/>
                </a:cubicBezTo>
              </a:path>
            </a:pathLst>
          </a:custGeom>
          <a:ln w="15875" cap="rnd">
            <a:solidFill>
              <a:srgbClr val="1E1E1E"/>
            </a:solidFill>
            <a:miter lim="33357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48 - TextBox"/>
          <p:cNvSpPr txBox="1"/>
          <p:nvPr/>
        </p:nvSpPr>
        <p:spPr>
          <a:xfrm>
            <a:off x="2403141" y="2643188"/>
            <a:ext cx="183738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04800">
              <a:buClr>
                <a:srgbClr val="664B34"/>
              </a:buClr>
              <a:buSzPts val="800"/>
              <a:buFont typeface="Arial"/>
              <a:buChar char="•"/>
              <a:defRPr sz="800">
                <a:solidFill>
                  <a:srgbClr val="664B34"/>
                </a:solidFill>
                <a:latin typeface="Oxygen Light"/>
                <a:ea typeface="Oxygen Light"/>
                <a:cs typeface="Oxygen Light"/>
                <a:sym typeface="Oxygen Light"/>
              </a:defRPr>
            </a:pPr>
            <a:r>
              <a:t>Window Size = 1.4 s</a:t>
            </a:r>
            <a:endParaRPr>
              <a:solidFill>
                <a:srgbClr val="000000"/>
              </a:solidFill>
            </a:endParaRPr>
          </a:p>
          <a:p>
            <a:pPr marL="457200" indent="-304800">
              <a:buClr>
                <a:srgbClr val="664B34"/>
              </a:buClr>
              <a:buSzPts val="800"/>
              <a:buFont typeface="Arial"/>
              <a:buChar char="•"/>
              <a:defRPr sz="800">
                <a:solidFill>
                  <a:srgbClr val="664B34"/>
                </a:solidFill>
                <a:latin typeface="Oxygen Light"/>
                <a:ea typeface="Oxygen Light"/>
                <a:cs typeface="Oxygen Light"/>
                <a:sym typeface="Oxygen Light"/>
              </a:defRPr>
            </a:pPr>
            <a:r>
              <a:t>Mean, std, energy</a:t>
            </a:r>
          </a:p>
        </p:txBody>
      </p:sp>
      <p:sp>
        <p:nvSpPr>
          <p:cNvPr id="75" name="74 - Θέση αριθμού διαφάνειας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10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0"/>
                            </p:stCondLst>
                            <p:childTnLst>
                              <p:par>
                                <p:cTn id="89" presetID="10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0"/>
                            </p:stCondLst>
                            <p:childTnLst>
                              <p:par>
                                <p:cTn id="93" presetID="10" presetClass="entr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  <p:bldP spid="444" grpId="2" animBg="1" advAuto="0"/>
      <p:bldP spid="447" grpId="3" animBg="1" advAuto="0"/>
      <p:bldP spid="450" grpId="4" animBg="1" advAuto="0"/>
      <p:bldP spid="453" grpId="5" animBg="1" advAuto="0"/>
      <p:bldP spid="456" grpId="6" animBg="1" advAuto="0"/>
      <p:bldP spid="459" grpId="7" animBg="1" advAuto="0"/>
      <p:bldP spid="462" grpId="8" animBg="1" advAuto="0"/>
      <p:bldP spid="465" grpId="9" animBg="1" advAuto="0"/>
      <p:bldP spid="468" grpId="10" animBg="1" advAuto="0"/>
      <p:bldP spid="471" grpId="11" animBg="1" advAuto="0"/>
      <p:bldP spid="474" grpId="12" animBg="1" advAuto="0"/>
      <p:bldP spid="477" grpId="13" animBg="1" advAuto="0"/>
      <p:bldP spid="480" grpId="14" animBg="1" advAuto="0"/>
      <p:bldP spid="483" grpId="15" animBg="1" advAuto="0"/>
      <p:bldP spid="486" grpId="16" animBg="1" advAuto="0"/>
      <p:bldP spid="489" grpId="17" animBg="1" advAuto="0"/>
      <p:bldP spid="492" grpId="18" animBg="1" advAuto="0"/>
      <p:bldP spid="495" grpId="19" animBg="1" advAuto="0"/>
      <p:bldP spid="498" grpId="20" animBg="1" advAuto="0"/>
      <p:bldP spid="501" grpId="21" animBg="1" advAuto="0"/>
      <p:bldP spid="504" grpId="22" animBg="1" advAuto="0"/>
    </p:bld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Minimalist Korean Aesthetic Pitch Deck by Slidesgo">
      <a:dk1>
        <a:srgbClr val="1E1E1E"/>
      </a:dk1>
      <a:lt1>
        <a:srgbClr val="F3F3F3"/>
      </a:lt1>
      <a:dk2>
        <a:srgbClr val="A7A7A7"/>
      </a:dk2>
      <a:lt2>
        <a:srgbClr val="535353"/>
      </a:lt2>
      <a:accent1>
        <a:srgbClr val="E7E2D6"/>
      </a:accent1>
      <a:accent2>
        <a:srgbClr val="F3F3F3"/>
      </a:accent2>
      <a:accent3>
        <a:srgbClr val="E2B0A6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Minimalist Korean Aesthetic Pitch Deck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Korean Aesthetic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4B34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1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1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inimalist Korean Aesthetic Pitch Deck by Slidesgo">
  <a:themeElements>
    <a:clrScheme name="Minimalist Korean Aesthetic Pitch Deck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E2D6"/>
      </a:accent1>
      <a:accent2>
        <a:srgbClr val="F3F3F3"/>
      </a:accent2>
      <a:accent3>
        <a:srgbClr val="E2B0A6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Minimalist Korean Aesthetic Pitch Deck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Korean Aesthetic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4B34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1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1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415</Words>
  <PresentationFormat>Προβολή στην οθόνη (16:9)</PresentationFormat>
  <Paragraphs>187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Minimalist Korean Aesthetic Pitch Deck by Slidesgo</vt:lpstr>
      <vt:lpstr>KOIOS CARE </vt:lpstr>
      <vt:lpstr>Company</vt:lpstr>
      <vt:lpstr>Project Goal</vt:lpstr>
      <vt:lpstr>Our Team</vt:lpstr>
      <vt:lpstr>Data Overview</vt:lpstr>
      <vt:lpstr>Data Structure</vt:lpstr>
      <vt:lpstr>Challenges             Solutions</vt:lpstr>
      <vt:lpstr>Combining the DataFrames/Labelling</vt:lpstr>
      <vt:lpstr>Feature Creation</vt:lpstr>
      <vt:lpstr>Accelerometer Magnitude for ID Session Selection</vt:lpstr>
      <vt:lpstr>Acceleration Magnitude Graph for two different IDs</vt:lpstr>
      <vt:lpstr>F1-score across different standard deviations of mean Accelerometer Magnitude for a single user </vt:lpstr>
      <vt:lpstr>RardomForest with/without Feature Creation/ Acc Magnitude</vt:lpstr>
      <vt:lpstr>Visualizing the Results</vt:lpstr>
      <vt:lpstr>Outlook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KOIOS CARE</dc:title>
  <dc:creator>win10</dc:creator>
  <cp:lastModifiedBy>win10</cp:lastModifiedBy>
  <cp:revision>5</cp:revision>
  <dcterms:modified xsi:type="dcterms:W3CDTF">2024-04-24T18:52:25Z</dcterms:modified>
</cp:coreProperties>
</file>