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45"/>
    <p:restoredTop sz="94654"/>
  </p:normalViewPr>
  <p:slideViewPr>
    <p:cSldViewPr snapToGrid="0" snapToObjects="1">
      <p:cViewPr varScale="1">
        <p:scale>
          <a:sx n="85" d="100"/>
          <a:sy n="85" d="100"/>
        </p:scale>
        <p:origin x="208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ADB0-0DF7-7649-8253-E82F15658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E2576-103C-CF4B-AE3D-BD6211D73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12961-3774-9147-BDE4-75A74971C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49A5-ECA4-A947-B02E-BAE3734C6559}" type="datetimeFigureOut">
              <a:rPr lang="en-NG" smtClean="0"/>
              <a:t>16/04/2021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C81E9-85A1-0E4E-BF32-7B8CA1C48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98898-4298-3348-9B25-A54D6845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7600-DED6-D741-AA26-88840D9F0EA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0414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7BB0-3105-6648-BEFC-F2232670D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D1706-125E-B840-9A60-B8291D2E3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76CEF-A246-A543-95F8-9A08D825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49A5-ECA4-A947-B02E-BAE3734C6559}" type="datetimeFigureOut">
              <a:rPr lang="en-NG" smtClean="0"/>
              <a:t>16/04/2021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C1150-75E2-9742-AE32-6505A643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7AD8E-C96E-3142-AD9A-E291328E4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7600-DED6-D741-AA26-88840D9F0EA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874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A61934-6896-6D44-97A6-CF6580D7C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3D47C-17AF-354B-B932-328BE1A96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E7C2E-1918-0E49-863E-027E81474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49A5-ECA4-A947-B02E-BAE3734C6559}" type="datetimeFigureOut">
              <a:rPr lang="en-NG" smtClean="0"/>
              <a:t>16/04/2021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6F7CF-DDFF-BF44-88D2-64098BBF7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DC2AE-8E3E-E845-A514-B9E59CF04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7600-DED6-D741-AA26-88840D9F0EA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5142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DEE9-25A0-434B-9A0F-B32F932C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A2F19-81E3-A342-B272-F4FC2DD12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40392-D6F3-5F41-BAB2-67AA9807C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49A5-ECA4-A947-B02E-BAE3734C6559}" type="datetimeFigureOut">
              <a:rPr lang="en-NG" smtClean="0"/>
              <a:t>16/04/2021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6F92E-4E7D-E841-AD4B-854294D05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76961-EE50-FF4E-85EE-4D5A8D89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7600-DED6-D741-AA26-88840D9F0EA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7734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9EA8-B601-834C-AE3B-7B9F4F143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0254C-D819-CB47-A683-BE60B8975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B47D9-3606-B241-9F12-433C4DF4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49A5-ECA4-A947-B02E-BAE3734C6559}" type="datetimeFigureOut">
              <a:rPr lang="en-NG" smtClean="0"/>
              <a:t>16/04/2021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215E-9E0A-A140-AFB3-5EA16C5C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385C9-EA00-3243-9BCD-E27AFF1C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7600-DED6-D741-AA26-88840D9F0EA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4845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0C6F-9EA1-9E44-9B14-CEE7E7382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3056F-F01B-8A4B-9F6F-5A1D4FA77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8A4BB-2497-B54B-AFD6-66E3C8B83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44788-3A77-BD42-B461-F7997EFA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49A5-ECA4-A947-B02E-BAE3734C6559}" type="datetimeFigureOut">
              <a:rPr lang="en-NG" smtClean="0"/>
              <a:t>16/04/2021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A36A9-A5A9-014B-96ED-E69EEE87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B007E-0891-5B4E-AD18-32301384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7600-DED6-D741-AA26-88840D9F0EA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5385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CB27F-F1A8-FB45-B61C-E689EE393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F90AC-26AA-DB43-8C3A-D18045D14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85907-65E5-2443-BB7E-EDFA410E7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CBA651-0465-9249-9BBB-AB202F5DF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1631E1-F5C9-E64D-8FEB-C930147E2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B439E9-E57B-4045-8BDD-C853DF47C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49A5-ECA4-A947-B02E-BAE3734C6559}" type="datetimeFigureOut">
              <a:rPr lang="en-NG" smtClean="0"/>
              <a:t>16/04/2021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37CF1-0770-9C49-94E6-951CF39D8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7156CA-01A7-034B-9D79-BDACB2A5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7600-DED6-D741-AA26-88840D9F0EA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5833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3E35D-CAD5-9A41-AAA2-964DE37B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73DEBD-3A92-0948-AA1D-38E2AAE9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49A5-ECA4-A947-B02E-BAE3734C6559}" type="datetimeFigureOut">
              <a:rPr lang="en-NG" smtClean="0"/>
              <a:t>16/04/2021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FCEDB-135A-4441-A630-B7E911EF2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F402A-E85F-1F48-AC3B-31F965AF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7600-DED6-D741-AA26-88840D9F0EA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7543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9E1E4-8799-EF4E-8878-C5313E10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49A5-ECA4-A947-B02E-BAE3734C6559}" type="datetimeFigureOut">
              <a:rPr lang="en-NG" smtClean="0"/>
              <a:t>16/04/2021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AF438E-027F-C349-B892-9820A184D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F698F-7484-9C4A-8E35-E92A1300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7600-DED6-D741-AA26-88840D9F0EA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602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552-CED1-5644-B287-9EF8D0CDC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72E70-F3F1-2341-AA2C-D9E486636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AC99F-A65F-0D4E-B0AE-3811101EE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4C263-0288-FC44-88E5-F1895E154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49A5-ECA4-A947-B02E-BAE3734C6559}" type="datetimeFigureOut">
              <a:rPr lang="en-NG" smtClean="0"/>
              <a:t>16/04/2021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D97DE-C221-1948-8EB5-39C638C1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6F638-3C41-9249-8A24-C6ADD504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7600-DED6-D741-AA26-88840D9F0EA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223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200C5-01A5-444F-9BB9-47C225839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BD5CA-9467-DB46-8F84-968EB4EEF3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E1590-F6E1-6843-AAB5-E2D8043E8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FDD25-BFD4-3C49-B278-8FC0FD9A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49A5-ECA4-A947-B02E-BAE3734C6559}" type="datetimeFigureOut">
              <a:rPr lang="en-NG" smtClean="0"/>
              <a:t>16/04/2021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3CCC1-56C4-D54C-AA42-E4EA6F2D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90236-4222-1B44-A735-1193F9E5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7600-DED6-D741-AA26-88840D9F0EA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7129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367C85-6CE0-7248-AC73-ED30C22D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80305-DF2D-7147-87FC-FC4411380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CF83F-8A4B-4F47-9B68-14597FFE5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D49A5-ECA4-A947-B02E-BAE3734C6559}" type="datetimeFigureOut">
              <a:rPr lang="en-NG" smtClean="0"/>
              <a:t>16/04/2021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184B3-8F43-EF44-9A4C-72979C7BF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67CDD-24B5-3448-A80A-5D9E22A5B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C7600-DED6-D741-AA26-88840D9F0EA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72936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2B260-C907-B64D-A7E5-B59787222C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G" dirty="0"/>
              <a:t>Lab Exercise Flowchart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6EEAF2-57C3-4342-B58D-1039C19A7D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G" dirty="0"/>
              <a:t>Mary Nkata</a:t>
            </a:r>
          </a:p>
          <a:p>
            <a:r>
              <a:rPr lang="en-NG" dirty="0"/>
              <a:t>20120612041</a:t>
            </a:r>
          </a:p>
          <a:p>
            <a:r>
              <a:rPr lang="en-NG" dirty="0"/>
              <a:t>CSC 102</a:t>
            </a:r>
          </a:p>
        </p:txBody>
      </p:sp>
    </p:spTree>
    <p:extLst>
      <p:ext uri="{BB962C8B-B14F-4D97-AF65-F5344CB8AC3E}">
        <p14:creationId xmlns:p14="http://schemas.microsoft.com/office/powerpoint/2010/main" val="426614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5E62-7EE1-AD45-9836-E0414A67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G" dirty="0"/>
              <a:t>Exercise 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1A014F5-63BE-864A-B978-B08157045DBE}"/>
              </a:ext>
            </a:extLst>
          </p:cNvPr>
          <p:cNvSpPr/>
          <p:nvPr/>
        </p:nvSpPr>
        <p:spPr>
          <a:xfrm>
            <a:off x="4273137" y="2391147"/>
            <a:ext cx="3431969" cy="6284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dirty="0"/>
              <a:t>B = A - 17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F34F4C04-D40A-3047-B7EC-57810861AE4C}"/>
              </a:ext>
            </a:extLst>
          </p:cNvPr>
          <p:cNvSpPr/>
          <p:nvPr/>
        </p:nvSpPr>
        <p:spPr>
          <a:xfrm>
            <a:off x="4380015" y="1425744"/>
            <a:ext cx="3431968" cy="533192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dirty="0">
                <a:solidFill>
                  <a:schemeClr val="tx1"/>
                </a:solidFill>
              </a:rPr>
              <a:t>Input A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51297F1F-1011-BD42-86F5-CEA19F2EB3E6}"/>
              </a:ext>
            </a:extLst>
          </p:cNvPr>
          <p:cNvSpPr/>
          <p:nvPr/>
        </p:nvSpPr>
        <p:spPr>
          <a:xfrm>
            <a:off x="5047013" y="3429000"/>
            <a:ext cx="1975262" cy="147550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dirty="0"/>
              <a:t>A &gt; 17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3DA750B-345D-1C4C-9CBC-A1C47AE40032}"/>
              </a:ext>
            </a:extLst>
          </p:cNvPr>
          <p:cNvSpPr/>
          <p:nvPr/>
        </p:nvSpPr>
        <p:spPr>
          <a:xfrm>
            <a:off x="4273137" y="5614421"/>
            <a:ext cx="3431969" cy="6284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dirty="0"/>
              <a:t>Print B*2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70A7C65-41DA-524B-9B37-20BAD463128D}"/>
              </a:ext>
            </a:extLst>
          </p:cNvPr>
          <p:cNvSpPr/>
          <p:nvPr/>
        </p:nvSpPr>
        <p:spPr>
          <a:xfrm>
            <a:off x="637308" y="3855520"/>
            <a:ext cx="3431969" cy="6284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dirty="0"/>
              <a:t>Print abs(B)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EFBE17-7C3A-DF4E-8B7C-FA57113FCEFB}"/>
              </a:ext>
            </a:extLst>
          </p:cNvPr>
          <p:cNvCxnSpPr>
            <a:cxnSpLocks/>
          </p:cNvCxnSpPr>
          <p:nvPr/>
        </p:nvCxnSpPr>
        <p:spPr>
          <a:xfrm>
            <a:off x="5948893" y="1981702"/>
            <a:ext cx="0" cy="420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A97BDF-7134-4F4D-8068-D73C9FF82820}"/>
              </a:ext>
            </a:extLst>
          </p:cNvPr>
          <p:cNvCxnSpPr>
            <a:cxnSpLocks/>
          </p:cNvCxnSpPr>
          <p:nvPr/>
        </p:nvCxnSpPr>
        <p:spPr>
          <a:xfrm>
            <a:off x="6043895" y="3008172"/>
            <a:ext cx="0" cy="420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E1404B-814A-444C-9F8B-99948455CCF2}"/>
              </a:ext>
            </a:extLst>
          </p:cNvPr>
          <p:cNvCxnSpPr>
            <a:cxnSpLocks/>
          </p:cNvCxnSpPr>
          <p:nvPr/>
        </p:nvCxnSpPr>
        <p:spPr>
          <a:xfrm>
            <a:off x="6034644" y="4904509"/>
            <a:ext cx="9251" cy="70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C65360-A385-2A41-9EFD-014B3E28B0BB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069277" y="4166754"/>
            <a:ext cx="977736" cy="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FBE686C-5092-1349-9365-CEC83E038534}"/>
              </a:ext>
            </a:extLst>
          </p:cNvPr>
          <p:cNvSpPr txBox="1"/>
          <p:nvPr/>
        </p:nvSpPr>
        <p:spPr>
          <a:xfrm>
            <a:off x="6031258" y="30396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dirty="0"/>
              <a:t>If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436C42-A834-8544-A395-F6B3D33497A0}"/>
              </a:ext>
            </a:extLst>
          </p:cNvPr>
          <p:cNvSpPr txBox="1"/>
          <p:nvPr/>
        </p:nvSpPr>
        <p:spPr>
          <a:xfrm>
            <a:off x="6044178" y="5074799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dirty="0"/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9213E9-2EEF-FC44-BF20-1781F4002A11}"/>
              </a:ext>
            </a:extLst>
          </p:cNvPr>
          <p:cNvSpPr txBox="1"/>
          <p:nvPr/>
        </p:nvSpPr>
        <p:spPr>
          <a:xfrm>
            <a:off x="4380015" y="3838446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05311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DEF9-6935-0D46-9CCC-ED360707B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619"/>
            <a:ext cx="10515600" cy="881784"/>
          </a:xfrm>
        </p:spPr>
        <p:txBody>
          <a:bodyPr/>
          <a:lstStyle/>
          <a:p>
            <a:pPr algn="ctr"/>
            <a:r>
              <a:rPr lang="en-NG" dirty="0"/>
              <a:t>Exercise 2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8F31816E-10B9-714D-BD0C-59C407D6C567}"/>
              </a:ext>
            </a:extLst>
          </p:cNvPr>
          <p:cNvSpPr/>
          <p:nvPr/>
        </p:nvSpPr>
        <p:spPr>
          <a:xfrm>
            <a:off x="4380016" y="1009403"/>
            <a:ext cx="3431968" cy="533192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dirty="0">
                <a:solidFill>
                  <a:schemeClr val="tx1"/>
                </a:solidFill>
              </a:rPr>
              <a:t>Input A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1F1CED08-4E9E-514D-A00F-9D94D558DD00}"/>
              </a:ext>
            </a:extLst>
          </p:cNvPr>
          <p:cNvSpPr/>
          <p:nvPr/>
        </p:nvSpPr>
        <p:spPr>
          <a:xfrm>
            <a:off x="4380016" y="2048455"/>
            <a:ext cx="3431968" cy="533192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dirty="0">
                <a:solidFill>
                  <a:schemeClr val="tx1"/>
                </a:solidFill>
              </a:rPr>
              <a:t>Input B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D6AC6CB8-FFE8-844F-BA98-7571E0B69A88}"/>
              </a:ext>
            </a:extLst>
          </p:cNvPr>
          <p:cNvSpPr/>
          <p:nvPr/>
        </p:nvSpPr>
        <p:spPr>
          <a:xfrm>
            <a:off x="4380016" y="3087507"/>
            <a:ext cx="3431968" cy="533192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dirty="0">
                <a:solidFill>
                  <a:schemeClr val="tx1"/>
                </a:solidFill>
              </a:rPr>
              <a:t>Input B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2B99B3C1-9968-954D-A962-FB96F7AB5ED1}"/>
              </a:ext>
            </a:extLst>
          </p:cNvPr>
          <p:cNvSpPr/>
          <p:nvPr/>
        </p:nvSpPr>
        <p:spPr>
          <a:xfrm>
            <a:off x="5036126" y="4034641"/>
            <a:ext cx="2119745" cy="147550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dirty="0"/>
              <a:t>A = B = 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0D8FC7-DEB2-8A41-B19C-B57353A9070E}"/>
              </a:ext>
            </a:extLst>
          </p:cNvPr>
          <p:cNvSpPr/>
          <p:nvPr/>
        </p:nvSpPr>
        <p:spPr>
          <a:xfrm>
            <a:off x="648195" y="4457699"/>
            <a:ext cx="3436917" cy="629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>
                <a:solidFill>
                  <a:sysClr val="windowText" lastClr="000000"/>
                </a:solidFill>
              </a:rPr>
              <a:t>Print 3*A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45B032-9EAA-5441-A9C1-9BD11A2E9B04}"/>
              </a:ext>
            </a:extLst>
          </p:cNvPr>
          <p:cNvSpPr/>
          <p:nvPr/>
        </p:nvSpPr>
        <p:spPr>
          <a:xfrm>
            <a:off x="4380016" y="5848597"/>
            <a:ext cx="3436917" cy="629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>
                <a:solidFill>
                  <a:sysClr val="windowText" lastClr="000000"/>
                </a:solidFill>
              </a:rPr>
              <a:t>Print A + B + 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DDE1A5-447C-D94B-8C17-FA7EC9164168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6096000" y="1542595"/>
            <a:ext cx="0" cy="505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1C0E51-7A94-AF46-9415-C8F1563BB96C}"/>
              </a:ext>
            </a:extLst>
          </p:cNvPr>
          <p:cNvCxnSpPr/>
          <p:nvPr/>
        </p:nvCxnSpPr>
        <p:spPr>
          <a:xfrm>
            <a:off x="6095998" y="2581647"/>
            <a:ext cx="0" cy="505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A9B612-C567-744D-85A0-A59BAB783C75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6095998" y="3620699"/>
            <a:ext cx="2" cy="41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7290DF-24EA-7A44-A8E2-82C66A8186DD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5999" y="5510150"/>
            <a:ext cx="0" cy="33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D01DDC-A821-A246-94CB-7F975ADA045B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4085112" y="4772395"/>
            <a:ext cx="951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344DBF-F012-B14D-BF11-948B62E8527D}"/>
              </a:ext>
            </a:extLst>
          </p:cNvPr>
          <p:cNvSpPr txBox="1"/>
          <p:nvPr/>
        </p:nvSpPr>
        <p:spPr>
          <a:xfrm>
            <a:off x="6095998" y="36611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dirty="0"/>
              <a:t>If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649D04-A57E-2442-95DC-1BBEEA2F6E2D}"/>
              </a:ext>
            </a:extLst>
          </p:cNvPr>
          <p:cNvSpPr txBox="1"/>
          <p:nvPr/>
        </p:nvSpPr>
        <p:spPr>
          <a:xfrm>
            <a:off x="4380016" y="4457699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dirty="0"/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1D1F43-9C32-9D4F-BB4B-260C393720BF}"/>
              </a:ext>
            </a:extLst>
          </p:cNvPr>
          <p:cNvSpPr txBox="1"/>
          <p:nvPr/>
        </p:nvSpPr>
        <p:spPr>
          <a:xfrm>
            <a:off x="6095998" y="5455514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823843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9430-01E7-B349-A736-E0EABB40D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3031"/>
          </a:xfrm>
        </p:spPr>
        <p:txBody>
          <a:bodyPr/>
          <a:lstStyle/>
          <a:p>
            <a:pPr algn="ctr"/>
            <a:r>
              <a:rPr lang="en-NG" dirty="0"/>
              <a:t>Exercise 3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2A85E959-A2E0-3C4C-8F8F-531EC1A3A397}"/>
              </a:ext>
            </a:extLst>
          </p:cNvPr>
          <p:cNvSpPr/>
          <p:nvPr/>
        </p:nvSpPr>
        <p:spPr>
          <a:xfrm>
            <a:off x="7921832" y="982646"/>
            <a:ext cx="3431968" cy="533192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dirty="0">
                <a:solidFill>
                  <a:schemeClr val="tx1"/>
                </a:solidFill>
              </a:rPr>
              <a:t>Input A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A3C4622C-E6A1-8340-BC53-194C0356599D}"/>
              </a:ext>
            </a:extLst>
          </p:cNvPr>
          <p:cNvSpPr/>
          <p:nvPr/>
        </p:nvSpPr>
        <p:spPr>
          <a:xfrm>
            <a:off x="7921832" y="1881315"/>
            <a:ext cx="3431968" cy="533192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dirty="0">
                <a:solidFill>
                  <a:schemeClr val="tx1"/>
                </a:solidFill>
              </a:rPr>
              <a:t>Input B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2D14A50E-C919-DF45-BAD8-E8FF63FCC881}"/>
              </a:ext>
            </a:extLst>
          </p:cNvPr>
          <p:cNvSpPr/>
          <p:nvPr/>
        </p:nvSpPr>
        <p:spPr>
          <a:xfrm>
            <a:off x="8577943" y="2779982"/>
            <a:ext cx="2119745" cy="147550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dirty="0"/>
              <a:t>A = B 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17985636-2376-B84B-90CF-5AD57F4853E1}"/>
              </a:ext>
            </a:extLst>
          </p:cNvPr>
          <p:cNvSpPr/>
          <p:nvPr/>
        </p:nvSpPr>
        <p:spPr>
          <a:xfrm>
            <a:off x="5407225" y="2779980"/>
            <a:ext cx="2382986" cy="147550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r>
              <a:rPr lang="en-NG" dirty="0"/>
              <a:t>bs (A – B) = 5 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860B298D-364B-F04F-A172-4655F59E3B19}"/>
              </a:ext>
            </a:extLst>
          </p:cNvPr>
          <p:cNvSpPr/>
          <p:nvPr/>
        </p:nvSpPr>
        <p:spPr>
          <a:xfrm>
            <a:off x="2495798" y="2779980"/>
            <a:ext cx="2119745" cy="147550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dirty="0"/>
              <a:t>A + B = 5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0663F9-CEEB-7E4C-9935-F1D26821EA3D}"/>
              </a:ext>
            </a:extLst>
          </p:cNvPr>
          <p:cNvSpPr/>
          <p:nvPr/>
        </p:nvSpPr>
        <p:spPr>
          <a:xfrm>
            <a:off x="0" y="3203530"/>
            <a:ext cx="2119745" cy="628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>
                <a:solidFill>
                  <a:sysClr val="windowText" lastClr="000000"/>
                </a:solidFill>
              </a:rPr>
              <a:t>Print False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FE94AC-A020-3244-93A5-802C19D4AD15}"/>
              </a:ext>
            </a:extLst>
          </p:cNvPr>
          <p:cNvSpPr/>
          <p:nvPr/>
        </p:nvSpPr>
        <p:spPr>
          <a:xfrm>
            <a:off x="2499748" y="4620970"/>
            <a:ext cx="2119745" cy="628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>
                <a:solidFill>
                  <a:sysClr val="windowText" lastClr="000000"/>
                </a:solidFill>
              </a:rPr>
              <a:t>Print True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DC014F-941F-B14A-B325-56DF1E124A5E}"/>
              </a:ext>
            </a:extLst>
          </p:cNvPr>
          <p:cNvSpPr/>
          <p:nvPr/>
        </p:nvSpPr>
        <p:spPr>
          <a:xfrm>
            <a:off x="8577942" y="4620970"/>
            <a:ext cx="2119745" cy="628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>
                <a:solidFill>
                  <a:sysClr val="windowText" lastClr="000000"/>
                </a:solidFill>
              </a:rPr>
              <a:t>Print True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95B1B6-3C76-4A40-8AE4-ADA1E0F63A2A}"/>
              </a:ext>
            </a:extLst>
          </p:cNvPr>
          <p:cNvSpPr/>
          <p:nvPr/>
        </p:nvSpPr>
        <p:spPr>
          <a:xfrm>
            <a:off x="5538845" y="4620970"/>
            <a:ext cx="2119745" cy="628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>
                <a:solidFill>
                  <a:sysClr val="windowText" lastClr="000000"/>
                </a:solidFill>
              </a:rPr>
              <a:t>Print True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7F21A4-2FFE-3248-874C-B8E25D9FB416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9637816" y="1515838"/>
            <a:ext cx="0" cy="36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5408DC-5E86-D544-8C2C-04B88FC4DEC5}"/>
              </a:ext>
            </a:extLst>
          </p:cNvPr>
          <p:cNvCxnSpPr>
            <a:cxnSpLocks/>
          </p:cNvCxnSpPr>
          <p:nvPr/>
        </p:nvCxnSpPr>
        <p:spPr>
          <a:xfrm>
            <a:off x="9637816" y="2414503"/>
            <a:ext cx="0" cy="36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416212-3DFB-7546-8CE6-4F01CBBC1A35}"/>
              </a:ext>
            </a:extLst>
          </p:cNvPr>
          <p:cNvCxnSpPr>
            <a:cxnSpLocks/>
          </p:cNvCxnSpPr>
          <p:nvPr/>
        </p:nvCxnSpPr>
        <p:spPr>
          <a:xfrm>
            <a:off x="9637816" y="4255489"/>
            <a:ext cx="0" cy="36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8FF94D-011E-AA44-BF8C-EF6AF8F563AC}"/>
              </a:ext>
            </a:extLst>
          </p:cNvPr>
          <p:cNvCxnSpPr>
            <a:cxnSpLocks/>
          </p:cNvCxnSpPr>
          <p:nvPr/>
        </p:nvCxnSpPr>
        <p:spPr>
          <a:xfrm>
            <a:off x="6607629" y="4255489"/>
            <a:ext cx="0" cy="36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D94EF6-004D-A144-B4CD-AD751A1C0EEB}"/>
              </a:ext>
            </a:extLst>
          </p:cNvPr>
          <p:cNvCxnSpPr>
            <a:cxnSpLocks/>
          </p:cNvCxnSpPr>
          <p:nvPr/>
        </p:nvCxnSpPr>
        <p:spPr>
          <a:xfrm>
            <a:off x="3555671" y="4255489"/>
            <a:ext cx="0" cy="36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F71C82-1E0B-2549-A472-4EE8F0F986F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7790213" y="3517737"/>
            <a:ext cx="787730" cy="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64D61F9-DBC1-5742-8E9E-B3BA31636B93}"/>
              </a:ext>
            </a:extLst>
          </p:cNvPr>
          <p:cNvCxnSpPr>
            <a:cxnSpLocks/>
          </p:cNvCxnSpPr>
          <p:nvPr/>
        </p:nvCxnSpPr>
        <p:spPr>
          <a:xfrm flipH="1">
            <a:off x="4619494" y="3516186"/>
            <a:ext cx="787730" cy="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673273-DEFC-2541-8BFE-7CD639C10894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2119745" y="3514638"/>
            <a:ext cx="393866" cy="3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37D065C-D0BF-1140-B31E-2B99DCA921E1}"/>
              </a:ext>
            </a:extLst>
          </p:cNvPr>
          <p:cNvSpPr txBox="1"/>
          <p:nvPr/>
        </p:nvSpPr>
        <p:spPr>
          <a:xfrm>
            <a:off x="9637814" y="2434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dirty="0"/>
              <a:t>If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7B4603-4E21-4841-963A-6E9DBB99AAB0}"/>
              </a:ext>
            </a:extLst>
          </p:cNvPr>
          <p:cNvSpPr txBox="1"/>
          <p:nvPr/>
        </p:nvSpPr>
        <p:spPr>
          <a:xfrm>
            <a:off x="9637814" y="4231738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dirty="0"/>
              <a:t>True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43BF60-7DB7-CB4E-8487-D9D82F36C113}"/>
              </a:ext>
            </a:extLst>
          </p:cNvPr>
          <p:cNvSpPr txBox="1"/>
          <p:nvPr/>
        </p:nvSpPr>
        <p:spPr>
          <a:xfrm>
            <a:off x="7925006" y="3155597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dirty="0"/>
              <a:t>False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375CD4-A532-3247-8F8C-8B76BB20444F}"/>
              </a:ext>
            </a:extLst>
          </p:cNvPr>
          <p:cNvSpPr txBox="1"/>
          <p:nvPr/>
        </p:nvSpPr>
        <p:spPr>
          <a:xfrm>
            <a:off x="4754287" y="3145306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dirty="0"/>
              <a:t>False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BDFF6F-7A6A-2B49-BCE3-D0619F8929BB}"/>
              </a:ext>
            </a:extLst>
          </p:cNvPr>
          <p:cNvSpPr txBox="1"/>
          <p:nvPr/>
        </p:nvSpPr>
        <p:spPr>
          <a:xfrm>
            <a:off x="2064142" y="3155597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dirty="0"/>
              <a:t>False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FEA501-1FEE-6840-806C-580ABBBFB837}"/>
              </a:ext>
            </a:extLst>
          </p:cNvPr>
          <p:cNvSpPr txBox="1"/>
          <p:nvPr/>
        </p:nvSpPr>
        <p:spPr>
          <a:xfrm>
            <a:off x="6585856" y="4231738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dirty="0"/>
              <a:t>True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EB3E5C-FB1A-DA48-BA05-9411CDA06CAC}"/>
              </a:ext>
            </a:extLst>
          </p:cNvPr>
          <p:cNvSpPr txBox="1"/>
          <p:nvPr/>
        </p:nvSpPr>
        <p:spPr>
          <a:xfrm>
            <a:off x="3584722" y="4231738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694603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A25C-0750-DC4E-AD0A-139896C26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296397"/>
            <a:ext cx="10515600" cy="632402"/>
          </a:xfrm>
        </p:spPr>
        <p:txBody>
          <a:bodyPr>
            <a:normAutofit fontScale="90000"/>
          </a:bodyPr>
          <a:lstStyle/>
          <a:p>
            <a:pPr algn="ctr"/>
            <a:r>
              <a:rPr lang="en-NG" dirty="0"/>
              <a:t>Exercise 4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3B8A6B71-D137-8B44-864F-FA9C0F4BDC9D}"/>
              </a:ext>
            </a:extLst>
          </p:cNvPr>
          <p:cNvSpPr/>
          <p:nvPr/>
        </p:nvSpPr>
        <p:spPr>
          <a:xfrm>
            <a:off x="4380016" y="1009403"/>
            <a:ext cx="3431968" cy="533192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dirty="0">
                <a:solidFill>
                  <a:schemeClr val="tx1"/>
                </a:solidFill>
              </a:rPr>
              <a:t>Input A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5B536985-AFAA-2348-A4DC-38935A881AE2}"/>
              </a:ext>
            </a:extLst>
          </p:cNvPr>
          <p:cNvSpPr/>
          <p:nvPr/>
        </p:nvSpPr>
        <p:spPr>
          <a:xfrm>
            <a:off x="4380013" y="1790427"/>
            <a:ext cx="3431968" cy="533192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dirty="0">
                <a:solidFill>
                  <a:schemeClr val="tx1"/>
                </a:solidFill>
              </a:rPr>
              <a:t>Input B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C5CF3E22-5425-4C4A-8D0B-E660C3DD4682}"/>
              </a:ext>
            </a:extLst>
          </p:cNvPr>
          <p:cNvSpPr/>
          <p:nvPr/>
        </p:nvSpPr>
        <p:spPr>
          <a:xfrm>
            <a:off x="4380013" y="2571451"/>
            <a:ext cx="3431968" cy="533192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dirty="0">
                <a:solidFill>
                  <a:schemeClr val="tx1"/>
                </a:solidFill>
              </a:rPr>
              <a:t>Input 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9A9A3D-58A0-3B4C-BF15-320CE2054D27}"/>
              </a:ext>
            </a:extLst>
          </p:cNvPr>
          <p:cNvSpPr/>
          <p:nvPr/>
        </p:nvSpPr>
        <p:spPr>
          <a:xfrm>
            <a:off x="4380013" y="3352475"/>
            <a:ext cx="3431969" cy="628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>
                <a:solidFill>
                  <a:schemeClr val="tx1"/>
                </a:solidFill>
              </a:rPr>
              <a:t>D = max(A, B, C)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4ECBEB-98B5-B942-AB92-2C595ACC9265}"/>
              </a:ext>
            </a:extLst>
          </p:cNvPr>
          <p:cNvSpPr/>
          <p:nvPr/>
        </p:nvSpPr>
        <p:spPr>
          <a:xfrm>
            <a:off x="4380013" y="4228715"/>
            <a:ext cx="3431969" cy="628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>
                <a:solidFill>
                  <a:schemeClr val="tx1"/>
                </a:solidFill>
              </a:rPr>
              <a:t>E = min(A, B, C)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AB3804-113A-6B4F-9EA2-03AC731E5EBB}"/>
              </a:ext>
            </a:extLst>
          </p:cNvPr>
          <p:cNvSpPr/>
          <p:nvPr/>
        </p:nvSpPr>
        <p:spPr>
          <a:xfrm>
            <a:off x="4380013" y="5104955"/>
            <a:ext cx="3431969" cy="628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>
                <a:solidFill>
                  <a:schemeClr val="tx1"/>
                </a:solidFill>
              </a:rPr>
              <a:t>F = (A + B + C) – E – D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AD02AE-ADC5-3646-AC32-A7F22D712F43}"/>
              </a:ext>
            </a:extLst>
          </p:cNvPr>
          <p:cNvSpPr/>
          <p:nvPr/>
        </p:nvSpPr>
        <p:spPr>
          <a:xfrm>
            <a:off x="4380012" y="5981195"/>
            <a:ext cx="3431969" cy="628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>
                <a:solidFill>
                  <a:schemeClr val="tx1"/>
                </a:solidFill>
              </a:rPr>
              <a:t>Print “The numbers in decreasing order is”, D, F, 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BC24DB-0A55-CD46-844D-74A22FDC839C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6095997" y="1542595"/>
            <a:ext cx="4" cy="24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96D9FE-DC1E-0244-9AC9-6A08762D3DDC}"/>
              </a:ext>
            </a:extLst>
          </p:cNvPr>
          <p:cNvCxnSpPr>
            <a:cxnSpLocks/>
          </p:cNvCxnSpPr>
          <p:nvPr/>
        </p:nvCxnSpPr>
        <p:spPr>
          <a:xfrm flipH="1">
            <a:off x="6095988" y="2330925"/>
            <a:ext cx="4" cy="24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2C482D-A570-624E-80C0-77DDB7EF7DF7}"/>
              </a:ext>
            </a:extLst>
          </p:cNvPr>
          <p:cNvCxnSpPr>
            <a:cxnSpLocks/>
          </p:cNvCxnSpPr>
          <p:nvPr/>
        </p:nvCxnSpPr>
        <p:spPr>
          <a:xfrm flipH="1">
            <a:off x="6095988" y="3104643"/>
            <a:ext cx="4" cy="24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1066DB-C32C-CD4A-ABC5-3B7305B45684}"/>
              </a:ext>
            </a:extLst>
          </p:cNvPr>
          <p:cNvCxnSpPr>
            <a:cxnSpLocks/>
          </p:cNvCxnSpPr>
          <p:nvPr/>
        </p:nvCxnSpPr>
        <p:spPr>
          <a:xfrm flipH="1">
            <a:off x="6095984" y="3980883"/>
            <a:ext cx="4" cy="24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E48E9C0-BF1A-634B-BB8C-9606FCAA54BB}"/>
              </a:ext>
            </a:extLst>
          </p:cNvPr>
          <p:cNvCxnSpPr>
            <a:cxnSpLocks/>
          </p:cNvCxnSpPr>
          <p:nvPr/>
        </p:nvCxnSpPr>
        <p:spPr>
          <a:xfrm flipH="1">
            <a:off x="6095980" y="4857123"/>
            <a:ext cx="4" cy="24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1E461D-3FD7-EF48-9038-EBF5EBB970BC}"/>
              </a:ext>
            </a:extLst>
          </p:cNvPr>
          <p:cNvCxnSpPr>
            <a:cxnSpLocks/>
          </p:cNvCxnSpPr>
          <p:nvPr/>
        </p:nvCxnSpPr>
        <p:spPr>
          <a:xfrm flipH="1">
            <a:off x="6095980" y="5733363"/>
            <a:ext cx="4" cy="24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23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4658-782D-AA4E-9E00-82B61F56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370"/>
            <a:ext cx="10515600" cy="703654"/>
          </a:xfrm>
        </p:spPr>
        <p:txBody>
          <a:bodyPr/>
          <a:lstStyle/>
          <a:p>
            <a:pPr algn="ctr"/>
            <a:r>
              <a:rPr lang="en-NG" dirty="0"/>
              <a:t>Exercise 5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1AB9A6A4-AACE-1644-A561-0FC3378662CA}"/>
              </a:ext>
            </a:extLst>
          </p:cNvPr>
          <p:cNvSpPr/>
          <p:nvPr/>
        </p:nvSpPr>
        <p:spPr>
          <a:xfrm>
            <a:off x="4380016" y="1009403"/>
            <a:ext cx="3431968" cy="533192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dirty="0">
                <a:solidFill>
                  <a:schemeClr val="tx1"/>
                </a:solidFill>
              </a:rPr>
              <a:t>Input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B310DC-A75F-2447-83D5-54800157D4C2}"/>
              </a:ext>
            </a:extLst>
          </p:cNvPr>
          <p:cNvSpPr/>
          <p:nvPr/>
        </p:nvSpPr>
        <p:spPr>
          <a:xfrm>
            <a:off x="4380016" y="2051463"/>
            <a:ext cx="3431969" cy="620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 = list(range</a:t>
            </a:r>
            <a:r>
              <a:rPr lang="en-NG" dirty="0">
                <a:solidFill>
                  <a:schemeClr val="tx1"/>
                </a:solidFill>
              </a:rPr>
              <a:t>(1,A))</a:t>
            </a:r>
          </a:p>
          <a:p>
            <a:pPr algn="ctr"/>
            <a:r>
              <a:rPr lang="en-NG" dirty="0">
                <a:solidFill>
                  <a:schemeClr val="tx1"/>
                </a:solidFill>
              </a:rPr>
              <a:t>D = 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5988F2-C016-7548-BCBA-AFE9DF10A585}"/>
              </a:ext>
            </a:extLst>
          </p:cNvPr>
          <p:cNvSpPr/>
          <p:nvPr/>
        </p:nvSpPr>
        <p:spPr>
          <a:xfrm>
            <a:off x="4376055" y="5400617"/>
            <a:ext cx="3431969" cy="620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>
                <a:solidFill>
                  <a:schemeClr val="tx1"/>
                </a:solidFill>
              </a:rPr>
              <a:t>Print D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EFD312EE-19AF-7B4E-806C-9905593D31C8}"/>
              </a:ext>
            </a:extLst>
          </p:cNvPr>
          <p:cNvSpPr/>
          <p:nvPr/>
        </p:nvSpPr>
        <p:spPr>
          <a:xfrm>
            <a:off x="4766458" y="3180817"/>
            <a:ext cx="2651164" cy="171093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dirty="0"/>
              <a:t>For C  in B</a:t>
            </a:r>
          </a:p>
          <a:p>
            <a:pPr algn="ctr"/>
            <a:r>
              <a:rPr lang="en-GB" dirty="0"/>
              <a:t>E</a:t>
            </a:r>
            <a:r>
              <a:rPr lang="en-NG" dirty="0"/>
              <a:t> = C**3</a:t>
            </a:r>
          </a:p>
          <a:p>
            <a:pPr algn="ctr"/>
            <a:r>
              <a:rPr lang="en-NG" dirty="0"/>
              <a:t>D = D+E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FDB4E1-F184-DC42-932B-616A7E7E824A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096001" y="1542595"/>
            <a:ext cx="0" cy="508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B748F5-45C3-1847-A7A6-61BEAEC37B82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095997" y="2671949"/>
            <a:ext cx="4" cy="508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16408C-8738-6347-9541-1EFCE7E017EC}"/>
              </a:ext>
            </a:extLst>
          </p:cNvPr>
          <p:cNvCxnSpPr>
            <a:cxnSpLocks/>
          </p:cNvCxnSpPr>
          <p:nvPr/>
        </p:nvCxnSpPr>
        <p:spPr>
          <a:xfrm flipH="1">
            <a:off x="6092039" y="4891749"/>
            <a:ext cx="4" cy="508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337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</TotalTime>
  <Words>184</Words>
  <Application>Microsoft Macintosh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Lab Exercise Flowchart</vt:lpstr>
      <vt:lpstr>Exercise 1</vt:lpstr>
      <vt:lpstr>Exercise 2</vt:lpstr>
      <vt:lpstr>Exercise 3</vt:lpstr>
      <vt:lpstr>Exercise 4</vt:lpstr>
      <vt:lpstr>Exercise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2021-04-16T10:17:52Z</dcterms:created>
  <dcterms:modified xsi:type="dcterms:W3CDTF">2021-04-17T13:53:54Z</dcterms:modified>
</cp:coreProperties>
</file>