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Aw9ImCN4mOVbAbTuTttYMw==" hashData="QEB4QJodx35d4BIxfPcdhf8TFZK7/HXX34pC6ZkcTtl93Tf61VzQkJLKlpMtrL+S9nxNoZjBmdk1giuy3fg4tg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5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AC35-7DBB-7754-2196-0042B2BBE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7E809-EF17-66FC-E660-D1296AAA5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4117D-B9C7-914E-F3D7-A8425D9F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956EB-4ABD-306C-21F4-578387C3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C08A5-2DE2-063C-1BB4-E21C547E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0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178E-9417-5B9B-5FE3-5BD6217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1D695-C298-E844-29EA-3291E8287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1E135-E40A-367A-200B-BAEDE349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3A8D8-9FB4-3986-483B-C67B50F9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D2F8F-FEDC-766A-8FAC-57958044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5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45617-D04F-4DE1-36D9-161DFC0D1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C926A-EE48-54BD-D2DD-B3AC96A27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BE33A-76DB-454D-990D-42B0A6EF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4C83E-B78B-7F36-E4C3-F566673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7FAF2-C904-AF83-BFDD-E607EB34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9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FCD3-5840-0FBF-1788-9CF6F4DD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8C748-1E3E-FD42-F48E-6038E94E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599A8-B725-C842-5A3B-8C764CF8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CA80B-F00E-C0FF-78EE-1FF5F568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B7A3E-C8B4-0C62-D2DB-347BC689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8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7B88-B713-4D6A-CB52-7E9238B6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3E17B-EBA4-6C15-2BCC-1E1521845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89183-79C8-E75D-B371-3672B82D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461F2-10C0-42B5-6ED1-1D0ABF4D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C23C7-93B1-708D-C5C4-B52CB287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3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47A8-E86F-653C-0B49-D18F6B62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B67C4-BAF0-3351-E1A9-2E4461EC7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36CB1-E2C7-72B8-3E0D-8CE26C5A4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03986-883A-CFDB-CB14-80CF2ECF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C698F-2FE8-B34A-37F5-B3581D40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442DC-DF32-0280-445B-C1F2F755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8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E49C-260E-A521-2300-84CEAE75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39D59-BABA-2A5B-68E5-E2C682E19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C5C60-1738-45CB-AD86-7E1E9AD4E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E046F-9CD0-10DE-B5C9-58961D013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381B7-47C3-16FA-D6C5-DD55124A6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3938F5-6246-0F56-DA81-4CF05832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27C00-7030-C7B6-6D24-58ECFA19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CB6BB-0104-BC1D-B141-88572895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2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93DF-8027-B41A-B355-3294DEB7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25653-2A68-6E10-A8EC-0EB95481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C918D-1D9A-3DB2-74CA-650D7C4A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B149E-DA28-566B-80CD-036DFF79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7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74E65-C745-F423-0FD0-5633E087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04996-561A-ECC7-DE33-B9BDFABF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C5C36-17FF-2C6F-0165-824053DC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BC76-5C20-84F0-8021-91938890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26232-5526-152B-C464-25890FEC5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A45E1-DC9F-A6ED-ECAE-CB13716BF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F9DE7-A187-EA9D-AD21-7FAE11BB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B1381-3DEF-2AC3-1C18-2D05FED1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FAA29-60B2-ACE9-6736-FEE19B01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8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7605-4203-6AB8-C3B0-BB7BD53BC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19544-1EA6-B6DE-C8B1-33D6D5539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FD7C4-E254-D108-9928-6C50522D1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506A-BA63-74F6-C27E-6667303B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FA452-0505-E3F9-C061-9C1040914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F8475-FAB1-746E-028D-4CF7F025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4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66490-8E4C-2E9C-6470-7835C918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0613C-9A9B-8597-F6C0-C2F5AD68E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E93B4-0452-6A05-284E-1E0FE84B5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A384B-3D44-CE95-DB91-5EAFA7867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2135F-5BBC-22CC-D6B5-F4F168B03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cortar.link/7cpPH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C16B77-AAF8-9E30-14EB-ECA29CB36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94" r="44916" b="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92CE576-E404-A5BE-9B7F-F81AA190D9C3}"/>
              </a:ext>
            </a:extLst>
          </p:cNvPr>
          <p:cNvSpPr txBox="1">
            <a:spLocks/>
          </p:cNvSpPr>
          <p:nvPr/>
        </p:nvSpPr>
        <p:spPr>
          <a:xfrm>
            <a:off x="618515" y="4921193"/>
            <a:ext cx="5287433" cy="12169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s-E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Mario Hernández Guzmán</a:t>
            </a:r>
          </a:p>
          <a:p>
            <a:pPr algn="l">
              <a:lnSpc>
                <a:spcPct val="170000"/>
              </a:lnSpc>
            </a:pPr>
            <a:r>
              <a:rPr lang="es-E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Valentín Pérez Hernández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A6C1388-0DB2-EE14-FAFF-460326438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466" y="672608"/>
            <a:ext cx="3878372" cy="1178375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88E53AD8-FE68-6309-C071-8488C5C06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31" y="416442"/>
            <a:ext cx="2548707" cy="12623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8D56FA-123E-6824-5165-9BC701615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14" y="1921668"/>
            <a:ext cx="8298290" cy="2125484"/>
          </a:xfrm>
        </p:spPr>
        <p:txBody>
          <a:bodyPr>
            <a:noAutofit/>
          </a:bodyPr>
          <a:lstStyle/>
          <a:p>
            <a:pPr algn="l"/>
            <a:r>
              <a:rPr lang="es-E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Análisis y visualización de datos con el lenguaje R</a:t>
            </a:r>
            <a:br>
              <a:rPr lang="es-E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0565B46F-A34C-4EFB-8E60-0A459EF889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466" y="5007017"/>
            <a:ext cx="3142296" cy="1102560"/>
          </a:xfrm>
          <a:prstGeom prst="rect">
            <a:avLst/>
          </a:prstGeom>
        </p:spPr>
      </p:pic>
      <p:pic>
        <p:nvPicPr>
          <p:cNvPr id="11" name="Picture 10" descr="A picture containing symbol, graphics, graphic design, font&#10;&#10;Description automatically generated">
            <a:extLst>
              <a:ext uri="{FF2B5EF4-FFF2-40B4-BE49-F238E27FC236}">
                <a16:creationId xmlns:a16="http://schemas.microsoft.com/office/drawing/2014/main" id="{61A5DD44-D193-43A2-E5C3-48F2DD6EFE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988" y="5007017"/>
            <a:ext cx="1460052" cy="113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4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032A4B3-62C1-0CA2-3E37-F8885F45A5E9}"/>
              </a:ext>
            </a:extLst>
          </p:cNvPr>
          <p:cNvSpPr txBox="1"/>
          <p:nvPr/>
        </p:nvSpPr>
        <p:spPr>
          <a:xfrm>
            <a:off x="403107" y="1999938"/>
            <a:ext cx="8132105" cy="374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Investigador posdoctoral 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Centro de Investigación Científica y de Educación Superior de Ensenada, Baja California</a:t>
            </a:r>
            <a:r>
              <a:rPr lang="es-MX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(CICESE)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nacional de investigadores (SNI) nivel I.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 en Ciencias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especialidad de</a:t>
            </a:r>
            <a:r>
              <a:rPr lang="es-MX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Biotecnología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el Centro de investigación y de estudios avanzados</a:t>
            </a:r>
            <a:r>
              <a:rPr lang="es-MX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(Cinvestav – IPN).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Ingeniero y maestro en ingeniería bioquímica por el TEC-NM (ITTG).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Cuenta con 2 artículos JCR de primer autor , y 10 artículos en colaboración con investigadores del Cinvestav, CICY e ITTG.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Dedicado al estudio del impacto del uso no sostenible del suelo, microbiomas ambientales.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Experiencia  en análisis bioinformático </a:t>
            </a:r>
            <a:r>
              <a:rPr lang="es-MX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mediante m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arcadores moleculares y metagenoma.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849D9-DBA2-3487-3B0D-742999E3D59C}"/>
              </a:ext>
            </a:extLst>
          </p:cNvPr>
          <p:cNvSpPr txBox="1"/>
          <p:nvPr/>
        </p:nvSpPr>
        <p:spPr>
          <a:xfrm>
            <a:off x="8535212" y="5492291"/>
            <a:ext cx="3478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Dr. Mario Hernández Guzmán</a:t>
            </a:r>
          </a:p>
          <a:p>
            <a:pPr marL="0" marR="0" algn="ctr">
              <a:spcBef>
                <a:spcPts val="0"/>
              </a:spcBef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Posdoctorante CICESE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28F311-61EC-BF2B-C1A5-CCB11CBC7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06"/>
          <a:stretch/>
        </p:blipFill>
        <p:spPr>
          <a:xfrm>
            <a:off x="8673285" y="2298278"/>
            <a:ext cx="3115608" cy="31940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D824589-5D6C-5E2A-D3DA-C0BFF49F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Instructor</a:t>
            </a:r>
          </a:p>
        </p:txBody>
      </p:sp>
    </p:spTree>
    <p:extLst>
      <p:ext uri="{BB962C8B-B14F-4D97-AF65-F5344CB8AC3E}">
        <p14:creationId xmlns:p14="http://schemas.microsoft.com/office/powerpoint/2010/main" val="7284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60A0C1-6FD3-3029-AB5A-33A1B59A99B6}"/>
              </a:ext>
            </a:extLst>
          </p:cNvPr>
          <p:cNvSpPr txBox="1"/>
          <p:nvPr/>
        </p:nvSpPr>
        <p:spPr>
          <a:xfrm>
            <a:off x="188022" y="1760630"/>
            <a:ext cx="8151014" cy="4116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Investigador posdoctoral 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el Centro de investigación y de estudios avanzados del IPN </a:t>
            </a:r>
            <a:r>
              <a:rPr lang="es-MX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(Cinvestav-IPN)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Candidato en el Sistema Nacional de Investigadores (SNI)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Doctorado en </a:t>
            </a:r>
            <a:r>
              <a:rPr lang="es-MX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iencias de los Alimentos y Biotecnología por Tecnológico Nacional de México (ITTG).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Maestría en ingeniería bioquímica por el Tecnológico Nacional de México (ITTG)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Ingeniero Bioquímico Tecnológico Nacional de México (ITVH)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 publicado 4 artículos como primer autor,  y cuenta con 3 en artículos publicados en colaboración con personal del Cinvestav, y el Instituto Tecnológico de Tuxtla Gutiérrez.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Dedicado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estudio de ambiente extremos como lo es el Ex-lago de Texcoco en México.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Experiencia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análisis bioinformático de marcadores moleculares y metagenoma.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2" descr="Un par de personas de pie en la calle&#10;&#10;Descripción generada automáticamente con confianza media">
            <a:extLst>
              <a:ext uri="{FF2B5EF4-FFF2-40B4-BE49-F238E27FC236}">
                <a16:creationId xmlns:a16="http://schemas.microsoft.com/office/drawing/2014/main" id="{8A6F78BF-77EA-7058-47EF-1E53AB166E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8" t="12276" r="21558" b="3743"/>
          <a:stretch/>
        </p:blipFill>
        <p:spPr bwMode="auto">
          <a:xfrm>
            <a:off x="8724755" y="2045223"/>
            <a:ext cx="3162737" cy="30868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6C432B-B977-F903-99C5-F24AF54748BF}"/>
              </a:ext>
            </a:extLst>
          </p:cNvPr>
          <p:cNvSpPr txBox="1"/>
          <p:nvPr/>
        </p:nvSpPr>
        <p:spPr>
          <a:xfrm>
            <a:off x="8724755" y="5231132"/>
            <a:ext cx="32792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Dr. Valentín Pérez Hernández 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Posdoctorante CINVESTAV-IPN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E53E64-61AB-E765-30E5-15C553EA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Instructor de apoyo</a:t>
            </a:r>
          </a:p>
        </p:txBody>
      </p:sp>
    </p:spTree>
    <p:extLst>
      <p:ext uri="{BB962C8B-B14F-4D97-AF65-F5344CB8AC3E}">
        <p14:creationId xmlns:p14="http://schemas.microsoft.com/office/powerpoint/2010/main" val="166460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54D52-1E7B-E6F5-9C5D-D105E684C78C}"/>
              </a:ext>
            </a:extLst>
          </p:cNvPr>
          <p:cNvSpPr txBox="1"/>
          <p:nvPr/>
        </p:nvSpPr>
        <p:spPr>
          <a:xfrm>
            <a:off x="838200" y="2314881"/>
            <a:ext cx="1022066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Introducción general</a:t>
            </a:r>
            <a:endParaRPr lang="en-MX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Manejo de bases de datos </a:t>
            </a:r>
            <a:endParaRPr lang="en-MX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Manipulación de bases de datos</a:t>
            </a:r>
            <a:endParaRPr lang="en-MX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Gráficos en R</a:t>
            </a:r>
            <a:endParaRPr lang="en-MX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Aplicación de conocimiento adquirido: Trae tus datos y lo analizamos/graficamos en R.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0A885D-D7A7-3D3C-7C3B-A43DAB6C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Contenido del curso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22FDA3-E316-A930-A19F-E95117D83188}"/>
              </a:ext>
            </a:extLst>
          </p:cNvPr>
          <p:cNvSpPr txBox="1"/>
          <p:nvPr/>
        </p:nvSpPr>
        <p:spPr>
          <a:xfrm>
            <a:off x="6216127" y="6488668"/>
            <a:ext cx="59758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Temario completo: </a:t>
            </a:r>
            <a:r>
              <a:rPr lang="en-MX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https://acortar.link/7cpPHV</a:t>
            </a:r>
            <a:endParaRPr lang="en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84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B84F-A940-6863-1D39-47155AB7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20" y="1589172"/>
            <a:ext cx="10515600" cy="4636530"/>
          </a:xfrm>
        </p:spPr>
        <p:txBody>
          <a:bodyPr>
            <a:normAutofit/>
          </a:bodyPr>
          <a:lstStyle/>
          <a:p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Duración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 horas diarias:~2 semanas</a:t>
            </a:r>
            <a:b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Fechas: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de junio al 07 de julio de 2023 </a:t>
            </a:r>
            <a:b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Horario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10:00 a 12:00 horas (PST)</a:t>
            </a:r>
            <a:b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Modalidad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Presencial + Apoyo en línea</a:t>
            </a:r>
            <a:b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F84FFA-2D07-4D55-3F70-4DF618661F05}"/>
              </a:ext>
            </a:extLst>
          </p:cNvPr>
          <p:cNvSpPr txBox="1">
            <a:spLocks/>
          </p:cNvSpPr>
          <p:nvPr/>
        </p:nvSpPr>
        <p:spPr>
          <a:xfrm>
            <a:off x="390727" y="538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/>
              <a:t>Información del curso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219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29D1-2A30-76C6-33B2-520732A9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942"/>
            <a:ext cx="10515600" cy="1325563"/>
          </a:xfrm>
        </p:spPr>
        <p:txBody>
          <a:bodyPr/>
          <a:lstStyle/>
          <a:p>
            <a:pPr algn="ctr"/>
            <a:r>
              <a:rPr lang="es-MX" b="1" dirty="0"/>
              <a:t>Presentación de los participantes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451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</TotalTime>
  <Words>362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Times New Roman</vt:lpstr>
      <vt:lpstr>Office Theme</vt:lpstr>
      <vt:lpstr>Análisis y visualización de datos con el lenguaje R </vt:lpstr>
      <vt:lpstr>Instructor</vt:lpstr>
      <vt:lpstr>Instructor de apoyo</vt:lpstr>
      <vt:lpstr>Contenido del curso</vt:lpstr>
      <vt:lpstr>Duración: 2 horas diarias:~2 semanas  Fechas: 06 de junio al 07 de julio de 2023   Horario: 10:00 a 12:00 horas (PST)  Modalidad: Presencial + Apoyo en línea  </vt:lpstr>
      <vt:lpstr>Presentación de los participantes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datos provenientes del secuenciamiento del gen 16s rRNA empleando QIIME2</dc:title>
  <dc:creator>Mario Hernández Guzmán</dc:creator>
  <cp:lastModifiedBy>Mario Hernández-Guzmán</cp:lastModifiedBy>
  <cp:revision>26</cp:revision>
  <dcterms:created xsi:type="dcterms:W3CDTF">2023-05-03T21:13:33Z</dcterms:created>
  <dcterms:modified xsi:type="dcterms:W3CDTF">2023-06-26T13:03:57Z</dcterms:modified>
</cp:coreProperties>
</file>