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howGuides="1">
      <p:cViewPr varScale="1">
        <p:scale>
          <a:sx n="112" d="100"/>
          <a:sy n="112" d="100"/>
        </p:scale>
        <p:origin x="4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3784" y="216"/>
      </p:cViewPr>
      <p:guideLst>
        <p:guide orient="horz" pos="2880"/>
        <p:guide pos="2160"/>
      </p:guideLst>
    </p:cSldViewPr>
  </p:notes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3EA6E-9AAC-F54E-8DBE-C39A95BCF950}" type="datetimeFigureOut">
              <a:rPr lang="en-MX" smtClean="0"/>
              <a:t>21/06/23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5671-96F9-814D-90F7-FCE63FD4F85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6392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5671-96F9-814D-90F7-FCE63FD4F851}" type="slidenum">
              <a:rPr lang="en-MX" smtClean="0"/>
              <a:t>3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8937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D2F6-C1CD-D9C4-4FA5-6C5B8DE53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2DCD5-8FC7-D87C-0900-BC9776E37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FD0B7-EE6A-66B3-3FF7-071A53C0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21/06/23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32E3E-2B3A-B126-948C-7E903F50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6D5A1-FD34-E1D9-9C99-78E90C38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0632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75FB-065E-E47B-79D5-DFDD2589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F4008-831F-AA3F-F895-BBF712C22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86647-D918-75B7-05E5-DE214EF7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21/06/23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784B7-39E6-467B-5B80-25161B5F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FCBA-A9CB-C24C-6890-B70A9823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1581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D7534-A2E6-C3C6-85A8-D6E8E73DF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78889-C011-EC0A-EDC1-9853D8F03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8A9-1451-2818-1C60-24E243EA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21/06/23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5C63-A0EF-F0B1-ACCA-6FB40744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E1C2-4CD6-D3A0-7607-1E423421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1011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E70E-5FA9-E9D3-C1AC-F264B6A6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12E9-BFFE-6F7B-9702-7A2E558C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E86D8-5E8F-B0DA-468E-2DC385C1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21/06/23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9BCF3-F4E2-BFCE-A936-2AEC1633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BA8CD-998D-67E9-A103-4AB604FE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646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A452-9B78-8CE8-1087-7833CA60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11FD-2A8F-DA2C-46E2-830A2CA8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62EB3-07CF-AC47-2B90-ACCF60E3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21/06/23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033D-DEF1-2302-C97F-6DA74815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75BA-6230-414A-D028-89BCE9EC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7491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FA8B-5553-B210-8C0E-1D1306DD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F436-7B5D-7D65-D6F2-55DFEE4F9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DCADC-2F81-EA65-2C7E-6DB3BE0A1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8CA5C-82B4-3BCB-89EC-3729BEB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21/06/23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DB197-8476-E51D-B361-B1905DDD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BCF8-27B7-DDA1-9E85-61904A11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0997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A9E3-0FCB-D8F1-B3BF-01C1244F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ACA99-03FA-FF39-F761-B47B2CC4A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13AA9-82CD-5582-CE79-AF597B339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72029-A49F-DC96-FC7F-678AEEC5E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B6BAC-370A-FE2C-DB94-E0D335E83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FCDC8-0726-564F-8887-EFE97D62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21/06/23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5B94D-62F8-4571-A8E0-DF6BB8CA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0978F-4CAA-B66F-6BF1-0060BF76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8326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C4AD-04D8-8819-C8D0-5C0F9765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C4E66-6FC7-D598-9391-E779D45D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21/06/23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20B13-9A72-3066-F15D-86DEED7C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58801-C4B5-0C1E-0157-19FA804C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1070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1D7D8-C592-FDBD-50BC-06F553AE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21/06/23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28EB-01B8-2D81-E6C5-63A9A240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0EEBA-E710-0CAB-A8E8-BAD5BCB3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134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BE00-BC3D-ED52-9C11-F050E8AD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B3D8-2EAB-E110-6ACB-5A10FFF7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8CA2F-35CE-5B9E-1D86-971C0FE66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A5CFE-BC41-CEA2-0D8A-F663EE6C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21/06/23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14E41-0D51-8357-E3ED-D3D2513A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683A9-27B4-7EAA-51EA-D46071C2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394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44DA-8533-1954-D536-A7EF2CA9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865B8-238B-240C-E2B5-F9AE3E913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59393-CDCC-BF64-5D3F-98C1D94D9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CBCB5-727E-8FAE-B128-E87F3BA2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21/06/23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76720-CB7E-3E69-B05C-1A18D534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85AE7-CDA6-A896-D14A-F1EF13E8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0701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0C52B-ACB7-5218-B678-6211A339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EEE73-6B61-A31D-6162-C5ED53BF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F7A04-F050-0E77-C8EE-C075CDDA0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161E1-9DD5-7E4B-810B-7556C7ADE1F7}" type="datetimeFigureOut">
              <a:rPr lang="en-MX" smtClean="0"/>
              <a:t>21/06/23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1295-C270-6129-0F32-8DE26E318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F35D-729C-2B44-C6D9-074361DC6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3439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ackoverflow.com/questions/49931349/how-to-use-regex-over-entire-dataframe-in-r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033B0-DC16-D4F8-8981-12D87D7FA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MX" sz="4000">
                <a:solidFill>
                  <a:schemeClr val="bg2"/>
                </a:solidFill>
              </a:rPr>
              <a:t>Lección 3:</a:t>
            </a:r>
            <a:br>
              <a:rPr lang="en-MX" sz="4000">
                <a:solidFill>
                  <a:schemeClr val="bg2"/>
                </a:solidFill>
              </a:rPr>
            </a:br>
            <a:r>
              <a:rPr lang="en-MX" sz="4000">
                <a:solidFill>
                  <a:schemeClr val="bg2"/>
                </a:solidFill>
              </a:rPr>
              <a:t>MANIPULACIÓN DE BASES DE DATOS EN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107C7-F1AB-8DD7-8956-EA5EA971C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MX" sz="1800"/>
              <a:t>El cómo obtener estadísticos básicos, y manipular y editar datos para posterior visualización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3EC5A-D138-0E72-0E60-D9B65C03C0DE}"/>
              </a:ext>
            </a:extLst>
          </p:cNvPr>
          <p:cNvSpPr txBox="1"/>
          <p:nvPr/>
        </p:nvSpPr>
        <p:spPr>
          <a:xfrm>
            <a:off x="176784" y="603648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Dr. Mario Hernández-Guzmán</a:t>
            </a:r>
          </a:p>
          <a:p>
            <a:r>
              <a:rPr lang="en-MX" dirty="0"/>
              <a:t>Dr. Valentín Pérez-Hernández</a:t>
            </a:r>
          </a:p>
        </p:txBody>
      </p:sp>
    </p:spTree>
    <p:extLst>
      <p:ext uri="{BB962C8B-B14F-4D97-AF65-F5344CB8AC3E}">
        <p14:creationId xmlns:p14="http://schemas.microsoft.com/office/powerpoint/2010/main" val="3112823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EBA8-047E-C321-FA0B-2D9CE490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MX" dirty="0"/>
              <a:t>ctividad: identifica las funciones para regex con la paquetería stringr::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8D103-FDA2-1472-95DE-F1C09BC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8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R Memes for Statistical Fiends (@rstatsmemes) / Twitter">
            <a:extLst>
              <a:ext uri="{FF2B5EF4-FFF2-40B4-BE49-F238E27FC236}">
                <a16:creationId xmlns:a16="http://schemas.microsoft.com/office/drawing/2014/main" id="{17AD7120-C9E9-0958-6695-3C48FA2E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6272" y="1289713"/>
            <a:ext cx="3228531" cy="407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4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0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Rectangle 1032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óster 'Meme confundido de la señora de las matemáticas' de richterr | Meme,  Chuyện cười, Ảnh vui nhộn">
            <a:extLst>
              <a:ext uri="{FF2B5EF4-FFF2-40B4-BE49-F238E27FC236}">
                <a16:creationId xmlns:a16="http://schemas.microsoft.com/office/drawing/2014/main" id="{9C9A42B3-8024-BDFC-1E43-FE917796E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9" b="11173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51FC44-AFA2-9CB7-D762-2CAB096E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797AC-8805-E1F5-7516-0BBCFB2BB961}"/>
              </a:ext>
            </a:extLst>
          </p:cNvPr>
          <p:cNvSpPr txBox="1"/>
          <p:nvPr/>
        </p:nvSpPr>
        <p:spPr>
          <a:xfrm>
            <a:off x="1198181" y="2957665"/>
            <a:ext cx="9792471" cy="3171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Funciones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head(), summary() y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as_tibble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Conociendo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visualizando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str():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Conociendo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 variables y sus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(Char, Int and Num)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Rmisc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summarySE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Estadísticos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básicos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un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media,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ci.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Estadísticos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básicos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funciones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arrange(), y mutate()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Manejo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expresiones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regulares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(regex):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paquetería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stringr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3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30C2-A0B7-6D42-A8D1-097B6B2F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Conociendo mi base de datos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E00FF-A002-2D72-0555-231ED1625BAF}"/>
              </a:ext>
            </a:extLst>
          </p:cNvPr>
          <p:cNvSpPr txBox="1"/>
          <p:nvPr/>
        </p:nvSpPr>
        <p:spPr>
          <a:xfrm>
            <a:off x="838200" y="1794510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## Visualizando mis datos dentro de R: take a look into it</a:t>
            </a:r>
          </a:p>
          <a:p>
            <a:endParaRPr lang="en-MX" dirty="0"/>
          </a:p>
          <a:p>
            <a:r>
              <a:rPr lang="en-MX" dirty="0">
                <a:highlight>
                  <a:srgbClr val="C0C0C0"/>
                </a:highlight>
              </a:rPr>
              <a:t>&gt; summary (df)</a:t>
            </a:r>
          </a:p>
          <a:p>
            <a:r>
              <a:rPr lang="en-MX" dirty="0">
                <a:highlight>
                  <a:srgbClr val="C0C0C0"/>
                </a:highlight>
              </a:rPr>
              <a:t>&gt; str (df)</a:t>
            </a:r>
          </a:p>
          <a:p>
            <a:r>
              <a:rPr lang="en-US" dirty="0">
                <a:highlight>
                  <a:srgbClr val="C0C0C0"/>
                </a:highlight>
              </a:rPr>
              <a:t>&gt; head (</a:t>
            </a:r>
            <a:r>
              <a:rPr lang="en-US" dirty="0" err="1">
                <a:highlight>
                  <a:srgbClr val="C0C0C0"/>
                </a:highlight>
              </a:rPr>
              <a:t>df</a:t>
            </a:r>
            <a:r>
              <a:rPr lang="en-US" dirty="0">
                <a:highlight>
                  <a:srgbClr val="C0C0C0"/>
                </a:highlight>
              </a:rPr>
              <a:t>)</a:t>
            </a:r>
          </a:p>
          <a:p>
            <a:r>
              <a:rPr lang="en-MX" dirty="0">
                <a:highlight>
                  <a:srgbClr val="C0C0C0"/>
                </a:highlight>
              </a:rPr>
              <a:t>&gt; tail (df)</a:t>
            </a:r>
          </a:p>
          <a:p>
            <a:endParaRPr lang="en-MX" dirty="0"/>
          </a:p>
          <a:p>
            <a:endParaRPr lang="en-MX" dirty="0"/>
          </a:p>
          <a:p>
            <a:r>
              <a:rPr lang="en-MX" dirty="0"/>
              <a:t>## Visualizando empleando operador “then” (%&gt;%):</a:t>
            </a:r>
          </a:p>
          <a:p>
            <a:endParaRPr lang="en-MX" dirty="0"/>
          </a:p>
          <a:p>
            <a:r>
              <a:rPr lang="en-MX" dirty="0">
                <a:highlight>
                  <a:srgbClr val="C0C0C0"/>
                </a:highlight>
              </a:rPr>
              <a:t>&gt; df %&gt;% View()</a:t>
            </a:r>
          </a:p>
          <a:p>
            <a:r>
              <a:rPr lang="en-MX" dirty="0">
                <a:highlight>
                  <a:srgbClr val="C0C0C0"/>
                </a:highlight>
              </a:rPr>
              <a:t>&gt; df %&gt;% head(n = 10)</a:t>
            </a:r>
          </a:p>
        </p:txBody>
      </p:sp>
    </p:spTree>
    <p:extLst>
      <p:ext uri="{BB962C8B-B14F-4D97-AF65-F5344CB8AC3E}">
        <p14:creationId xmlns:p14="http://schemas.microsoft.com/office/powerpoint/2010/main" val="247744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4E5B-2860-2A69-794E-5469CB17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X" dirty="0"/>
              <a:t>Estadísticos con un factor</a:t>
            </a:r>
          </a:p>
        </p:txBody>
      </p:sp>
      <p:pic>
        <p:nvPicPr>
          <p:cNvPr id="1026" name="Picture 2" descr="Media aritmética - ¿Qué es?, usos, ¿cómo calcularla? y más">
            <a:extLst>
              <a:ext uri="{FF2B5EF4-FFF2-40B4-BE49-F238E27FC236}">
                <a16:creationId xmlns:a16="http://schemas.microsoft.com/office/drawing/2014/main" id="{AB61C542-7257-7CCB-7E17-BB093DD8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05" y="1690688"/>
            <a:ext cx="42672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ndard Deviation - Formula | How to Calculate Standard Deviation?">
            <a:extLst>
              <a:ext uri="{FF2B5EF4-FFF2-40B4-BE49-F238E27FC236}">
                <a16:creationId xmlns:a16="http://schemas.microsoft.com/office/drawing/2014/main" id="{A81CA749-F758-8E59-7692-678C0699B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7" t="18129" r="2553"/>
          <a:stretch/>
        </p:blipFill>
        <p:spPr bwMode="auto">
          <a:xfrm>
            <a:off x="5061676" y="1415408"/>
            <a:ext cx="2583543" cy="25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7BA9B-267A-0334-530D-10DB7241E33D}"/>
              </a:ext>
            </a:extLst>
          </p:cNvPr>
          <p:cNvSpPr txBox="1"/>
          <p:nvPr/>
        </p:nvSpPr>
        <p:spPr>
          <a:xfrm>
            <a:off x="5061676" y="3965464"/>
            <a:ext cx="25835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SD: Measure of how widely values are dispersed from the average value (the mean)</a:t>
            </a:r>
            <a:endParaRPr lang="en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824DD-A318-257E-0F04-9B1A6269765C}"/>
              </a:ext>
            </a:extLst>
          </p:cNvPr>
          <p:cNvSpPr txBox="1"/>
          <p:nvPr/>
        </p:nvSpPr>
        <p:spPr>
          <a:xfrm>
            <a:off x="417105" y="3244334"/>
            <a:ext cx="426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Mean/Average: a number expressing the central or typical value in a set of data. Sum of values by n samples.</a:t>
            </a:r>
            <a:endParaRPr lang="en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BA0D5-B15C-1C5C-1FE3-B742AFFA699D}"/>
              </a:ext>
            </a:extLst>
          </p:cNvPr>
          <p:cNvSpPr txBox="1"/>
          <p:nvPr/>
        </p:nvSpPr>
        <p:spPr>
          <a:xfrm>
            <a:off x="8595360" y="3890665"/>
            <a:ext cx="31795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ó</a:t>
            </a:r>
            <a:r>
              <a:rPr lang="en-US" dirty="0"/>
              <a:t> SEM: equation </a:t>
            </a:r>
            <a:r>
              <a:rPr lang="en-US" i="1" dirty="0"/>
              <a:t>quantifies how larger samples produce more precise estimates.</a:t>
            </a:r>
            <a:endParaRPr lang="en-MX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967EC6-1DB3-406E-88BF-184C83B9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985" y="1415408"/>
            <a:ext cx="3266186" cy="24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1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9097-F90E-FD69-6FED-D25E3372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X" dirty="0"/>
              <a:t>Calculando la media, SD, SEM y ci: dataframe</a:t>
            </a:r>
          </a:p>
        </p:txBody>
      </p:sp>
      <p:pic>
        <p:nvPicPr>
          <p:cNvPr id="2050" name="Picture 2" descr="Data Science Example - Iris dataset">
            <a:extLst>
              <a:ext uri="{FF2B5EF4-FFF2-40B4-BE49-F238E27FC236}">
                <a16:creationId xmlns:a16="http://schemas.microsoft.com/office/drawing/2014/main" id="{61FC100B-4B46-1834-E1DF-3F926230C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857" y="1850863"/>
            <a:ext cx="7286171" cy="272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493B0D-6F18-4D12-5B83-04478B4F62AC}"/>
              </a:ext>
            </a:extLst>
          </p:cNvPr>
          <p:cNvSpPr txBox="1"/>
          <p:nvPr/>
        </p:nvSpPr>
        <p:spPr>
          <a:xfrm>
            <a:off x="696686" y="2090057"/>
            <a:ext cx="301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d</a:t>
            </a:r>
            <a:r>
              <a:rPr lang="en-MX" dirty="0"/>
              <a:t>ata (iris)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7C14F-04CD-1B1F-B6B0-11F3B369E149}"/>
              </a:ext>
            </a:extLst>
          </p:cNvPr>
          <p:cNvSpPr txBox="1"/>
          <p:nvPr/>
        </p:nvSpPr>
        <p:spPr>
          <a:xfrm>
            <a:off x="273594" y="4736711"/>
            <a:ext cx="827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brir: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atos</a:t>
            </a:r>
            <a:r>
              <a:rPr lang="en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./data/file.tsv </a:t>
            </a:r>
          </a:p>
          <a:p>
            <a:r>
              <a:rPr lang="en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./scripts/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06_Estadisticos_uno_dos_factores_Renv.R</a:t>
            </a:r>
            <a:endParaRPr lang="en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5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1FE8-48B1-8A02-7F27-0EBC072B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MX" dirty="0"/>
              <a:t>onociendo la base de datos “iris”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66DD8-D006-6862-72FF-11EBE28A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81864"/>
            <a:ext cx="7772400" cy="4780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4BEBA-CEAD-C3DC-605B-2413EC140437}"/>
              </a:ext>
            </a:extLst>
          </p:cNvPr>
          <p:cNvSpPr txBox="1"/>
          <p:nvPr/>
        </p:nvSpPr>
        <p:spPr>
          <a:xfrm>
            <a:off x="6094096" y="648866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X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./scripts/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06_Estadisticos_uno_dos_factores_Renv.R</a:t>
            </a:r>
            <a:endParaRPr lang="en-MX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9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16F4B-F903-3DC9-B11F-0B92391C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4" y="1142932"/>
            <a:ext cx="6249052" cy="4530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90D81-9550-7865-774A-A33011D39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606" y="1277357"/>
            <a:ext cx="3555877" cy="28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2312-EE7E-75AE-84E5-3A830EA9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MX" dirty="0"/>
              <a:t>egular expression on dataframes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A64ED-EDF9-D6DC-9BE0-DC1C8B61D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MX" dirty="0"/>
              <a:t>tringr:: package</a:t>
            </a:r>
          </a:p>
        </p:txBody>
      </p:sp>
    </p:spTree>
    <p:extLst>
      <p:ext uri="{BB962C8B-B14F-4D97-AF65-F5344CB8AC3E}">
        <p14:creationId xmlns:p14="http://schemas.microsoft.com/office/powerpoint/2010/main" val="399798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F52F-3FB2-7BEB-653D-7E4801F0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</a:t>
            </a:r>
            <a:r>
              <a:rPr lang="en-MX" dirty="0"/>
              <a:t>egex: expresiones que se repiten en un 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7A3F4-F572-1F0F-E4E6-422EF8B75B6A}"/>
              </a:ext>
            </a:extLst>
          </p:cNvPr>
          <p:cNvSpPr txBox="1"/>
          <p:nvPr/>
        </p:nvSpPr>
        <p:spPr>
          <a:xfrm>
            <a:off x="3303270" y="6488668"/>
            <a:ext cx="8888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X" dirty="0">
                <a:hlinkClick r:id="rId2"/>
              </a:rPr>
              <a:t>https://stackoverflow.com/questions/49931349/how-to-use-regex-over-entire-dataframe-in-r</a:t>
            </a:r>
            <a:endParaRPr lang="en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3C9B7-9B8B-BAE0-A062-DD3CA935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81922"/>
            <a:ext cx="7772400" cy="30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7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346</Words>
  <Application>Microsoft Macintosh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Lección 3: MANIPULACIÓN DE BASES DE DATOS EN R</vt:lpstr>
      <vt:lpstr>Overview</vt:lpstr>
      <vt:lpstr>Conociendo mi base de datos</vt:lpstr>
      <vt:lpstr>Estadísticos con un factor</vt:lpstr>
      <vt:lpstr>Calculando la media, SD, SEM y ci: dataframe</vt:lpstr>
      <vt:lpstr>Conociendo la base de datos “iris”</vt:lpstr>
      <vt:lpstr>PowerPoint Presentation</vt:lpstr>
      <vt:lpstr>Regular expression on dataframes</vt:lpstr>
      <vt:lpstr>Regex: expresiones que se repiten en un df</vt:lpstr>
      <vt:lpstr>Actividad: identifica las funciones para regex con la paquetería stringr::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3: MANIPULACIÓN DE BASES DE DATOS EN R</dc:title>
  <dc:creator>Mario Hernández-Guzmán</dc:creator>
  <cp:lastModifiedBy>Mario Hernández-Guzmán</cp:lastModifiedBy>
  <cp:revision>12</cp:revision>
  <dcterms:created xsi:type="dcterms:W3CDTF">2023-06-08T18:40:21Z</dcterms:created>
  <dcterms:modified xsi:type="dcterms:W3CDTF">2023-06-22T06:56:13Z</dcterms:modified>
</cp:coreProperties>
</file>