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howGuides="1">
      <p:cViewPr varScale="1">
        <p:scale>
          <a:sx n="119" d="100"/>
          <a:sy n="119" d="100"/>
        </p:scale>
        <p:origin x="2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AC36-4CCB-C879-D4A3-6D48C76E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AC8F6-0B8E-EBCD-3CC4-A1ED9394C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B504-1B86-D213-B54B-66B208D1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E7AD-3C10-2656-1B12-4D57B63D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2496-C318-EA06-D0EB-72415260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8468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92D5-DEC0-3B5A-A1D9-18F54AC4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3BB33-A2FC-84A1-F06A-659B695F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7B20A-3BDF-C5A8-D8C1-DD340A81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8D22-B099-25B1-38EB-87FC93DE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CFDC-2E6E-25D6-F1DA-6C5C45B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7000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E59D0-0F12-12E0-A8FB-B5E12F593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D470-3633-22FB-27CA-1374530D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F46F-E875-4337-7C1E-A515618A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8D4A-E56C-96EB-D853-95EE8E05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1078-DD1A-BB54-9CB6-FC4A1207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092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BB59-90E1-B385-3D3C-EF4C5EB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68F3-BBF0-8A61-690B-AFCA62C3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E8D0-A1D1-3E63-F330-F5A23C7B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AF82-9CEE-B314-F2DF-A791F152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43EC-E921-DE86-551B-23F8CDF8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4080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1561-8748-C18A-7AF0-73E8F4E4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015C3-2840-8827-8165-0BF0C579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B2B5-28F4-B95B-0E2C-571E639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1431-09DF-5D64-729B-AD870C0D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36B5-FB3E-4BAA-8665-5EC8358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657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C30-063D-7796-C000-17501C9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A791-D7A2-20A6-5E30-C60081FA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1CF4C-626E-BBDE-37BF-26AA8B427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A27FC-2A77-78EF-A637-0A3D7E8F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4CB44-8E6A-9EC6-7831-E45A8F65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012B4-80F8-6DAF-F35A-540AD3DC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685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A545-03D8-E5E0-8684-595B4EB4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412F-8FC4-4365-69F3-9D9841EE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8F445-6277-F5E0-2A27-6A5AAA70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448A-6333-6A22-4200-3F1EB2A4D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A1C3E-1704-BE81-C7B7-A57693D01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D4B4B-0E46-B9B5-7FDD-B68CDDED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6AA2F-8D7F-39FF-D1B5-2B259FC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D81E5-421E-556C-1D5D-8A10103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547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F1C2-0EF6-531D-6428-62EFA422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69E96-D0CB-06ED-681C-7B1CA8F9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754D9-9D35-83D3-A158-48EF3A32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F9F7F-7DA9-ADB6-A1E1-8ADDB5D3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7224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39275-666E-2ED8-4174-80F419D7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462C7-16D9-2D03-C893-4297B62B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A3A29-B90C-02E5-7D31-262AACFC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148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3CB-C305-750D-2691-A669B3CE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63CF-165F-E053-E5AA-47DA2CAA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4B9BF-F4BA-10D4-BFD2-80C8CB248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1B7E-0A3B-A93A-E612-A9E6CB13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95A6-958C-C33B-C0F6-69BFAA3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E24F0-2497-FD36-F9AC-AA8D0A6B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2668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25DC-F213-1C14-816E-9F529DEF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BF8D1-EE1D-76AE-13B1-ACE71C07C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4F43A-1BED-F643-D5E4-A960C2E8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38410-A5AE-5711-B568-9D2ACDC9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339E7-0378-8045-30D8-68194CC7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1DB89-1EF2-D3EC-5FC4-51F73032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0604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BE64B-714A-F631-CB50-93EABEB7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ECB3-101B-A8BA-8831-7E9164F38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BD1-C1C3-B002-6C9A-5F94F929D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45D8-4F44-9D1F-F753-1824883C7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B56F-C4F2-10CB-1D91-C34B49A15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203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2DD4-DCD9-647C-016F-64D3B030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875834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7C6413-F0A5-62E6-743D-39A43657F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52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C16D9-F230-5BFC-5C69-24C61D5C3E61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almacena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entrada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Ventana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2DD4-DCD9-647C-016F-64D3B030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Cómo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asignar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valor a un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C16D9-F230-5BFC-5C69-24C61D5C3E61}"/>
              </a:ext>
            </a:extLst>
          </p:cNvPr>
          <p:cNvSpPr txBox="1"/>
          <p:nvPr/>
        </p:nvSpPr>
        <p:spPr>
          <a:xfrm>
            <a:off x="1115569" y="3216026"/>
            <a:ext cx="10168127" cy="74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7824">
              <a:spcAft>
                <a:spcPts val="600"/>
              </a:spcAft>
            </a:pPr>
            <a:r>
              <a:rPr lang="en-US" sz="4224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objeto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lang="en-US" sz="4224" b="1" kern="12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&lt;-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package::function(</a:t>
            </a:r>
            <a:r>
              <a:rPr lang="en-US" sz="4224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argumentos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</a:t>
            </a:r>
            <a:endParaRPr lang="en-MX" sz="4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0B18A-4AC3-4856-4354-4E86BD3A21DA}"/>
              </a:ext>
            </a:extLst>
          </p:cNvPr>
          <p:cNvSpPr txBox="1"/>
          <p:nvPr/>
        </p:nvSpPr>
        <p:spPr>
          <a:xfrm>
            <a:off x="1115568" y="4573327"/>
            <a:ext cx="10047910" cy="74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7824">
              <a:spcAft>
                <a:spcPts val="600"/>
              </a:spcAft>
            </a:pPr>
            <a:r>
              <a:rPr lang="en-US" sz="4224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objeto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lang="en-US" sz="4224" b="1" kern="12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package::function(</a:t>
            </a:r>
            <a:r>
              <a:rPr lang="en-US" sz="4224" kern="120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argumentos</a:t>
            </a:r>
            <a:r>
              <a:rPr lang="en-US" sz="4224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</a:t>
            </a:r>
            <a:endParaRPr lang="en-MX" sz="4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0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9B988FA3-FCF4-333C-2A94-BCA1BC79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¿Cómo se interpreta un comando en R?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CBEA4-E66C-9112-59D4-89D8E790CEFD}"/>
              </a:ext>
            </a:extLst>
          </p:cNvPr>
          <p:cNvSpPr txBox="1"/>
          <p:nvPr/>
        </p:nvSpPr>
        <p:spPr>
          <a:xfrm>
            <a:off x="838200" y="3849421"/>
            <a:ext cx="10515600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2408" kern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mydf</a:t>
            </a:r>
            <a:r>
              <a:rPr lang="en-US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&lt;- u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tils::read.delim (file = </a:t>
            </a:r>
            <a:r>
              <a:rPr lang="en-MX" sz="2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data/</a:t>
            </a:r>
            <a:r>
              <a:rPr lang="en-MX" sz="2408" dirty="0">
                <a:latin typeface="Cambria Math" panose="02040503050406030204" pitchFamily="18" charset="0"/>
                <a:ea typeface="Cambria Math" panose="02040503050406030204" pitchFamily="18" charset="0"/>
              </a:rPr>
              <a:t>iris</a:t>
            </a:r>
            <a:r>
              <a:rPr lang="en-MX" sz="2408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.tsv</a:t>
            </a:r>
            <a:r>
              <a:rPr lang="en-MX" sz="24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, 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sep  = </a:t>
            </a:r>
            <a:r>
              <a:rPr lang="en-MX" sz="2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dirty="0">
                <a:latin typeface="Cambria Math" panose="02040503050406030204" pitchFamily="18" charset="0"/>
                <a:ea typeface="Cambria Math" panose="02040503050406030204" pitchFamily="18" charset="0"/>
              </a:rPr>
              <a:t>\t</a:t>
            </a:r>
            <a:r>
              <a:rPr lang="en-MX" sz="2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</a:t>
            </a:r>
            <a:endParaRPr lang="en-MX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0D744-852D-B73A-EA57-632D3305FA3B}"/>
              </a:ext>
            </a:extLst>
          </p:cNvPr>
          <p:cNvSpPr txBox="1"/>
          <p:nvPr/>
        </p:nvSpPr>
        <p:spPr>
          <a:xfrm>
            <a:off x="838200" y="4704773"/>
            <a:ext cx="188865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Objeto</a:t>
            </a:r>
            <a:r>
              <a:rPr lang="en-US" sz="154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 </a:t>
            </a:r>
            <a:r>
              <a:rPr lang="en-U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crear</a:t>
            </a:r>
            <a:r>
              <a:rPr lang="en-US" sz="154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</a:t>
            </a:r>
            <a:r>
              <a:rPr lang="en-US" sz="154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R: </a:t>
            </a:r>
            <a:r>
              <a:rPr lang="en-MX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154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Environment</a:t>
            </a:r>
            <a:r>
              <a:rPr lang="en-MX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en-MX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8CA3831-62FB-ABAC-17E6-748F56CF3FE6}"/>
              </a:ext>
            </a:extLst>
          </p:cNvPr>
          <p:cNvSpPr/>
          <p:nvPr/>
        </p:nvSpPr>
        <p:spPr>
          <a:xfrm rot="16200000">
            <a:off x="3795712" y="3726376"/>
            <a:ext cx="217922" cy="1380173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6A74771-32DE-1AEA-3ABD-BDD6244F4009}"/>
              </a:ext>
            </a:extLst>
          </p:cNvPr>
          <p:cNvSpPr/>
          <p:nvPr/>
        </p:nvSpPr>
        <p:spPr>
          <a:xfrm rot="5400000">
            <a:off x="2748300" y="3406213"/>
            <a:ext cx="236601" cy="70980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D962C2B-4C07-F42F-C259-8BBE6A9E87F4}"/>
              </a:ext>
            </a:extLst>
          </p:cNvPr>
          <p:cNvSpPr/>
          <p:nvPr/>
        </p:nvSpPr>
        <p:spPr>
          <a:xfrm rot="16200000">
            <a:off x="1531399" y="4061561"/>
            <a:ext cx="236601" cy="709803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B595E8-6ED9-694C-BA8E-B790483BA14B}"/>
              </a:ext>
            </a:extLst>
          </p:cNvPr>
          <p:cNvSpPr txBox="1"/>
          <p:nvPr/>
        </p:nvSpPr>
        <p:spPr>
          <a:xfrm>
            <a:off x="2247942" y="3169560"/>
            <a:ext cx="123731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s-E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Package</a:t>
            </a:r>
            <a:endParaRPr lang="en-MX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37FD-43DC-F529-FE94-87E438331059}"/>
              </a:ext>
            </a:extLst>
          </p:cNvPr>
          <p:cNvSpPr txBox="1"/>
          <p:nvPr/>
        </p:nvSpPr>
        <p:spPr>
          <a:xfrm>
            <a:off x="3221502" y="4750150"/>
            <a:ext cx="123731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s-E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</a:t>
            </a:r>
            <a:endParaRPr lang="en-MX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45683A0-97FD-036D-8ACE-BC684A7C872B}"/>
              </a:ext>
            </a:extLst>
          </p:cNvPr>
          <p:cNvSpPr/>
          <p:nvPr/>
        </p:nvSpPr>
        <p:spPr>
          <a:xfrm rot="5400000">
            <a:off x="7667113" y="769018"/>
            <a:ext cx="236599" cy="5780821"/>
          </a:xfrm>
          <a:prstGeom prst="leftBrace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446620-BE6C-D589-DB2E-81CC4A886A9A}"/>
              </a:ext>
            </a:extLst>
          </p:cNvPr>
          <p:cNvSpPr txBox="1"/>
          <p:nvPr/>
        </p:nvSpPr>
        <p:spPr>
          <a:xfrm>
            <a:off x="5871160" y="2947821"/>
            <a:ext cx="3642409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s-E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ARGUMENTOS</a:t>
            </a:r>
            <a:r>
              <a:rPr lang="es-ES" sz="154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 la función: crean un comando completo</a:t>
            </a:r>
            <a:endParaRPr lang="en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175175-3638-2D56-5CF0-DD4DFD76291B}"/>
              </a:ext>
            </a:extLst>
          </p:cNvPr>
          <p:cNvSpPr txBox="1"/>
          <p:nvPr/>
        </p:nvSpPr>
        <p:spPr>
          <a:xfrm>
            <a:off x="5125454" y="6211669"/>
            <a:ext cx="706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PREGUNTA: ¿Cuántos argumentos tiene la función </a:t>
            </a:r>
            <a:r>
              <a:rPr lang="en-MX" i="1" dirty="0"/>
              <a:t>read.delim()</a:t>
            </a:r>
            <a:r>
              <a:rPr lang="en-MX" dirty="0"/>
              <a:t>? Puedes contarlos en la ventana de R</a:t>
            </a:r>
            <a:r>
              <a:rPr lang="en-US" dirty="0"/>
              <a:t>s</a:t>
            </a:r>
            <a:r>
              <a:rPr lang="en-MX" dirty="0"/>
              <a:t>tudio en: “Help”</a:t>
            </a:r>
          </a:p>
        </p:txBody>
      </p:sp>
    </p:spTree>
    <p:extLst>
      <p:ext uri="{BB962C8B-B14F-4D97-AF65-F5344CB8AC3E}">
        <p14:creationId xmlns:p14="http://schemas.microsoft.com/office/powerpoint/2010/main" val="17834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132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¿Qué es un objeto en R?</vt:lpstr>
      <vt:lpstr>¿Cómo asignar valor a un objeto en R?</vt:lpstr>
      <vt:lpstr>¿Cómo se interpreta un comando en 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se interpreta un comando en R?</dc:title>
  <dc:creator>Mario Hernández-Guzmán</dc:creator>
  <cp:lastModifiedBy>Mario Hernández-Guzmán</cp:lastModifiedBy>
  <cp:revision>8</cp:revision>
  <dcterms:created xsi:type="dcterms:W3CDTF">2023-06-28T14:32:37Z</dcterms:created>
  <dcterms:modified xsi:type="dcterms:W3CDTF">2023-08-10T15:57:53Z</dcterms:modified>
</cp:coreProperties>
</file>