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A2C3-D1A7-04D2-5EB9-93363227E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7A008-1564-39B3-5A1E-CE8AE9701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7C398-A410-F3CB-D4EC-3D68DE1E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3BD6-8EEA-4913-AAF1-12D704401DA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50E49-9379-F9FB-7024-15CBDEC7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BDDC4-E8A3-8D27-0590-0684CF3B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13A-41BD-4BCF-94EE-8520142E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4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A4D7-2732-8DA9-A028-17BE616B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AA9D7-A3A5-2FD1-FA6A-62D9D673C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A5E3-3FE5-FC0C-F7DE-5069FA38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3BD6-8EEA-4913-AAF1-12D704401DA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CF32A-AD2B-7E6C-56E4-C93AB0A1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A8282-7520-E9D2-4049-47BEC220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13A-41BD-4BCF-94EE-8520142E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761B9-3617-1692-A24D-69CB9C9BC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42294-42AE-AB7B-BC16-AA73C6168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08548-970A-A47E-BCDE-B7B189AC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3BD6-8EEA-4913-AAF1-12D704401DA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60A11-40E6-F906-396C-187BEC75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4481F-3292-0A58-2190-37CC8F85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13A-41BD-4BCF-94EE-8520142E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3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D581-EA52-8BFF-1F58-BA73E30D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77FFE-DF35-F5FA-4BD7-419F6446B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3FC35-7968-8AFD-5B4D-3B1F3BA9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3BD6-8EEA-4913-AAF1-12D704401DA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2EB91-F273-4440-961C-C8203797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A93DC-DC76-7065-38DE-D721D22F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13A-41BD-4BCF-94EE-8520142E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E631-0A12-40FE-5AA5-DD2BCBED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1722D-7D09-9002-C607-AD9AD72F3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F6B17-21B4-5FAA-E68B-F8014568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3BD6-8EEA-4913-AAF1-12D704401DA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DEF9-B195-FFD7-E7B9-B10F5D51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CE29D-71F6-52FD-4C9E-7281C6F6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13A-41BD-4BCF-94EE-8520142E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9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4D9F-040B-C95A-EC15-34B44E9F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39CC-A42E-5986-00D7-B4B49252B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42756-B42D-9651-C60D-92F043734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D2D88-A899-804C-CBD5-B9AB3DDE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3BD6-8EEA-4913-AAF1-12D704401DA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FCD98-80CE-B1BF-A6E7-95AA3977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96464-C5F5-26E9-BA9D-11EE44A4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13A-41BD-4BCF-94EE-8520142E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8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3CBE-2A9B-36B8-9C3E-B0A79B99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70898-7612-A28A-586D-6ED8DB0F9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B8943-58ED-D23C-9D73-8907D2B07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42C9C-1A72-A756-D549-3073057EF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CA870-16FE-A243-B975-497EFABEC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063B9-62C2-8AF5-EB7F-0EC230AB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3BD6-8EEA-4913-AAF1-12D704401DA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0CB43-22EE-54D7-B890-280083A7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5785E-B4A4-D06E-6940-FE8527E0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13A-41BD-4BCF-94EE-8520142E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7765-583A-8532-EAAD-82516982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17F2C-D5D2-0A76-B55B-53F458EB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3BD6-8EEA-4913-AAF1-12D704401DA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4B5C0-6BD3-C331-1FA9-52698AC0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D37C3-064F-3231-B46E-B0929FCB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13A-41BD-4BCF-94EE-8520142E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8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0FB1C-2D2E-80F3-9D09-BB11627B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3BD6-8EEA-4913-AAF1-12D704401DA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2456D-BC7B-1144-F3CD-19094302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49EE6-F5D9-F4ED-F0CD-427F6F6E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13A-41BD-4BCF-94EE-8520142E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0FB3-F451-E4F7-FC4A-70983E8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36D8-87F0-7970-DB0E-CCEC24D4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03ABA-70BE-931F-27F9-A3E4BF4BB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3233A-7C20-5088-8AF0-D531EB78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3BD6-8EEA-4913-AAF1-12D704401DA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5D170-34EC-B3B5-064B-3916B5F1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5C736-4D02-13C3-7BCD-9B6240C4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13A-41BD-4BCF-94EE-8520142E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D91E-3F6E-6F5C-26FC-ED94A158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DBBD3-1205-74AD-9869-76F90D334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F398-F238-5708-777A-4986FA959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97A2F-A5D0-F584-D544-FDEA1C2B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3BD6-8EEA-4913-AAF1-12D704401DA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CA01F-6F86-FE96-9D97-8AC9B2F1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16007-6A30-D3C6-2800-96DB07BE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13A-41BD-4BCF-94EE-8520142E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3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C257C-2482-572F-0AD7-A95C4E0E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3ED5B-8677-42A8-FD43-B4A740567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B96B-073A-6270-680C-615544B09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83BD6-8EEA-4913-AAF1-12D704401DA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18751-F2D3-3F5D-6194-80CA72BC9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5498B-D2B8-712E-8645-C6C04B1DD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213A-41BD-4BCF-94EE-8520142E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7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tuVeUhiyFzczZGc6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33C074-0AD7-87ED-CABF-960748D6F49D}"/>
              </a:ext>
            </a:extLst>
          </p:cNvPr>
          <p:cNvSpPr txBox="1"/>
          <p:nvPr/>
        </p:nvSpPr>
        <p:spPr>
          <a:xfrm>
            <a:off x="4629424" y="268992"/>
            <a:ext cx="6654974" cy="1120439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8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Introducción al uso de R y </a:t>
            </a:r>
            <a:r>
              <a:rPr lang="es-ES" sz="2800" b="1" kern="1200" cap="none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RStudio</a:t>
            </a:r>
            <a:r>
              <a:rPr lang="es-ES" sz="28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manejo de base de datos, gráficos y análisis estadísticos </a:t>
            </a:r>
            <a:endParaRPr lang="en-US" sz="2800" b="1" kern="1200" cap="none" spc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CDB61-7E0A-2E8F-9B6B-50913E881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0050"/>
          <a:stretch/>
        </p:blipFill>
        <p:spPr>
          <a:xfrm>
            <a:off x="777865" y="1964597"/>
            <a:ext cx="2096061" cy="234944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B3A3BA6-8B22-DF02-9E89-518F5B0E9C2E}"/>
              </a:ext>
            </a:extLst>
          </p:cNvPr>
          <p:cNvSpPr txBox="1"/>
          <p:nvPr/>
        </p:nvSpPr>
        <p:spPr>
          <a:xfrm>
            <a:off x="4044680" y="1799716"/>
            <a:ext cx="7824461" cy="42611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sz="1600" b="1" spc="50" dirty="0" err="1">
                <a:solidFill>
                  <a:schemeClr val="tx1">
                    <a:alpha val="60000"/>
                  </a:schemeClr>
                </a:solidFill>
              </a:rPr>
              <a:t>Fechas</a:t>
            </a:r>
            <a:r>
              <a:rPr lang="en-US" sz="1600" b="1" spc="50" dirty="0">
                <a:solidFill>
                  <a:schemeClr val="tx1">
                    <a:alpha val="60000"/>
                  </a:schemeClr>
                </a:solidFill>
              </a:rPr>
              <a:t>: </a:t>
            </a: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3 al 7 de </a:t>
            </a:r>
            <a:r>
              <a:rPr lang="en-US" sz="1600" spc="50" dirty="0" err="1">
                <a:solidFill>
                  <a:schemeClr val="tx1">
                    <a:alpha val="60000"/>
                  </a:schemeClr>
                </a:solidFill>
              </a:rPr>
              <a:t>julio</a:t>
            </a: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 de 2023</a:t>
            </a:r>
          </a:p>
          <a:p>
            <a:pPr>
              <a:lnSpc>
                <a:spcPct val="140000"/>
              </a:lnSpc>
              <a:spcAft>
                <a:spcPts val="600"/>
              </a:spcAft>
            </a:pPr>
            <a:endParaRPr lang="en-US" sz="1600" b="1" spc="5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sz="1600" b="1" spc="50" dirty="0">
                <a:solidFill>
                  <a:schemeClr val="tx1">
                    <a:alpha val="60000"/>
                  </a:schemeClr>
                </a:solidFill>
              </a:rPr>
              <a:t>Hora</a:t>
            </a: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: 15:00 a 17:00 horas</a:t>
            </a:r>
            <a:b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</a:br>
            <a:b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sz="1600" b="1" spc="50" dirty="0" err="1">
                <a:solidFill>
                  <a:schemeClr val="tx1">
                    <a:alpha val="60000"/>
                  </a:schemeClr>
                </a:solidFill>
              </a:rPr>
              <a:t>Modalidad</a:t>
            </a: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: Online via Microsoft Teams</a:t>
            </a:r>
            <a:b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</a:br>
            <a:b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sz="1600" b="1" spc="50" dirty="0" err="1">
                <a:solidFill>
                  <a:schemeClr val="tx1">
                    <a:alpha val="60000"/>
                  </a:schemeClr>
                </a:solidFill>
              </a:rPr>
              <a:t>Cupo</a:t>
            </a: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: 20 personas</a:t>
            </a:r>
            <a:b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</a:br>
            <a:b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sz="1600" b="1" spc="50" dirty="0" err="1">
                <a:solidFill>
                  <a:schemeClr val="tx1">
                    <a:alpha val="60000"/>
                  </a:schemeClr>
                </a:solidFill>
              </a:rPr>
              <a:t>Inscripciones</a:t>
            </a: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: Se </a:t>
            </a:r>
            <a:r>
              <a:rPr lang="en-US" sz="1600" spc="50" dirty="0" err="1">
                <a:solidFill>
                  <a:schemeClr val="tx1">
                    <a:alpha val="60000"/>
                  </a:schemeClr>
                </a:solidFill>
              </a:rPr>
              <a:t>seleccionarán</a:t>
            </a: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 a </a:t>
            </a:r>
            <a:r>
              <a:rPr lang="en-US" sz="1600" spc="50" dirty="0" err="1">
                <a:solidFill>
                  <a:schemeClr val="tx1">
                    <a:alpha val="60000"/>
                  </a:schemeClr>
                </a:solidFill>
              </a:rPr>
              <a:t>los</a:t>
            </a: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spc="50" dirty="0" err="1">
                <a:solidFill>
                  <a:schemeClr val="tx1">
                    <a:alpha val="60000"/>
                  </a:schemeClr>
                </a:solidFill>
              </a:rPr>
              <a:t>participantes</a:t>
            </a: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 y se </a:t>
            </a:r>
            <a:r>
              <a:rPr lang="en-US" sz="1600" spc="50" dirty="0" err="1">
                <a:solidFill>
                  <a:schemeClr val="tx1">
                    <a:alpha val="60000"/>
                  </a:schemeClr>
                </a:solidFill>
              </a:rPr>
              <a:t>notificará</a:t>
            </a: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spc="50" dirty="0" err="1">
                <a:solidFill>
                  <a:schemeClr val="tx1">
                    <a:alpha val="60000"/>
                  </a:schemeClr>
                </a:solidFill>
              </a:rPr>
              <a:t>vía</a:t>
            </a: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spc="50" dirty="0" err="1">
                <a:solidFill>
                  <a:schemeClr val="tx1">
                    <a:alpha val="60000"/>
                  </a:schemeClr>
                </a:solidFill>
              </a:rPr>
              <a:t>correo</a:t>
            </a: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 a </a:t>
            </a:r>
            <a:r>
              <a:rPr lang="en-US" sz="1600" spc="50" dirty="0" err="1">
                <a:solidFill>
                  <a:schemeClr val="tx1">
                    <a:alpha val="60000"/>
                  </a:schemeClr>
                </a:solidFill>
              </a:rPr>
              <a:t>los</a:t>
            </a: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spc="50" dirty="0" err="1">
                <a:solidFill>
                  <a:schemeClr val="tx1">
                    <a:alpha val="60000"/>
                  </a:schemeClr>
                </a:solidFill>
              </a:rPr>
              <a:t>aceptados</a:t>
            </a: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. Favor de </a:t>
            </a:r>
            <a:r>
              <a:rPr lang="en-US" sz="1600" spc="50" dirty="0" err="1">
                <a:solidFill>
                  <a:schemeClr val="tx1">
                    <a:alpha val="60000"/>
                  </a:schemeClr>
                </a:solidFill>
              </a:rPr>
              <a:t>llenar</a:t>
            </a: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spc="50" dirty="0" err="1">
                <a:solidFill>
                  <a:schemeClr val="tx1">
                    <a:alpha val="60000"/>
                  </a:schemeClr>
                </a:solidFill>
              </a:rPr>
              <a:t>el</a:t>
            </a: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spc="50" dirty="0" err="1">
                <a:solidFill>
                  <a:schemeClr val="tx1">
                    <a:alpha val="60000"/>
                  </a:schemeClr>
                </a:solidFill>
              </a:rPr>
              <a:t>formulario</a:t>
            </a: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: </a:t>
            </a:r>
            <a:r>
              <a:rPr lang="es-MX" sz="1800" u="sng" kern="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NewRomanPSMT"/>
                <a:hlinkClick r:id="rId3"/>
              </a:rPr>
              <a:t>https://forms.gle/BtuVeUhiyFzczZGc6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Aft>
                <a:spcPts val="600"/>
              </a:spcAft>
            </a:pPr>
            <a:b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sz="1600" b="1" spc="50" dirty="0" err="1">
                <a:solidFill>
                  <a:schemeClr val="tx1">
                    <a:alpha val="60000"/>
                  </a:schemeClr>
                </a:solidFill>
              </a:rPr>
              <a:t>Costo</a:t>
            </a: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: Sin </a:t>
            </a:r>
            <a:r>
              <a:rPr lang="en-US" sz="1600" spc="50" dirty="0" err="1">
                <a:solidFill>
                  <a:schemeClr val="tx1">
                    <a:alpha val="60000"/>
                  </a:schemeClr>
                </a:solidFill>
              </a:rPr>
              <a:t>costo</a:t>
            </a:r>
            <a:endParaRPr lang="en-US" sz="1600" spc="5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9" name="Picture 48" descr="A picture containing logo, font, graphics, symbol&#10;&#10;Description automatically generated">
            <a:extLst>
              <a:ext uri="{FF2B5EF4-FFF2-40B4-BE49-F238E27FC236}">
                <a16:creationId xmlns:a16="http://schemas.microsoft.com/office/drawing/2014/main" id="{8B029938-02E1-C06F-5475-A1B2C4A9C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6" y="4361769"/>
            <a:ext cx="2229195" cy="1253922"/>
          </a:xfrm>
          <a:prstGeom prst="rect">
            <a:avLst/>
          </a:prstGeom>
        </p:spPr>
      </p:pic>
      <p:pic>
        <p:nvPicPr>
          <p:cNvPr id="51" name="Picture 50" descr="A blue bird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3729700-1535-DB91-3CC5-957069CF0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86" y="5615691"/>
            <a:ext cx="1847375" cy="914400"/>
          </a:xfrm>
          <a:prstGeom prst="rect">
            <a:avLst/>
          </a:prstGeom>
        </p:spPr>
      </p:pic>
      <p:pic>
        <p:nvPicPr>
          <p:cNvPr id="2" name="Picture 1" descr="A picture containing graphics, symbol, clipart, graphic design&#10;&#10;Description automatically generated">
            <a:extLst>
              <a:ext uri="{FF2B5EF4-FFF2-40B4-BE49-F238E27FC236}">
                <a16:creationId xmlns:a16="http://schemas.microsoft.com/office/drawing/2014/main" id="{548D6EE6-CBB2-16EF-7645-14460904B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1" y="0"/>
            <a:ext cx="1075148" cy="832944"/>
          </a:xfrm>
          <a:prstGeom prst="rect">
            <a:avLst/>
          </a:prstGeom>
        </p:spPr>
      </p:pic>
      <p:pic>
        <p:nvPicPr>
          <p:cNvPr id="3" name="Picture 2" descr="A picture containing font, logo, graphics, symbol&#10;&#10;Description automatically generated">
            <a:extLst>
              <a:ext uri="{FF2B5EF4-FFF2-40B4-BE49-F238E27FC236}">
                <a16:creationId xmlns:a16="http://schemas.microsoft.com/office/drawing/2014/main" id="{825724AB-8222-BDE7-55EC-F15328C52C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16" y="1014031"/>
            <a:ext cx="2238906" cy="78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60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TimesNewRomanPSMT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Valentín Pérez Hernández</dc:creator>
  <cp:lastModifiedBy>Valentín Pérez Hernández</cp:lastModifiedBy>
  <cp:revision>5</cp:revision>
  <dcterms:created xsi:type="dcterms:W3CDTF">2023-06-29T18:47:41Z</dcterms:created>
  <dcterms:modified xsi:type="dcterms:W3CDTF">2023-06-29T19:09:28Z</dcterms:modified>
</cp:coreProperties>
</file>