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9" r:id="rId3"/>
    <p:sldId id="288" r:id="rId4"/>
    <p:sldId id="289" r:id="rId5"/>
    <p:sldId id="262" r:id="rId6"/>
    <p:sldId id="272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7" r:id="rId15"/>
    <p:sldId id="290" r:id="rId1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9" autoAdjust="0"/>
    <p:restoredTop sz="93447" autoAdjust="0"/>
  </p:normalViewPr>
  <p:slideViewPr>
    <p:cSldViewPr snapToGrid="0">
      <p:cViewPr varScale="1">
        <p:scale>
          <a:sx n="78" d="100"/>
          <a:sy n="78" d="100"/>
        </p:scale>
        <p:origin x="328" y="52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outlineViewPr>
    <p:cViewPr>
      <p:scale>
        <a:sx n="33" d="100"/>
        <a:sy n="33" d="100"/>
      </p:scale>
      <p:origin x="0" y="-83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3"/>
          <p:cNvSpPr txBox="1"/>
          <p:nvPr/>
        </p:nvSpPr>
        <p:spPr>
          <a:xfrm>
            <a:off x="244929" y="2796507"/>
            <a:ext cx="3853542" cy="171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2060"/>
                </a:solidFill>
                <a:latin typeface="Abadi" panose="020B0604020104020204" pitchFamily="34" charset="0"/>
                <a:ea typeface="Roboto"/>
                <a:cs typeface="Roboto"/>
                <a:sym typeface="Roboto"/>
              </a:rPr>
              <a:t>Micrsoft Dynamics CE Presentation by Raji Mariam</a:t>
            </a:r>
            <a:endParaRPr sz="2000" dirty="0">
              <a:solidFill>
                <a:srgbClr val="002060"/>
              </a:solidFill>
              <a:latin typeface="Abadi" panose="020B0604020104020204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DF569-14B7-BD82-3876-8FD6B563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245293"/>
            <a:ext cx="3759539" cy="1551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5B647-6A4F-DDDB-31FF-48A95D35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407" y="73478"/>
            <a:ext cx="795359" cy="328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6AD70-F8F0-0C14-BEBF-D5165BB6B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BAE37-0B45-7303-1588-57C883094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Solution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CF587-B78C-1669-0B1A-97348CA5F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4" y="542727"/>
            <a:ext cx="7843308" cy="1690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3CF34-5F27-772C-92EC-8C259D54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8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D58AF-9FED-04A4-9FAA-39EFBD2A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DF9F-647B-1534-9288-03C1B59AC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Power Automate/Workflows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382BC-6463-6104-5D09-8316DDF8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400079"/>
            <a:ext cx="6809015" cy="2378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C574C-C767-D02A-CBBC-C80B4801B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3" y="2990463"/>
            <a:ext cx="6890657" cy="2012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CC9B4-CFCB-F46F-A35C-35DB93C4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C9FFD-3181-D053-FFE1-32710EBD4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40AB-BDEE-9E6E-F431-C8AAE47DF5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Snapshot from Power Pages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9DED-348F-2831-3947-DF36C7F5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" y="520923"/>
            <a:ext cx="7502979" cy="2936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30AD7C-401A-D5F0-BE38-4BB8E346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9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4992-41B4-93BB-C3DD-C68B63AD6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8267-C7A9-5EC4-5D17-A29E5E967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Snapshot on Reporting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51A54-D1CF-135F-6C97-2905CE54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673915-F997-5950-8138-C5B343BD4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8" y="588457"/>
            <a:ext cx="8425543" cy="396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7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EAE9C-C2BF-4754-F398-0EC870B1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5432-8BC7-8FEC-86C6-4BFC9DBD9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Snapshot Approval Notifications on Teams/Outlook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34870-DB2D-DAC9-71E8-39A8BD26E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2" y="400079"/>
            <a:ext cx="6723183" cy="222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96F40-6547-233A-73A1-EB5B5F94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83" y="2795261"/>
            <a:ext cx="4227217" cy="21416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5684E-314C-D9A3-0330-0F9A29BDF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96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D70B-528E-02A4-911B-48A5BBB7F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2;p29">
            <a:extLst>
              <a:ext uri="{FF2B5EF4-FFF2-40B4-BE49-F238E27FC236}">
                <a16:creationId xmlns:a16="http://schemas.microsoft.com/office/drawing/2014/main" id="{01CE9B1E-150B-EAE9-23D5-5D22E5A58BA5}"/>
              </a:ext>
            </a:extLst>
          </p:cNvPr>
          <p:cNvSpPr txBox="1"/>
          <p:nvPr/>
        </p:nvSpPr>
        <p:spPr>
          <a:xfrm>
            <a:off x="685800" y="1945155"/>
            <a:ext cx="7331529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  <a:latin typeface="Abadi" panose="020B0604020104020204" pitchFamily="34" charset="0"/>
                <a:sym typeface="Fira Sans Medium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236D3-2AA2-B088-B4D6-BDDCE41B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35;p16">
            <a:extLst>
              <a:ext uri="{FF2B5EF4-FFF2-40B4-BE49-F238E27FC236}">
                <a16:creationId xmlns:a16="http://schemas.microsoft.com/office/drawing/2014/main" id="{9BB59731-1DE2-A278-EEEC-207111B96515}"/>
              </a:ext>
            </a:extLst>
          </p:cNvPr>
          <p:cNvSpPr/>
          <p:nvPr/>
        </p:nvSpPr>
        <p:spPr>
          <a:xfrm>
            <a:off x="3656934" y="3820905"/>
            <a:ext cx="496176" cy="438263"/>
          </a:xfrm>
          <a:custGeom>
            <a:avLst/>
            <a:gdLst/>
            <a:ahLst/>
            <a:cxnLst/>
            <a:rect l="l" t="t" r="r" b="b"/>
            <a:pathLst>
              <a:path w="15456" h="13652" extrusionOk="0">
                <a:moveTo>
                  <a:pt x="7736" y="1"/>
                </a:moveTo>
                <a:cubicBezTo>
                  <a:pt x="6877" y="1"/>
                  <a:pt x="6005" y="164"/>
                  <a:pt x="5163" y="508"/>
                </a:cubicBezTo>
                <a:cubicBezTo>
                  <a:pt x="1679" y="1933"/>
                  <a:pt x="1" y="5924"/>
                  <a:pt x="1426" y="9407"/>
                </a:cubicBezTo>
                <a:cubicBezTo>
                  <a:pt x="2507" y="12048"/>
                  <a:pt x="5062" y="13652"/>
                  <a:pt x="7752" y="13652"/>
                </a:cubicBezTo>
                <a:cubicBezTo>
                  <a:pt x="8611" y="13652"/>
                  <a:pt x="9483" y="13489"/>
                  <a:pt x="10325" y="13144"/>
                </a:cubicBezTo>
                <a:cubicBezTo>
                  <a:pt x="13809" y="11719"/>
                  <a:pt x="15455" y="7729"/>
                  <a:pt x="14062" y="4245"/>
                </a:cubicBezTo>
                <a:cubicBezTo>
                  <a:pt x="12982" y="1604"/>
                  <a:pt x="10426" y="1"/>
                  <a:pt x="77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  <p:sp>
        <p:nvSpPr>
          <p:cNvPr id="1456" name="Google Shape;1456;p16"/>
          <p:cNvSpPr txBox="1"/>
          <p:nvPr/>
        </p:nvSpPr>
        <p:spPr>
          <a:xfrm>
            <a:off x="171450" y="111480"/>
            <a:ext cx="7723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Topics Covered </a:t>
            </a:r>
            <a:endParaRPr sz="1800" dirty="0">
              <a:solidFill>
                <a:srgbClr val="002060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8AFE76-4AC0-CA81-5AB3-DC08DF5D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6" y="52085"/>
            <a:ext cx="869582" cy="3593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9E4D70-A690-FD5A-A4DB-500EF4561341}"/>
              </a:ext>
            </a:extLst>
          </p:cNvPr>
          <p:cNvGrpSpPr/>
          <p:nvPr/>
        </p:nvGrpSpPr>
        <p:grpSpPr>
          <a:xfrm>
            <a:off x="335528" y="662967"/>
            <a:ext cx="8312535" cy="3817565"/>
            <a:chOff x="375557" y="878382"/>
            <a:chExt cx="8312535" cy="3817565"/>
          </a:xfrm>
        </p:grpSpPr>
        <p:grpSp>
          <p:nvGrpSpPr>
            <p:cNvPr id="429" name="Google Shape;429;p16"/>
            <p:cNvGrpSpPr/>
            <p:nvPr/>
          </p:nvGrpSpPr>
          <p:grpSpPr>
            <a:xfrm>
              <a:off x="457204" y="878382"/>
              <a:ext cx="8230888" cy="3817565"/>
              <a:chOff x="595975" y="1532525"/>
              <a:chExt cx="6409850" cy="2972950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3743875" y="2501600"/>
                <a:ext cx="3261950" cy="581925"/>
              </a:xfrm>
              <a:custGeom>
                <a:avLst/>
                <a:gdLst/>
                <a:ahLst/>
                <a:cxnLst/>
                <a:rect l="l" t="t" r="r" b="b"/>
                <a:pathLst>
                  <a:path w="130478" h="23277" extrusionOk="0">
                    <a:moveTo>
                      <a:pt x="37655" y="0"/>
                    </a:moveTo>
                    <a:cubicBezTo>
                      <a:pt x="35755" y="0"/>
                      <a:pt x="34235" y="1552"/>
                      <a:pt x="34235" y="3452"/>
                    </a:cubicBezTo>
                    <a:lnTo>
                      <a:pt x="34235" y="7886"/>
                    </a:lnTo>
                    <a:cubicBezTo>
                      <a:pt x="34184" y="10056"/>
                      <a:pt x="32677" y="11243"/>
                      <a:pt x="31005" y="11243"/>
                    </a:cubicBezTo>
                    <a:cubicBezTo>
                      <a:pt x="29529" y="11243"/>
                      <a:pt x="27924" y="10319"/>
                      <a:pt x="27078" y="8329"/>
                    </a:cubicBezTo>
                    <a:cubicBezTo>
                      <a:pt x="25811" y="5384"/>
                      <a:pt x="22866" y="3326"/>
                      <a:pt x="19445" y="3326"/>
                    </a:cubicBezTo>
                    <a:cubicBezTo>
                      <a:pt x="16089" y="3326"/>
                      <a:pt x="13207" y="5289"/>
                      <a:pt x="11877" y="8139"/>
                    </a:cubicBezTo>
                    <a:cubicBezTo>
                      <a:pt x="10666" y="10420"/>
                      <a:pt x="8789" y="11316"/>
                      <a:pt x="7111" y="11316"/>
                    </a:cubicBezTo>
                    <a:cubicBezTo>
                      <a:pt x="6507" y="11316"/>
                      <a:pt x="5928" y="11199"/>
                      <a:pt x="5416" y="10989"/>
                    </a:cubicBezTo>
                    <a:cubicBezTo>
                      <a:pt x="5353" y="10958"/>
                      <a:pt x="5289" y="10926"/>
                      <a:pt x="5226" y="10894"/>
                    </a:cubicBezTo>
                    <a:cubicBezTo>
                      <a:pt x="5163" y="10894"/>
                      <a:pt x="5099" y="10863"/>
                      <a:pt x="5068" y="10831"/>
                    </a:cubicBezTo>
                    <a:cubicBezTo>
                      <a:pt x="5004" y="10799"/>
                      <a:pt x="4909" y="10768"/>
                      <a:pt x="4846" y="10704"/>
                    </a:cubicBezTo>
                    <a:cubicBezTo>
                      <a:pt x="4339" y="10388"/>
                      <a:pt x="4086" y="10039"/>
                      <a:pt x="3833" y="9849"/>
                    </a:cubicBezTo>
                    <a:cubicBezTo>
                      <a:pt x="3421" y="9501"/>
                      <a:pt x="2914" y="9311"/>
                      <a:pt x="2344" y="9311"/>
                    </a:cubicBezTo>
                    <a:cubicBezTo>
                      <a:pt x="1046" y="9311"/>
                      <a:pt x="1" y="10356"/>
                      <a:pt x="1" y="11654"/>
                    </a:cubicBezTo>
                    <a:cubicBezTo>
                      <a:pt x="1" y="12921"/>
                      <a:pt x="1046" y="13966"/>
                      <a:pt x="2344" y="13966"/>
                    </a:cubicBezTo>
                    <a:cubicBezTo>
                      <a:pt x="2914" y="13966"/>
                      <a:pt x="3421" y="13776"/>
                      <a:pt x="3833" y="13428"/>
                    </a:cubicBezTo>
                    <a:cubicBezTo>
                      <a:pt x="4086" y="13238"/>
                      <a:pt x="4339" y="12890"/>
                      <a:pt x="4846" y="12573"/>
                    </a:cubicBezTo>
                    <a:cubicBezTo>
                      <a:pt x="4909" y="12541"/>
                      <a:pt x="4973" y="12478"/>
                      <a:pt x="5068" y="12446"/>
                    </a:cubicBezTo>
                    <a:cubicBezTo>
                      <a:pt x="5099" y="12415"/>
                      <a:pt x="5163" y="12383"/>
                      <a:pt x="5226" y="12383"/>
                    </a:cubicBezTo>
                    <a:cubicBezTo>
                      <a:pt x="5289" y="12351"/>
                      <a:pt x="5353" y="12320"/>
                      <a:pt x="5416" y="12288"/>
                    </a:cubicBezTo>
                    <a:cubicBezTo>
                      <a:pt x="5928" y="12078"/>
                      <a:pt x="6507" y="11962"/>
                      <a:pt x="7111" y="11962"/>
                    </a:cubicBezTo>
                    <a:cubicBezTo>
                      <a:pt x="8789" y="11962"/>
                      <a:pt x="10666" y="12857"/>
                      <a:pt x="11877" y="15138"/>
                    </a:cubicBezTo>
                    <a:cubicBezTo>
                      <a:pt x="13207" y="17988"/>
                      <a:pt x="16089" y="19983"/>
                      <a:pt x="19445" y="19983"/>
                    </a:cubicBezTo>
                    <a:cubicBezTo>
                      <a:pt x="22866" y="19983"/>
                      <a:pt x="25811" y="17893"/>
                      <a:pt x="27078" y="14948"/>
                    </a:cubicBezTo>
                    <a:cubicBezTo>
                      <a:pt x="27924" y="12959"/>
                      <a:pt x="29522" y="12034"/>
                      <a:pt x="30994" y="12034"/>
                    </a:cubicBezTo>
                    <a:cubicBezTo>
                      <a:pt x="32662" y="12034"/>
                      <a:pt x="34168" y="13221"/>
                      <a:pt x="34235" y="15391"/>
                    </a:cubicBezTo>
                    <a:lnTo>
                      <a:pt x="34235" y="19825"/>
                    </a:lnTo>
                    <a:cubicBezTo>
                      <a:pt x="34235" y="21725"/>
                      <a:pt x="35755" y="23277"/>
                      <a:pt x="37655" y="23277"/>
                    </a:cubicBezTo>
                    <a:lnTo>
                      <a:pt x="127025" y="23277"/>
                    </a:lnTo>
                    <a:cubicBezTo>
                      <a:pt x="128925" y="23277"/>
                      <a:pt x="130477" y="21725"/>
                      <a:pt x="130477" y="19825"/>
                    </a:cubicBezTo>
                    <a:lnTo>
                      <a:pt x="130477" y="3452"/>
                    </a:lnTo>
                    <a:cubicBezTo>
                      <a:pt x="130477" y="1552"/>
                      <a:pt x="128925" y="0"/>
                      <a:pt x="127025" y="0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4059775" y="2621950"/>
                <a:ext cx="340475" cy="341250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50" extrusionOk="0">
                    <a:moveTo>
                      <a:pt x="6809" y="0"/>
                    </a:moveTo>
                    <a:cubicBezTo>
                      <a:pt x="3041" y="0"/>
                      <a:pt x="1" y="3040"/>
                      <a:pt x="1" y="6809"/>
                    </a:cubicBezTo>
                    <a:cubicBezTo>
                      <a:pt x="1" y="10577"/>
                      <a:pt x="3041" y="13649"/>
                      <a:pt x="6809" y="13649"/>
                    </a:cubicBezTo>
                    <a:cubicBezTo>
                      <a:pt x="10578" y="13649"/>
                      <a:pt x="13618" y="10577"/>
                      <a:pt x="13618" y="6809"/>
                    </a:cubicBezTo>
                    <a:cubicBezTo>
                      <a:pt x="13618" y="3040"/>
                      <a:pt x="10578" y="0"/>
                      <a:pt x="68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3771600" y="2762075"/>
                <a:ext cx="6097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39" extrusionOk="0">
                    <a:moveTo>
                      <a:pt x="2439" y="1204"/>
                    </a:moveTo>
                    <a:cubicBezTo>
                      <a:pt x="2439" y="1901"/>
                      <a:pt x="1900" y="2439"/>
                      <a:pt x="1235" y="2439"/>
                    </a:cubicBezTo>
                    <a:cubicBezTo>
                      <a:pt x="538" y="2439"/>
                      <a:pt x="0" y="1901"/>
                      <a:pt x="0" y="1204"/>
                    </a:cubicBezTo>
                    <a:cubicBezTo>
                      <a:pt x="0" y="539"/>
                      <a:pt x="538" y="0"/>
                      <a:pt x="1235" y="0"/>
                    </a:cubicBezTo>
                    <a:cubicBezTo>
                      <a:pt x="1900" y="0"/>
                      <a:pt x="2439" y="539"/>
                      <a:pt x="2439" y="120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631400" y="2534050"/>
                <a:ext cx="2341950" cy="517025"/>
              </a:xfrm>
              <a:custGeom>
                <a:avLst/>
                <a:gdLst/>
                <a:ahLst/>
                <a:cxnLst/>
                <a:rect l="l" t="t" r="r" b="b"/>
                <a:pathLst>
                  <a:path w="93678" h="20681" extrusionOk="0">
                    <a:moveTo>
                      <a:pt x="2154" y="1"/>
                    </a:moveTo>
                    <a:cubicBezTo>
                      <a:pt x="982" y="1"/>
                      <a:pt x="1" y="951"/>
                      <a:pt x="1" y="2154"/>
                    </a:cubicBezTo>
                    <a:lnTo>
                      <a:pt x="1" y="18527"/>
                    </a:lnTo>
                    <a:cubicBezTo>
                      <a:pt x="1" y="19730"/>
                      <a:pt x="982" y="20681"/>
                      <a:pt x="2154" y="20681"/>
                    </a:cubicBezTo>
                    <a:lnTo>
                      <a:pt x="91524" y="20681"/>
                    </a:lnTo>
                    <a:cubicBezTo>
                      <a:pt x="92728" y="20681"/>
                      <a:pt x="93678" y="19730"/>
                      <a:pt x="93678" y="18527"/>
                    </a:cubicBezTo>
                    <a:lnTo>
                      <a:pt x="93678" y="2154"/>
                    </a:lnTo>
                    <a:cubicBezTo>
                      <a:pt x="93678" y="951"/>
                      <a:pt x="92728" y="1"/>
                      <a:pt x="91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595975" y="2017050"/>
                <a:ext cx="3262725" cy="581950"/>
              </a:xfrm>
              <a:custGeom>
                <a:avLst/>
                <a:gdLst/>
                <a:ahLst/>
                <a:cxnLst/>
                <a:rect l="l" t="t" r="r" b="b"/>
                <a:pathLst>
                  <a:path w="130509" h="23278" extrusionOk="0">
                    <a:moveTo>
                      <a:pt x="3421" y="1"/>
                    </a:moveTo>
                    <a:cubicBezTo>
                      <a:pt x="1521" y="1"/>
                      <a:pt x="0" y="1521"/>
                      <a:pt x="0" y="3421"/>
                    </a:cubicBezTo>
                    <a:lnTo>
                      <a:pt x="0" y="19826"/>
                    </a:lnTo>
                    <a:cubicBezTo>
                      <a:pt x="0" y="21726"/>
                      <a:pt x="1521" y="23278"/>
                      <a:pt x="3421" y="23278"/>
                    </a:cubicBezTo>
                    <a:lnTo>
                      <a:pt x="92822" y="23278"/>
                    </a:lnTo>
                    <a:cubicBezTo>
                      <a:pt x="94723" y="23278"/>
                      <a:pt x="96274" y="21726"/>
                      <a:pt x="96274" y="19826"/>
                    </a:cubicBezTo>
                    <a:lnTo>
                      <a:pt x="96274" y="15392"/>
                    </a:lnTo>
                    <a:cubicBezTo>
                      <a:pt x="96325" y="13222"/>
                      <a:pt x="97823" y="12035"/>
                      <a:pt x="99487" y="12035"/>
                    </a:cubicBezTo>
                    <a:cubicBezTo>
                      <a:pt x="100956" y="12035"/>
                      <a:pt x="102554" y="12959"/>
                      <a:pt x="103400" y="14949"/>
                    </a:cubicBezTo>
                    <a:lnTo>
                      <a:pt x="103400" y="14917"/>
                    </a:lnTo>
                    <a:cubicBezTo>
                      <a:pt x="104667" y="17894"/>
                      <a:pt x="107612" y="19952"/>
                      <a:pt x="111032" y="19952"/>
                    </a:cubicBezTo>
                    <a:cubicBezTo>
                      <a:pt x="114389" y="19952"/>
                      <a:pt x="117271" y="17989"/>
                      <a:pt x="118601" y="15139"/>
                    </a:cubicBezTo>
                    <a:cubicBezTo>
                      <a:pt x="119811" y="12858"/>
                      <a:pt x="121689" y="11962"/>
                      <a:pt x="123366" y="11962"/>
                    </a:cubicBezTo>
                    <a:cubicBezTo>
                      <a:pt x="123971" y="11962"/>
                      <a:pt x="124550" y="12079"/>
                      <a:pt x="125062" y="12289"/>
                    </a:cubicBezTo>
                    <a:cubicBezTo>
                      <a:pt x="125125" y="12289"/>
                      <a:pt x="125188" y="12320"/>
                      <a:pt x="125252" y="12352"/>
                    </a:cubicBezTo>
                    <a:cubicBezTo>
                      <a:pt x="125315" y="12384"/>
                      <a:pt x="125378" y="12415"/>
                      <a:pt x="125410" y="12447"/>
                    </a:cubicBezTo>
                    <a:cubicBezTo>
                      <a:pt x="125505" y="12479"/>
                      <a:pt x="125568" y="12510"/>
                      <a:pt x="125632" y="12542"/>
                    </a:cubicBezTo>
                    <a:cubicBezTo>
                      <a:pt x="125632" y="12542"/>
                      <a:pt x="125632" y="12542"/>
                      <a:pt x="125632" y="12574"/>
                    </a:cubicBezTo>
                    <a:cubicBezTo>
                      <a:pt x="126138" y="12890"/>
                      <a:pt x="126392" y="13239"/>
                      <a:pt x="126645" y="13429"/>
                    </a:cubicBezTo>
                    <a:cubicBezTo>
                      <a:pt x="127057" y="13777"/>
                      <a:pt x="127563" y="13967"/>
                      <a:pt x="128165" y="13967"/>
                    </a:cubicBezTo>
                    <a:cubicBezTo>
                      <a:pt x="129432" y="13967"/>
                      <a:pt x="130509" y="12922"/>
                      <a:pt x="130509" y="11623"/>
                    </a:cubicBezTo>
                    <a:cubicBezTo>
                      <a:pt x="130509" y="10325"/>
                      <a:pt x="129432" y="9280"/>
                      <a:pt x="128165" y="9280"/>
                    </a:cubicBezTo>
                    <a:cubicBezTo>
                      <a:pt x="127563" y="9280"/>
                      <a:pt x="127057" y="9502"/>
                      <a:pt x="126645" y="9850"/>
                    </a:cubicBezTo>
                    <a:cubicBezTo>
                      <a:pt x="126392" y="10008"/>
                      <a:pt x="126138" y="10388"/>
                      <a:pt x="125632" y="10705"/>
                    </a:cubicBezTo>
                    <a:cubicBezTo>
                      <a:pt x="125568" y="10737"/>
                      <a:pt x="125505" y="10768"/>
                      <a:pt x="125410" y="10832"/>
                    </a:cubicBezTo>
                    <a:cubicBezTo>
                      <a:pt x="125378" y="10863"/>
                      <a:pt x="125315" y="10863"/>
                      <a:pt x="125283" y="10895"/>
                    </a:cubicBezTo>
                    <a:cubicBezTo>
                      <a:pt x="125188" y="10927"/>
                      <a:pt x="125157" y="10958"/>
                      <a:pt x="125062" y="10990"/>
                    </a:cubicBezTo>
                    <a:cubicBezTo>
                      <a:pt x="124554" y="11190"/>
                      <a:pt x="123980" y="11302"/>
                      <a:pt x="123381" y="11302"/>
                    </a:cubicBezTo>
                    <a:cubicBezTo>
                      <a:pt x="121700" y="11302"/>
                      <a:pt x="119815" y="10419"/>
                      <a:pt x="118601" y="8108"/>
                    </a:cubicBezTo>
                    <a:lnTo>
                      <a:pt x="118601" y="8140"/>
                    </a:lnTo>
                    <a:cubicBezTo>
                      <a:pt x="117271" y="5290"/>
                      <a:pt x="114389" y="3295"/>
                      <a:pt x="111032" y="3295"/>
                    </a:cubicBezTo>
                    <a:cubicBezTo>
                      <a:pt x="107612" y="3295"/>
                      <a:pt x="104667" y="5385"/>
                      <a:pt x="103400" y="8330"/>
                    </a:cubicBezTo>
                    <a:cubicBezTo>
                      <a:pt x="102569" y="10319"/>
                      <a:pt x="100972" y="11244"/>
                      <a:pt x="99500" y="11244"/>
                    </a:cubicBezTo>
                    <a:cubicBezTo>
                      <a:pt x="97832" y="11244"/>
                      <a:pt x="96325" y="10057"/>
                      <a:pt x="96274" y="7887"/>
                    </a:cubicBezTo>
                    <a:lnTo>
                      <a:pt x="96274" y="3421"/>
                    </a:lnTo>
                    <a:cubicBezTo>
                      <a:pt x="96274" y="1521"/>
                      <a:pt x="94723" y="1"/>
                      <a:pt x="92822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3178575" y="2137375"/>
                <a:ext cx="386400" cy="341300"/>
              </a:xfrm>
              <a:custGeom>
                <a:avLst/>
                <a:gdLst/>
                <a:ahLst/>
                <a:cxnLst/>
                <a:rect l="l" t="t" r="r" b="b"/>
                <a:pathLst>
                  <a:path w="15456" h="13652" extrusionOk="0">
                    <a:moveTo>
                      <a:pt x="7736" y="1"/>
                    </a:moveTo>
                    <a:cubicBezTo>
                      <a:pt x="6877" y="1"/>
                      <a:pt x="6005" y="164"/>
                      <a:pt x="5163" y="508"/>
                    </a:cubicBezTo>
                    <a:cubicBezTo>
                      <a:pt x="1679" y="1933"/>
                      <a:pt x="1" y="5924"/>
                      <a:pt x="1426" y="9407"/>
                    </a:cubicBezTo>
                    <a:cubicBezTo>
                      <a:pt x="2507" y="12048"/>
                      <a:pt x="5062" y="13652"/>
                      <a:pt x="7752" y="13652"/>
                    </a:cubicBezTo>
                    <a:cubicBezTo>
                      <a:pt x="8611" y="13652"/>
                      <a:pt x="9483" y="13489"/>
                      <a:pt x="10325" y="13144"/>
                    </a:cubicBezTo>
                    <a:cubicBezTo>
                      <a:pt x="13809" y="11719"/>
                      <a:pt x="15455" y="7729"/>
                      <a:pt x="14062" y="4245"/>
                    </a:cubicBezTo>
                    <a:cubicBezTo>
                      <a:pt x="12982" y="1604"/>
                      <a:pt x="10426" y="1"/>
                      <a:pt x="77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3769225" y="2277550"/>
                <a:ext cx="6097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39" extrusionOk="0">
                    <a:moveTo>
                      <a:pt x="2439" y="1203"/>
                    </a:moveTo>
                    <a:cubicBezTo>
                      <a:pt x="2439" y="1900"/>
                      <a:pt x="1900" y="2439"/>
                      <a:pt x="1203" y="2439"/>
                    </a:cubicBezTo>
                    <a:cubicBezTo>
                      <a:pt x="538" y="2439"/>
                      <a:pt x="0" y="1900"/>
                      <a:pt x="0" y="1203"/>
                    </a:cubicBezTo>
                    <a:cubicBezTo>
                      <a:pt x="0" y="538"/>
                      <a:pt x="538" y="0"/>
                      <a:pt x="1203" y="0"/>
                    </a:cubicBezTo>
                    <a:cubicBezTo>
                      <a:pt x="1900" y="0"/>
                      <a:pt x="2439" y="538"/>
                      <a:pt x="2439" y="1203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618500" y="2046195"/>
                <a:ext cx="2342725" cy="517025"/>
              </a:xfrm>
              <a:custGeom>
                <a:avLst/>
                <a:gdLst/>
                <a:ahLst/>
                <a:cxnLst/>
                <a:rect l="l" t="t" r="r" b="b"/>
                <a:pathLst>
                  <a:path w="93709" h="20681" extrusionOk="0">
                    <a:moveTo>
                      <a:pt x="2154" y="0"/>
                    </a:moveTo>
                    <a:cubicBezTo>
                      <a:pt x="982" y="0"/>
                      <a:pt x="0" y="950"/>
                      <a:pt x="0" y="2154"/>
                    </a:cubicBezTo>
                    <a:lnTo>
                      <a:pt x="0" y="18527"/>
                    </a:lnTo>
                    <a:cubicBezTo>
                      <a:pt x="0" y="19730"/>
                      <a:pt x="982" y="20680"/>
                      <a:pt x="2154" y="20680"/>
                    </a:cubicBezTo>
                    <a:lnTo>
                      <a:pt x="91555" y="20680"/>
                    </a:lnTo>
                    <a:cubicBezTo>
                      <a:pt x="92759" y="20680"/>
                      <a:pt x="93709" y="19730"/>
                      <a:pt x="93709" y="18527"/>
                    </a:cubicBezTo>
                    <a:lnTo>
                      <a:pt x="93709" y="2154"/>
                    </a:lnTo>
                    <a:cubicBezTo>
                      <a:pt x="93709" y="950"/>
                      <a:pt x="92727" y="0"/>
                      <a:pt x="91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3256975" y="2195200"/>
                <a:ext cx="224875" cy="2248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8995" extrusionOk="0">
                    <a:moveTo>
                      <a:pt x="4497" y="2692"/>
                    </a:moveTo>
                    <a:cubicBezTo>
                      <a:pt x="5511" y="2692"/>
                      <a:pt x="6334" y="3516"/>
                      <a:pt x="6334" y="4497"/>
                    </a:cubicBezTo>
                    <a:cubicBezTo>
                      <a:pt x="6334" y="5511"/>
                      <a:pt x="5511" y="6334"/>
                      <a:pt x="4497" y="6334"/>
                    </a:cubicBezTo>
                    <a:cubicBezTo>
                      <a:pt x="3515" y="6334"/>
                      <a:pt x="2692" y="5511"/>
                      <a:pt x="2692" y="4497"/>
                    </a:cubicBezTo>
                    <a:cubicBezTo>
                      <a:pt x="2692" y="3516"/>
                      <a:pt x="3515" y="2692"/>
                      <a:pt x="4497" y="2692"/>
                    </a:cubicBezTo>
                    <a:close/>
                    <a:moveTo>
                      <a:pt x="4497" y="2376"/>
                    </a:moveTo>
                    <a:cubicBezTo>
                      <a:pt x="3325" y="2376"/>
                      <a:pt x="2375" y="3326"/>
                      <a:pt x="2375" y="4497"/>
                    </a:cubicBezTo>
                    <a:cubicBezTo>
                      <a:pt x="2375" y="5669"/>
                      <a:pt x="3325" y="6651"/>
                      <a:pt x="4497" y="6651"/>
                    </a:cubicBezTo>
                    <a:cubicBezTo>
                      <a:pt x="5701" y="6651"/>
                      <a:pt x="6651" y="5669"/>
                      <a:pt x="6651" y="4497"/>
                    </a:cubicBezTo>
                    <a:cubicBezTo>
                      <a:pt x="6651" y="3326"/>
                      <a:pt x="5701" y="2376"/>
                      <a:pt x="4497" y="2376"/>
                    </a:cubicBezTo>
                    <a:close/>
                    <a:moveTo>
                      <a:pt x="4782" y="317"/>
                    </a:moveTo>
                    <a:cubicBezTo>
                      <a:pt x="4877" y="317"/>
                      <a:pt x="4909" y="381"/>
                      <a:pt x="4909" y="444"/>
                    </a:cubicBezTo>
                    <a:lnTo>
                      <a:pt x="4909" y="1489"/>
                    </a:lnTo>
                    <a:lnTo>
                      <a:pt x="5036" y="1521"/>
                    </a:lnTo>
                    <a:cubicBezTo>
                      <a:pt x="5479" y="1616"/>
                      <a:pt x="5859" y="1774"/>
                      <a:pt x="6239" y="2027"/>
                    </a:cubicBezTo>
                    <a:lnTo>
                      <a:pt x="6334" y="2091"/>
                    </a:lnTo>
                    <a:lnTo>
                      <a:pt x="7094" y="1331"/>
                    </a:lnTo>
                    <a:cubicBezTo>
                      <a:pt x="7110" y="1315"/>
                      <a:pt x="7142" y="1307"/>
                      <a:pt x="7173" y="1307"/>
                    </a:cubicBezTo>
                    <a:cubicBezTo>
                      <a:pt x="7205" y="1307"/>
                      <a:pt x="7237" y="1315"/>
                      <a:pt x="7252" y="1331"/>
                    </a:cubicBezTo>
                    <a:lnTo>
                      <a:pt x="7664" y="1742"/>
                    </a:lnTo>
                    <a:cubicBezTo>
                      <a:pt x="7727" y="1806"/>
                      <a:pt x="7727" y="1869"/>
                      <a:pt x="7664" y="1932"/>
                    </a:cubicBezTo>
                    <a:lnTo>
                      <a:pt x="6936" y="2661"/>
                    </a:lnTo>
                    <a:lnTo>
                      <a:pt x="6999" y="2787"/>
                    </a:lnTo>
                    <a:cubicBezTo>
                      <a:pt x="7252" y="3136"/>
                      <a:pt x="7411" y="3547"/>
                      <a:pt x="7474" y="3959"/>
                    </a:cubicBezTo>
                    <a:lnTo>
                      <a:pt x="7506" y="4086"/>
                    </a:lnTo>
                    <a:lnTo>
                      <a:pt x="8551" y="4086"/>
                    </a:lnTo>
                    <a:cubicBezTo>
                      <a:pt x="8646" y="4086"/>
                      <a:pt x="8677" y="4149"/>
                      <a:pt x="8677" y="4212"/>
                    </a:cubicBezTo>
                    <a:lnTo>
                      <a:pt x="8677" y="4782"/>
                    </a:lnTo>
                    <a:cubicBezTo>
                      <a:pt x="8677" y="4877"/>
                      <a:pt x="8646" y="4909"/>
                      <a:pt x="8551" y="4909"/>
                    </a:cubicBezTo>
                    <a:lnTo>
                      <a:pt x="7506" y="4909"/>
                    </a:lnTo>
                    <a:lnTo>
                      <a:pt x="7474" y="5036"/>
                    </a:lnTo>
                    <a:cubicBezTo>
                      <a:pt x="7411" y="5479"/>
                      <a:pt x="7252" y="5859"/>
                      <a:pt x="6999" y="6239"/>
                    </a:cubicBezTo>
                    <a:lnTo>
                      <a:pt x="6936" y="6334"/>
                    </a:lnTo>
                    <a:lnTo>
                      <a:pt x="7664" y="7094"/>
                    </a:lnTo>
                    <a:cubicBezTo>
                      <a:pt x="7727" y="7126"/>
                      <a:pt x="7727" y="7221"/>
                      <a:pt x="7664" y="7253"/>
                    </a:cubicBezTo>
                    <a:lnTo>
                      <a:pt x="7252" y="7664"/>
                    </a:lnTo>
                    <a:cubicBezTo>
                      <a:pt x="7237" y="7696"/>
                      <a:pt x="7205" y="7712"/>
                      <a:pt x="7173" y="7712"/>
                    </a:cubicBezTo>
                    <a:cubicBezTo>
                      <a:pt x="7142" y="7712"/>
                      <a:pt x="7110" y="7696"/>
                      <a:pt x="7094" y="7664"/>
                    </a:cubicBezTo>
                    <a:lnTo>
                      <a:pt x="6334" y="6904"/>
                    </a:lnTo>
                    <a:lnTo>
                      <a:pt x="6239" y="6999"/>
                    </a:lnTo>
                    <a:cubicBezTo>
                      <a:pt x="5891" y="7221"/>
                      <a:pt x="5479" y="7411"/>
                      <a:pt x="5067" y="7474"/>
                    </a:cubicBezTo>
                    <a:lnTo>
                      <a:pt x="4941" y="7506"/>
                    </a:lnTo>
                    <a:lnTo>
                      <a:pt x="4941" y="8551"/>
                    </a:lnTo>
                    <a:cubicBezTo>
                      <a:pt x="4941" y="8614"/>
                      <a:pt x="4877" y="8678"/>
                      <a:pt x="4814" y="8678"/>
                    </a:cubicBezTo>
                    <a:lnTo>
                      <a:pt x="4212" y="8678"/>
                    </a:lnTo>
                    <a:cubicBezTo>
                      <a:pt x="4149" y="8678"/>
                      <a:pt x="4085" y="8614"/>
                      <a:pt x="4085" y="8551"/>
                    </a:cubicBezTo>
                    <a:lnTo>
                      <a:pt x="4085" y="7506"/>
                    </a:lnTo>
                    <a:lnTo>
                      <a:pt x="3959" y="7474"/>
                    </a:lnTo>
                    <a:cubicBezTo>
                      <a:pt x="3547" y="7411"/>
                      <a:pt x="3135" y="7253"/>
                      <a:pt x="2787" y="6999"/>
                    </a:cubicBezTo>
                    <a:lnTo>
                      <a:pt x="2692" y="6904"/>
                    </a:lnTo>
                    <a:lnTo>
                      <a:pt x="1932" y="7664"/>
                    </a:lnTo>
                    <a:cubicBezTo>
                      <a:pt x="1900" y="7696"/>
                      <a:pt x="1869" y="7712"/>
                      <a:pt x="1837" y="7712"/>
                    </a:cubicBezTo>
                    <a:cubicBezTo>
                      <a:pt x="1805" y="7712"/>
                      <a:pt x="1774" y="7696"/>
                      <a:pt x="1742" y="7664"/>
                    </a:cubicBezTo>
                    <a:lnTo>
                      <a:pt x="1330" y="7253"/>
                    </a:lnTo>
                    <a:cubicBezTo>
                      <a:pt x="1299" y="7221"/>
                      <a:pt x="1299" y="7126"/>
                      <a:pt x="1330" y="7094"/>
                    </a:cubicBezTo>
                    <a:lnTo>
                      <a:pt x="2090" y="6334"/>
                    </a:lnTo>
                    <a:lnTo>
                      <a:pt x="2027" y="6239"/>
                    </a:lnTo>
                    <a:cubicBezTo>
                      <a:pt x="1774" y="5859"/>
                      <a:pt x="1615" y="5479"/>
                      <a:pt x="1520" y="5036"/>
                    </a:cubicBezTo>
                    <a:lnTo>
                      <a:pt x="1520" y="4909"/>
                    </a:lnTo>
                    <a:lnTo>
                      <a:pt x="444" y="4909"/>
                    </a:lnTo>
                    <a:cubicBezTo>
                      <a:pt x="380" y="4909"/>
                      <a:pt x="317" y="4846"/>
                      <a:pt x="317" y="4782"/>
                    </a:cubicBezTo>
                    <a:lnTo>
                      <a:pt x="317" y="4212"/>
                    </a:lnTo>
                    <a:cubicBezTo>
                      <a:pt x="317" y="4149"/>
                      <a:pt x="380" y="4086"/>
                      <a:pt x="444" y="4086"/>
                    </a:cubicBezTo>
                    <a:lnTo>
                      <a:pt x="1520" y="4086"/>
                    </a:lnTo>
                    <a:lnTo>
                      <a:pt x="1520" y="3959"/>
                    </a:lnTo>
                    <a:cubicBezTo>
                      <a:pt x="1615" y="3547"/>
                      <a:pt x="1774" y="3136"/>
                      <a:pt x="2027" y="2787"/>
                    </a:cubicBezTo>
                    <a:lnTo>
                      <a:pt x="2090" y="2661"/>
                    </a:lnTo>
                    <a:lnTo>
                      <a:pt x="1330" y="1932"/>
                    </a:lnTo>
                    <a:cubicBezTo>
                      <a:pt x="1299" y="1869"/>
                      <a:pt x="1299" y="1806"/>
                      <a:pt x="1330" y="1742"/>
                    </a:cubicBezTo>
                    <a:lnTo>
                      <a:pt x="1742" y="1331"/>
                    </a:lnTo>
                    <a:cubicBezTo>
                      <a:pt x="1774" y="1315"/>
                      <a:pt x="1805" y="1307"/>
                      <a:pt x="1837" y="1307"/>
                    </a:cubicBezTo>
                    <a:cubicBezTo>
                      <a:pt x="1869" y="1307"/>
                      <a:pt x="1900" y="1315"/>
                      <a:pt x="1932" y="1331"/>
                    </a:cubicBezTo>
                    <a:lnTo>
                      <a:pt x="2660" y="2091"/>
                    </a:lnTo>
                    <a:lnTo>
                      <a:pt x="2787" y="2027"/>
                    </a:lnTo>
                    <a:cubicBezTo>
                      <a:pt x="3135" y="1774"/>
                      <a:pt x="3547" y="1616"/>
                      <a:pt x="3959" y="1521"/>
                    </a:cubicBezTo>
                    <a:lnTo>
                      <a:pt x="4085" y="1489"/>
                    </a:lnTo>
                    <a:lnTo>
                      <a:pt x="4085" y="444"/>
                    </a:lnTo>
                    <a:cubicBezTo>
                      <a:pt x="4085" y="381"/>
                      <a:pt x="4149" y="317"/>
                      <a:pt x="4212" y="317"/>
                    </a:cubicBezTo>
                    <a:close/>
                    <a:moveTo>
                      <a:pt x="4212" y="0"/>
                    </a:moveTo>
                    <a:cubicBezTo>
                      <a:pt x="3959" y="0"/>
                      <a:pt x="3769" y="190"/>
                      <a:pt x="3769" y="444"/>
                    </a:cubicBezTo>
                    <a:lnTo>
                      <a:pt x="3769" y="1236"/>
                    </a:lnTo>
                    <a:cubicBezTo>
                      <a:pt x="3389" y="1331"/>
                      <a:pt x="3040" y="1457"/>
                      <a:pt x="2724" y="1679"/>
                    </a:cubicBezTo>
                    <a:lnTo>
                      <a:pt x="2154" y="1109"/>
                    </a:lnTo>
                    <a:cubicBezTo>
                      <a:pt x="2074" y="1030"/>
                      <a:pt x="1964" y="990"/>
                      <a:pt x="1849" y="990"/>
                    </a:cubicBezTo>
                    <a:cubicBezTo>
                      <a:pt x="1734" y="990"/>
                      <a:pt x="1615" y="1030"/>
                      <a:pt x="1520" y="1109"/>
                    </a:cubicBezTo>
                    <a:lnTo>
                      <a:pt x="1109" y="1521"/>
                    </a:lnTo>
                    <a:cubicBezTo>
                      <a:pt x="950" y="1711"/>
                      <a:pt x="950" y="1996"/>
                      <a:pt x="1109" y="2154"/>
                    </a:cubicBezTo>
                    <a:lnTo>
                      <a:pt x="1679" y="2724"/>
                    </a:lnTo>
                    <a:cubicBezTo>
                      <a:pt x="1457" y="3041"/>
                      <a:pt x="1330" y="3389"/>
                      <a:pt x="1235" y="3769"/>
                    </a:cubicBezTo>
                    <a:lnTo>
                      <a:pt x="444" y="3769"/>
                    </a:lnTo>
                    <a:cubicBezTo>
                      <a:pt x="190" y="3769"/>
                      <a:pt x="0" y="3959"/>
                      <a:pt x="0" y="4212"/>
                    </a:cubicBezTo>
                    <a:lnTo>
                      <a:pt x="0" y="4782"/>
                    </a:lnTo>
                    <a:cubicBezTo>
                      <a:pt x="0" y="5036"/>
                      <a:pt x="190" y="5226"/>
                      <a:pt x="444" y="5226"/>
                    </a:cubicBezTo>
                    <a:lnTo>
                      <a:pt x="1235" y="5226"/>
                    </a:lnTo>
                    <a:cubicBezTo>
                      <a:pt x="1330" y="5606"/>
                      <a:pt x="1489" y="5986"/>
                      <a:pt x="1679" y="6303"/>
                    </a:cubicBezTo>
                    <a:lnTo>
                      <a:pt x="1109" y="6841"/>
                    </a:lnTo>
                    <a:cubicBezTo>
                      <a:pt x="950" y="7031"/>
                      <a:pt x="950" y="7316"/>
                      <a:pt x="1109" y="7474"/>
                    </a:cubicBezTo>
                    <a:lnTo>
                      <a:pt x="1520" y="7886"/>
                    </a:lnTo>
                    <a:cubicBezTo>
                      <a:pt x="1615" y="7981"/>
                      <a:pt x="1734" y="8029"/>
                      <a:pt x="1849" y="8029"/>
                    </a:cubicBezTo>
                    <a:cubicBezTo>
                      <a:pt x="1964" y="8029"/>
                      <a:pt x="2074" y="7981"/>
                      <a:pt x="2154" y="7886"/>
                    </a:cubicBezTo>
                    <a:lnTo>
                      <a:pt x="2724" y="7348"/>
                    </a:lnTo>
                    <a:cubicBezTo>
                      <a:pt x="3040" y="7538"/>
                      <a:pt x="3389" y="7696"/>
                      <a:pt x="3769" y="7759"/>
                    </a:cubicBezTo>
                    <a:lnTo>
                      <a:pt x="3769" y="8551"/>
                    </a:lnTo>
                    <a:cubicBezTo>
                      <a:pt x="3769" y="8804"/>
                      <a:pt x="3959" y="8994"/>
                      <a:pt x="4212" y="8994"/>
                    </a:cubicBezTo>
                    <a:lnTo>
                      <a:pt x="4814" y="8994"/>
                    </a:lnTo>
                    <a:cubicBezTo>
                      <a:pt x="5036" y="8994"/>
                      <a:pt x="5226" y="8804"/>
                      <a:pt x="5257" y="8551"/>
                    </a:cubicBezTo>
                    <a:lnTo>
                      <a:pt x="5257" y="7759"/>
                    </a:lnTo>
                    <a:cubicBezTo>
                      <a:pt x="5606" y="7696"/>
                      <a:pt x="5986" y="7538"/>
                      <a:pt x="6302" y="7348"/>
                    </a:cubicBezTo>
                    <a:lnTo>
                      <a:pt x="6872" y="7886"/>
                    </a:lnTo>
                    <a:cubicBezTo>
                      <a:pt x="6952" y="7981"/>
                      <a:pt x="7062" y="8029"/>
                      <a:pt x="7173" y="8029"/>
                    </a:cubicBezTo>
                    <a:cubicBezTo>
                      <a:pt x="7284" y="8029"/>
                      <a:pt x="7395" y="7981"/>
                      <a:pt x="7474" y="7886"/>
                    </a:cubicBezTo>
                    <a:lnTo>
                      <a:pt x="7886" y="7474"/>
                    </a:lnTo>
                    <a:cubicBezTo>
                      <a:pt x="8076" y="7316"/>
                      <a:pt x="8076" y="7031"/>
                      <a:pt x="7886" y="6841"/>
                    </a:cubicBezTo>
                    <a:lnTo>
                      <a:pt x="7347" y="6303"/>
                    </a:lnTo>
                    <a:cubicBezTo>
                      <a:pt x="7537" y="5954"/>
                      <a:pt x="7696" y="5606"/>
                      <a:pt x="7759" y="5226"/>
                    </a:cubicBezTo>
                    <a:lnTo>
                      <a:pt x="8551" y="5226"/>
                    </a:lnTo>
                    <a:cubicBezTo>
                      <a:pt x="8804" y="5226"/>
                      <a:pt x="8994" y="5036"/>
                      <a:pt x="8994" y="4782"/>
                    </a:cubicBezTo>
                    <a:lnTo>
                      <a:pt x="8994" y="4212"/>
                    </a:lnTo>
                    <a:cubicBezTo>
                      <a:pt x="8994" y="3959"/>
                      <a:pt x="8804" y="3769"/>
                      <a:pt x="8551" y="3769"/>
                    </a:cubicBezTo>
                    <a:lnTo>
                      <a:pt x="7759" y="3769"/>
                    </a:lnTo>
                    <a:cubicBezTo>
                      <a:pt x="7696" y="3389"/>
                      <a:pt x="7537" y="3041"/>
                      <a:pt x="7347" y="2724"/>
                    </a:cubicBezTo>
                    <a:lnTo>
                      <a:pt x="7886" y="2154"/>
                    </a:lnTo>
                    <a:cubicBezTo>
                      <a:pt x="8076" y="1996"/>
                      <a:pt x="8076" y="1711"/>
                      <a:pt x="7886" y="1521"/>
                    </a:cubicBezTo>
                    <a:lnTo>
                      <a:pt x="7474" y="1109"/>
                    </a:lnTo>
                    <a:cubicBezTo>
                      <a:pt x="7395" y="1030"/>
                      <a:pt x="7284" y="990"/>
                      <a:pt x="7173" y="990"/>
                    </a:cubicBezTo>
                    <a:cubicBezTo>
                      <a:pt x="7062" y="990"/>
                      <a:pt x="6952" y="1030"/>
                      <a:pt x="6872" y="1109"/>
                    </a:cubicBezTo>
                    <a:lnTo>
                      <a:pt x="6302" y="1679"/>
                    </a:lnTo>
                    <a:cubicBezTo>
                      <a:pt x="5986" y="1457"/>
                      <a:pt x="5606" y="1331"/>
                      <a:pt x="5257" y="1236"/>
                    </a:cubicBezTo>
                    <a:lnTo>
                      <a:pt x="5257" y="444"/>
                    </a:lnTo>
                    <a:cubicBezTo>
                      <a:pt x="5257" y="190"/>
                      <a:pt x="5036" y="0"/>
                      <a:pt x="4814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3365425" y="2215000"/>
                <a:ext cx="875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81" extrusionOk="0">
                    <a:moveTo>
                      <a:pt x="159" y="0"/>
                    </a:moveTo>
                    <a:cubicBezTo>
                      <a:pt x="64" y="0"/>
                      <a:pt x="1" y="95"/>
                      <a:pt x="1" y="190"/>
                    </a:cubicBezTo>
                    <a:cubicBezTo>
                      <a:pt x="1" y="285"/>
                      <a:pt x="64" y="380"/>
                      <a:pt x="159" y="380"/>
                    </a:cubicBezTo>
                    <a:cubicBezTo>
                      <a:pt x="286" y="380"/>
                      <a:pt x="349" y="285"/>
                      <a:pt x="349" y="190"/>
                    </a:cubicBezTo>
                    <a:cubicBezTo>
                      <a:pt x="349" y="95"/>
                      <a:pt x="286" y="0"/>
                      <a:pt x="159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336622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33678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33686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3369400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37017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3371775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33725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33741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3427200" y="2240925"/>
                <a:ext cx="9525" cy="93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73" extrusionOk="0">
                    <a:moveTo>
                      <a:pt x="190" y="0"/>
                    </a:moveTo>
                    <a:cubicBezTo>
                      <a:pt x="143" y="0"/>
                      <a:pt x="95" y="24"/>
                      <a:pt x="63" y="72"/>
                    </a:cubicBezTo>
                    <a:cubicBezTo>
                      <a:pt x="0" y="135"/>
                      <a:pt x="0" y="230"/>
                      <a:pt x="63" y="325"/>
                    </a:cubicBezTo>
                    <a:cubicBezTo>
                      <a:pt x="95" y="357"/>
                      <a:pt x="143" y="372"/>
                      <a:pt x="190" y="372"/>
                    </a:cubicBezTo>
                    <a:cubicBezTo>
                      <a:pt x="238" y="372"/>
                      <a:pt x="285" y="357"/>
                      <a:pt x="317" y="325"/>
                    </a:cubicBezTo>
                    <a:cubicBezTo>
                      <a:pt x="380" y="262"/>
                      <a:pt x="380" y="135"/>
                      <a:pt x="317" y="72"/>
                    </a:cubicBezTo>
                    <a:cubicBezTo>
                      <a:pt x="285" y="24"/>
                      <a:pt x="238" y="0"/>
                      <a:pt x="190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3427200" y="22403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34279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34287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0" name="Google Shape;490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1" name="Google Shape;491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2" name="Google Shape;492;p16"/>
              <p:cNvSpPr/>
              <p:nvPr/>
            </p:nvSpPr>
            <p:spPr>
              <a:xfrm>
                <a:off x="342957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5" name="Google Shape;495;p16"/>
              <p:cNvSpPr/>
              <p:nvPr/>
            </p:nvSpPr>
            <p:spPr>
              <a:xfrm>
                <a:off x="34303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6" name="Google Shape;496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499" name="Google Shape;499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0" name="Google Shape;500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1" name="Google Shape;501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2" name="Google Shape;502;p16"/>
              <p:cNvSpPr/>
              <p:nvPr/>
            </p:nvSpPr>
            <p:spPr>
              <a:xfrm>
                <a:off x="34319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3" name="Google Shape;503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5" name="Google Shape;505;p16"/>
              <p:cNvSpPr/>
              <p:nvPr/>
            </p:nvSpPr>
            <p:spPr>
              <a:xfrm>
                <a:off x="34327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34343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3453325" y="2302875"/>
                <a:ext cx="87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81" extrusionOk="0">
                    <a:moveTo>
                      <a:pt x="190" y="0"/>
                    </a:moveTo>
                    <a:cubicBezTo>
                      <a:pt x="63" y="0"/>
                      <a:pt x="0" y="95"/>
                      <a:pt x="0" y="190"/>
                    </a:cubicBezTo>
                    <a:cubicBezTo>
                      <a:pt x="0" y="285"/>
                      <a:pt x="63" y="380"/>
                      <a:pt x="190" y="380"/>
                    </a:cubicBezTo>
                    <a:cubicBezTo>
                      <a:pt x="285" y="380"/>
                      <a:pt x="348" y="285"/>
                      <a:pt x="348" y="190"/>
                    </a:cubicBezTo>
                    <a:cubicBezTo>
                      <a:pt x="348" y="95"/>
                      <a:pt x="285" y="0"/>
                      <a:pt x="190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34533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34541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0" name="Google Shape;530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1" name="Google Shape;531;p16"/>
              <p:cNvSpPr/>
              <p:nvPr/>
            </p:nvSpPr>
            <p:spPr>
              <a:xfrm>
                <a:off x="34549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4" name="Google Shape;534;p16"/>
              <p:cNvSpPr/>
              <p:nvPr/>
            </p:nvSpPr>
            <p:spPr>
              <a:xfrm>
                <a:off x="34557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5" name="Google Shape;535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6" name="Google Shape;536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34572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34580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34596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3427200" y="2365425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81" extrusionOk="0">
                    <a:moveTo>
                      <a:pt x="190" y="0"/>
                    </a:moveTo>
                    <a:cubicBezTo>
                      <a:pt x="95" y="0"/>
                      <a:pt x="0" y="95"/>
                      <a:pt x="0" y="190"/>
                    </a:cubicBezTo>
                    <a:cubicBezTo>
                      <a:pt x="0" y="285"/>
                      <a:pt x="95" y="380"/>
                      <a:pt x="190" y="380"/>
                    </a:cubicBezTo>
                    <a:cubicBezTo>
                      <a:pt x="285" y="380"/>
                      <a:pt x="380" y="285"/>
                      <a:pt x="380" y="190"/>
                    </a:cubicBezTo>
                    <a:cubicBezTo>
                      <a:pt x="380" y="95"/>
                      <a:pt x="285" y="0"/>
                      <a:pt x="190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3427200" y="23646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34279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34287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342957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34303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2" name="Google Shape;582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3" name="Google Shape;583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4" name="Google Shape;584;p16"/>
              <p:cNvSpPr/>
              <p:nvPr/>
            </p:nvSpPr>
            <p:spPr>
              <a:xfrm>
                <a:off x="34319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5" name="Google Shape;585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6" name="Google Shape;586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7" name="Google Shape;587;p16"/>
              <p:cNvSpPr/>
              <p:nvPr/>
            </p:nvSpPr>
            <p:spPr>
              <a:xfrm>
                <a:off x="34327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8" name="Google Shape;588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89" name="Google Shape;589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0" name="Google Shape;590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1" name="Google Shape;591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2" name="Google Shape;592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3" name="Google Shape;593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4" name="Google Shape;594;p16"/>
              <p:cNvSpPr/>
              <p:nvPr/>
            </p:nvSpPr>
            <p:spPr>
              <a:xfrm>
                <a:off x="34343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3365425" y="2391550"/>
                <a:ext cx="875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49" extrusionOk="0">
                    <a:moveTo>
                      <a:pt x="159" y="0"/>
                    </a:moveTo>
                    <a:cubicBezTo>
                      <a:pt x="64" y="0"/>
                      <a:pt x="1" y="64"/>
                      <a:pt x="1" y="159"/>
                    </a:cubicBezTo>
                    <a:cubicBezTo>
                      <a:pt x="1" y="285"/>
                      <a:pt x="64" y="349"/>
                      <a:pt x="159" y="349"/>
                    </a:cubicBezTo>
                    <a:cubicBezTo>
                      <a:pt x="286" y="349"/>
                      <a:pt x="349" y="285"/>
                      <a:pt x="349" y="159"/>
                    </a:cubicBezTo>
                    <a:cubicBezTo>
                      <a:pt x="349" y="64"/>
                      <a:pt x="286" y="0"/>
                      <a:pt x="159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336622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33678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33686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3369400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337017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8" name="Google Shape;628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29" name="Google Shape;629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3371775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33725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33741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3302100" y="2365825"/>
                <a:ext cx="103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9" extrusionOk="0">
                    <a:moveTo>
                      <a:pt x="222" y="0"/>
                    </a:moveTo>
                    <a:cubicBezTo>
                      <a:pt x="174" y="0"/>
                      <a:pt x="127" y="16"/>
                      <a:pt x="95" y="48"/>
                    </a:cubicBezTo>
                    <a:cubicBezTo>
                      <a:pt x="0" y="111"/>
                      <a:pt x="0" y="238"/>
                      <a:pt x="95" y="301"/>
                    </a:cubicBezTo>
                    <a:cubicBezTo>
                      <a:pt x="127" y="333"/>
                      <a:pt x="167" y="348"/>
                      <a:pt x="210" y="348"/>
                    </a:cubicBezTo>
                    <a:cubicBezTo>
                      <a:pt x="254" y="348"/>
                      <a:pt x="301" y="333"/>
                      <a:pt x="349" y="301"/>
                    </a:cubicBezTo>
                    <a:cubicBezTo>
                      <a:pt x="412" y="238"/>
                      <a:pt x="412" y="111"/>
                      <a:pt x="349" y="48"/>
                    </a:cubicBezTo>
                    <a:cubicBezTo>
                      <a:pt x="317" y="16"/>
                      <a:pt x="269" y="0"/>
                      <a:pt x="222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33021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33028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33028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33036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>
                <a:off x="33060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>
                <a:off x="33068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5" name="Google Shape;665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6" name="Google Shape;666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33084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33092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33100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0" name="Google Shape;680;p16"/>
              <p:cNvSpPr/>
              <p:nvPr/>
            </p:nvSpPr>
            <p:spPr>
              <a:xfrm>
                <a:off x="33108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33123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3276750" y="2303675"/>
                <a:ext cx="95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49" extrusionOk="0">
                    <a:moveTo>
                      <a:pt x="191" y="0"/>
                    </a:moveTo>
                    <a:cubicBezTo>
                      <a:pt x="96" y="0"/>
                      <a:pt x="1" y="63"/>
                      <a:pt x="1" y="158"/>
                    </a:cubicBezTo>
                    <a:cubicBezTo>
                      <a:pt x="1" y="253"/>
                      <a:pt x="96" y="348"/>
                      <a:pt x="191" y="348"/>
                    </a:cubicBezTo>
                    <a:cubicBezTo>
                      <a:pt x="286" y="348"/>
                      <a:pt x="381" y="285"/>
                      <a:pt x="381" y="158"/>
                    </a:cubicBezTo>
                    <a:cubicBezTo>
                      <a:pt x="381" y="63"/>
                      <a:pt x="286" y="0"/>
                      <a:pt x="191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32767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32775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327835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32791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7" name="Google Shape;697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8" name="Google Shape;698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699" name="Google Shape;699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0" name="Google Shape;700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32807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4" name="Google Shape;704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5" name="Google Shape;705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32815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9" name="Google Shape;709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0" name="Google Shape;710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32831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8" name="Google Shape;718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19" name="Google Shape;719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32854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32862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3302875" y="2241125"/>
                <a:ext cx="95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81" h="349" extrusionOk="0">
                    <a:moveTo>
                      <a:pt x="191" y="0"/>
                    </a:moveTo>
                    <a:cubicBezTo>
                      <a:pt x="96" y="0"/>
                      <a:pt x="1" y="64"/>
                      <a:pt x="1" y="190"/>
                    </a:cubicBezTo>
                    <a:cubicBezTo>
                      <a:pt x="1" y="285"/>
                      <a:pt x="96" y="349"/>
                      <a:pt x="191" y="349"/>
                    </a:cubicBezTo>
                    <a:cubicBezTo>
                      <a:pt x="286" y="349"/>
                      <a:pt x="381" y="285"/>
                      <a:pt x="381" y="190"/>
                    </a:cubicBezTo>
                    <a:cubicBezTo>
                      <a:pt x="381" y="64"/>
                      <a:pt x="286" y="0"/>
                      <a:pt x="191" y="0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33021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33028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33028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29" name="Google Shape;729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0" name="Google Shape;730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33036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0" name="Google Shape;740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1" name="Google Shape;741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2" name="Google Shape;742;p16"/>
              <p:cNvSpPr/>
              <p:nvPr/>
            </p:nvSpPr>
            <p:spPr>
              <a:xfrm>
                <a:off x="33060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3" name="Google Shape;743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4" name="Google Shape;744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5" name="Google Shape;745;p16"/>
              <p:cNvSpPr/>
              <p:nvPr/>
            </p:nvSpPr>
            <p:spPr>
              <a:xfrm>
                <a:off x="33068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6" name="Google Shape;746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7" name="Google Shape;747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8" name="Google Shape;748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33084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33092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8" name="Google Shape;758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59" name="Google Shape;759;p16"/>
              <p:cNvSpPr/>
              <p:nvPr/>
            </p:nvSpPr>
            <p:spPr>
              <a:xfrm>
                <a:off x="33100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33108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33123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3256975" y="2195200"/>
                <a:ext cx="224875" cy="2248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8995" extrusionOk="0">
                    <a:moveTo>
                      <a:pt x="4497" y="2692"/>
                    </a:moveTo>
                    <a:cubicBezTo>
                      <a:pt x="5511" y="2692"/>
                      <a:pt x="6334" y="3516"/>
                      <a:pt x="6334" y="4497"/>
                    </a:cubicBezTo>
                    <a:cubicBezTo>
                      <a:pt x="6334" y="5511"/>
                      <a:pt x="5511" y="6334"/>
                      <a:pt x="4497" y="6334"/>
                    </a:cubicBezTo>
                    <a:cubicBezTo>
                      <a:pt x="3515" y="6334"/>
                      <a:pt x="2692" y="5511"/>
                      <a:pt x="2692" y="4497"/>
                    </a:cubicBezTo>
                    <a:cubicBezTo>
                      <a:pt x="2692" y="3516"/>
                      <a:pt x="3515" y="2692"/>
                      <a:pt x="4497" y="2692"/>
                    </a:cubicBezTo>
                    <a:close/>
                    <a:moveTo>
                      <a:pt x="4497" y="2376"/>
                    </a:moveTo>
                    <a:cubicBezTo>
                      <a:pt x="3325" y="2376"/>
                      <a:pt x="2375" y="3326"/>
                      <a:pt x="2375" y="4497"/>
                    </a:cubicBezTo>
                    <a:cubicBezTo>
                      <a:pt x="2375" y="5669"/>
                      <a:pt x="3325" y="6651"/>
                      <a:pt x="4497" y="6651"/>
                    </a:cubicBezTo>
                    <a:cubicBezTo>
                      <a:pt x="5701" y="6651"/>
                      <a:pt x="6651" y="5669"/>
                      <a:pt x="6651" y="4497"/>
                    </a:cubicBezTo>
                    <a:cubicBezTo>
                      <a:pt x="6651" y="3326"/>
                      <a:pt x="5701" y="2376"/>
                      <a:pt x="4497" y="2376"/>
                    </a:cubicBezTo>
                    <a:close/>
                    <a:moveTo>
                      <a:pt x="4782" y="317"/>
                    </a:moveTo>
                    <a:cubicBezTo>
                      <a:pt x="4877" y="317"/>
                      <a:pt x="4909" y="381"/>
                      <a:pt x="4909" y="444"/>
                    </a:cubicBezTo>
                    <a:lnTo>
                      <a:pt x="4909" y="1489"/>
                    </a:lnTo>
                    <a:lnTo>
                      <a:pt x="5036" y="1521"/>
                    </a:lnTo>
                    <a:cubicBezTo>
                      <a:pt x="5479" y="1616"/>
                      <a:pt x="5859" y="1774"/>
                      <a:pt x="6239" y="2027"/>
                    </a:cubicBezTo>
                    <a:lnTo>
                      <a:pt x="6334" y="2091"/>
                    </a:lnTo>
                    <a:lnTo>
                      <a:pt x="7094" y="1331"/>
                    </a:lnTo>
                    <a:cubicBezTo>
                      <a:pt x="7110" y="1315"/>
                      <a:pt x="7142" y="1307"/>
                      <a:pt x="7173" y="1307"/>
                    </a:cubicBezTo>
                    <a:cubicBezTo>
                      <a:pt x="7205" y="1307"/>
                      <a:pt x="7237" y="1315"/>
                      <a:pt x="7252" y="1331"/>
                    </a:cubicBezTo>
                    <a:lnTo>
                      <a:pt x="7664" y="1742"/>
                    </a:lnTo>
                    <a:cubicBezTo>
                      <a:pt x="7727" y="1806"/>
                      <a:pt x="7727" y="1869"/>
                      <a:pt x="7664" y="1932"/>
                    </a:cubicBezTo>
                    <a:lnTo>
                      <a:pt x="6936" y="2661"/>
                    </a:lnTo>
                    <a:lnTo>
                      <a:pt x="6999" y="2787"/>
                    </a:lnTo>
                    <a:cubicBezTo>
                      <a:pt x="7252" y="3136"/>
                      <a:pt x="7411" y="3547"/>
                      <a:pt x="7474" y="3959"/>
                    </a:cubicBezTo>
                    <a:lnTo>
                      <a:pt x="7506" y="4086"/>
                    </a:lnTo>
                    <a:lnTo>
                      <a:pt x="8551" y="4086"/>
                    </a:lnTo>
                    <a:cubicBezTo>
                      <a:pt x="8646" y="4086"/>
                      <a:pt x="8677" y="4149"/>
                      <a:pt x="8677" y="4212"/>
                    </a:cubicBezTo>
                    <a:lnTo>
                      <a:pt x="8677" y="4782"/>
                    </a:lnTo>
                    <a:cubicBezTo>
                      <a:pt x="8677" y="4877"/>
                      <a:pt x="8646" y="4909"/>
                      <a:pt x="8551" y="4909"/>
                    </a:cubicBezTo>
                    <a:lnTo>
                      <a:pt x="7506" y="4909"/>
                    </a:lnTo>
                    <a:lnTo>
                      <a:pt x="7474" y="5036"/>
                    </a:lnTo>
                    <a:cubicBezTo>
                      <a:pt x="7411" y="5479"/>
                      <a:pt x="7252" y="5859"/>
                      <a:pt x="6999" y="6239"/>
                    </a:cubicBezTo>
                    <a:lnTo>
                      <a:pt x="6936" y="6334"/>
                    </a:lnTo>
                    <a:lnTo>
                      <a:pt x="7664" y="7094"/>
                    </a:lnTo>
                    <a:cubicBezTo>
                      <a:pt x="7727" y="7126"/>
                      <a:pt x="7727" y="7221"/>
                      <a:pt x="7664" y="7253"/>
                    </a:cubicBezTo>
                    <a:lnTo>
                      <a:pt x="7252" y="7664"/>
                    </a:lnTo>
                    <a:cubicBezTo>
                      <a:pt x="7237" y="7696"/>
                      <a:pt x="7205" y="7712"/>
                      <a:pt x="7173" y="7712"/>
                    </a:cubicBezTo>
                    <a:cubicBezTo>
                      <a:pt x="7142" y="7712"/>
                      <a:pt x="7110" y="7696"/>
                      <a:pt x="7094" y="7664"/>
                    </a:cubicBezTo>
                    <a:lnTo>
                      <a:pt x="6334" y="6904"/>
                    </a:lnTo>
                    <a:lnTo>
                      <a:pt x="6239" y="6999"/>
                    </a:lnTo>
                    <a:cubicBezTo>
                      <a:pt x="5891" y="7221"/>
                      <a:pt x="5479" y="7411"/>
                      <a:pt x="5067" y="7474"/>
                    </a:cubicBezTo>
                    <a:lnTo>
                      <a:pt x="4941" y="7506"/>
                    </a:lnTo>
                    <a:lnTo>
                      <a:pt x="4941" y="8551"/>
                    </a:lnTo>
                    <a:cubicBezTo>
                      <a:pt x="4941" y="8614"/>
                      <a:pt x="4877" y="8678"/>
                      <a:pt x="4814" y="8678"/>
                    </a:cubicBezTo>
                    <a:lnTo>
                      <a:pt x="4212" y="8678"/>
                    </a:lnTo>
                    <a:cubicBezTo>
                      <a:pt x="4149" y="8678"/>
                      <a:pt x="4085" y="8614"/>
                      <a:pt x="4085" y="8551"/>
                    </a:cubicBezTo>
                    <a:lnTo>
                      <a:pt x="4085" y="7506"/>
                    </a:lnTo>
                    <a:lnTo>
                      <a:pt x="3959" y="7474"/>
                    </a:lnTo>
                    <a:cubicBezTo>
                      <a:pt x="3547" y="7411"/>
                      <a:pt x="3135" y="7253"/>
                      <a:pt x="2787" y="6999"/>
                    </a:cubicBezTo>
                    <a:lnTo>
                      <a:pt x="2692" y="6904"/>
                    </a:lnTo>
                    <a:lnTo>
                      <a:pt x="1932" y="7664"/>
                    </a:lnTo>
                    <a:cubicBezTo>
                      <a:pt x="1900" y="7696"/>
                      <a:pt x="1869" y="7712"/>
                      <a:pt x="1837" y="7712"/>
                    </a:cubicBezTo>
                    <a:cubicBezTo>
                      <a:pt x="1805" y="7712"/>
                      <a:pt x="1774" y="7696"/>
                      <a:pt x="1742" y="7664"/>
                    </a:cubicBezTo>
                    <a:lnTo>
                      <a:pt x="1330" y="7253"/>
                    </a:lnTo>
                    <a:cubicBezTo>
                      <a:pt x="1299" y="7221"/>
                      <a:pt x="1299" y="7126"/>
                      <a:pt x="1330" y="7094"/>
                    </a:cubicBezTo>
                    <a:lnTo>
                      <a:pt x="2090" y="6334"/>
                    </a:lnTo>
                    <a:lnTo>
                      <a:pt x="2027" y="6239"/>
                    </a:lnTo>
                    <a:cubicBezTo>
                      <a:pt x="1774" y="5859"/>
                      <a:pt x="1615" y="5479"/>
                      <a:pt x="1520" y="5036"/>
                    </a:cubicBezTo>
                    <a:lnTo>
                      <a:pt x="1520" y="4909"/>
                    </a:lnTo>
                    <a:lnTo>
                      <a:pt x="444" y="4909"/>
                    </a:lnTo>
                    <a:cubicBezTo>
                      <a:pt x="380" y="4909"/>
                      <a:pt x="317" y="4846"/>
                      <a:pt x="317" y="4782"/>
                    </a:cubicBezTo>
                    <a:lnTo>
                      <a:pt x="317" y="4212"/>
                    </a:lnTo>
                    <a:cubicBezTo>
                      <a:pt x="317" y="4149"/>
                      <a:pt x="380" y="4086"/>
                      <a:pt x="444" y="4086"/>
                    </a:cubicBezTo>
                    <a:lnTo>
                      <a:pt x="1520" y="4086"/>
                    </a:lnTo>
                    <a:lnTo>
                      <a:pt x="1520" y="3959"/>
                    </a:lnTo>
                    <a:cubicBezTo>
                      <a:pt x="1615" y="3547"/>
                      <a:pt x="1774" y="3136"/>
                      <a:pt x="2027" y="2787"/>
                    </a:cubicBezTo>
                    <a:lnTo>
                      <a:pt x="2090" y="2661"/>
                    </a:lnTo>
                    <a:lnTo>
                      <a:pt x="1330" y="1932"/>
                    </a:lnTo>
                    <a:cubicBezTo>
                      <a:pt x="1299" y="1869"/>
                      <a:pt x="1299" y="1806"/>
                      <a:pt x="1330" y="1742"/>
                    </a:cubicBezTo>
                    <a:lnTo>
                      <a:pt x="1742" y="1331"/>
                    </a:lnTo>
                    <a:cubicBezTo>
                      <a:pt x="1774" y="1315"/>
                      <a:pt x="1805" y="1307"/>
                      <a:pt x="1837" y="1307"/>
                    </a:cubicBezTo>
                    <a:cubicBezTo>
                      <a:pt x="1869" y="1307"/>
                      <a:pt x="1900" y="1315"/>
                      <a:pt x="1932" y="1331"/>
                    </a:cubicBezTo>
                    <a:lnTo>
                      <a:pt x="2660" y="2091"/>
                    </a:lnTo>
                    <a:lnTo>
                      <a:pt x="2787" y="2027"/>
                    </a:lnTo>
                    <a:cubicBezTo>
                      <a:pt x="3135" y="1774"/>
                      <a:pt x="3547" y="1616"/>
                      <a:pt x="3959" y="1521"/>
                    </a:cubicBezTo>
                    <a:lnTo>
                      <a:pt x="4085" y="1489"/>
                    </a:lnTo>
                    <a:lnTo>
                      <a:pt x="4085" y="444"/>
                    </a:lnTo>
                    <a:cubicBezTo>
                      <a:pt x="4085" y="381"/>
                      <a:pt x="4149" y="317"/>
                      <a:pt x="4212" y="317"/>
                    </a:cubicBezTo>
                    <a:close/>
                    <a:moveTo>
                      <a:pt x="4212" y="0"/>
                    </a:moveTo>
                    <a:cubicBezTo>
                      <a:pt x="3959" y="0"/>
                      <a:pt x="3769" y="190"/>
                      <a:pt x="3769" y="444"/>
                    </a:cubicBezTo>
                    <a:lnTo>
                      <a:pt x="3769" y="1236"/>
                    </a:lnTo>
                    <a:cubicBezTo>
                      <a:pt x="3389" y="1331"/>
                      <a:pt x="3040" y="1457"/>
                      <a:pt x="2724" y="1679"/>
                    </a:cubicBezTo>
                    <a:lnTo>
                      <a:pt x="2154" y="1109"/>
                    </a:lnTo>
                    <a:cubicBezTo>
                      <a:pt x="2074" y="1030"/>
                      <a:pt x="1964" y="990"/>
                      <a:pt x="1849" y="990"/>
                    </a:cubicBezTo>
                    <a:cubicBezTo>
                      <a:pt x="1734" y="990"/>
                      <a:pt x="1615" y="1030"/>
                      <a:pt x="1520" y="1109"/>
                    </a:cubicBezTo>
                    <a:lnTo>
                      <a:pt x="1109" y="1521"/>
                    </a:lnTo>
                    <a:cubicBezTo>
                      <a:pt x="950" y="1711"/>
                      <a:pt x="950" y="1996"/>
                      <a:pt x="1109" y="2154"/>
                    </a:cubicBezTo>
                    <a:lnTo>
                      <a:pt x="1679" y="2724"/>
                    </a:lnTo>
                    <a:cubicBezTo>
                      <a:pt x="1457" y="3041"/>
                      <a:pt x="1330" y="3389"/>
                      <a:pt x="1235" y="3769"/>
                    </a:cubicBezTo>
                    <a:lnTo>
                      <a:pt x="444" y="3769"/>
                    </a:lnTo>
                    <a:cubicBezTo>
                      <a:pt x="190" y="3769"/>
                      <a:pt x="0" y="3959"/>
                      <a:pt x="0" y="4212"/>
                    </a:cubicBezTo>
                    <a:lnTo>
                      <a:pt x="0" y="4782"/>
                    </a:lnTo>
                    <a:cubicBezTo>
                      <a:pt x="0" y="5036"/>
                      <a:pt x="190" y="5226"/>
                      <a:pt x="444" y="5226"/>
                    </a:cubicBezTo>
                    <a:lnTo>
                      <a:pt x="1235" y="5226"/>
                    </a:lnTo>
                    <a:cubicBezTo>
                      <a:pt x="1330" y="5606"/>
                      <a:pt x="1489" y="5986"/>
                      <a:pt x="1679" y="6303"/>
                    </a:cubicBezTo>
                    <a:lnTo>
                      <a:pt x="1109" y="6841"/>
                    </a:lnTo>
                    <a:cubicBezTo>
                      <a:pt x="950" y="7031"/>
                      <a:pt x="950" y="7316"/>
                      <a:pt x="1109" y="7474"/>
                    </a:cubicBezTo>
                    <a:lnTo>
                      <a:pt x="1520" y="7886"/>
                    </a:lnTo>
                    <a:cubicBezTo>
                      <a:pt x="1615" y="7981"/>
                      <a:pt x="1734" y="8029"/>
                      <a:pt x="1849" y="8029"/>
                    </a:cubicBezTo>
                    <a:cubicBezTo>
                      <a:pt x="1964" y="8029"/>
                      <a:pt x="2074" y="7981"/>
                      <a:pt x="2154" y="7886"/>
                    </a:cubicBezTo>
                    <a:lnTo>
                      <a:pt x="2724" y="7348"/>
                    </a:lnTo>
                    <a:cubicBezTo>
                      <a:pt x="3040" y="7538"/>
                      <a:pt x="3389" y="7696"/>
                      <a:pt x="3769" y="7759"/>
                    </a:cubicBezTo>
                    <a:lnTo>
                      <a:pt x="3769" y="8551"/>
                    </a:lnTo>
                    <a:cubicBezTo>
                      <a:pt x="3769" y="8804"/>
                      <a:pt x="3959" y="8994"/>
                      <a:pt x="4212" y="8994"/>
                    </a:cubicBezTo>
                    <a:lnTo>
                      <a:pt x="4814" y="8994"/>
                    </a:lnTo>
                    <a:cubicBezTo>
                      <a:pt x="5036" y="8994"/>
                      <a:pt x="5226" y="8804"/>
                      <a:pt x="5257" y="8551"/>
                    </a:cubicBezTo>
                    <a:lnTo>
                      <a:pt x="5257" y="7759"/>
                    </a:lnTo>
                    <a:cubicBezTo>
                      <a:pt x="5606" y="7696"/>
                      <a:pt x="5986" y="7538"/>
                      <a:pt x="6302" y="7348"/>
                    </a:cubicBezTo>
                    <a:lnTo>
                      <a:pt x="6872" y="7886"/>
                    </a:lnTo>
                    <a:cubicBezTo>
                      <a:pt x="6952" y="7981"/>
                      <a:pt x="7062" y="8029"/>
                      <a:pt x="7173" y="8029"/>
                    </a:cubicBezTo>
                    <a:cubicBezTo>
                      <a:pt x="7284" y="8029"/>
                      <a:pt x="7395" y="7981"/>
                      <a:pt x="7474" y="7886"/>
                    </a:cubicBezTo>
                    <a:lnTo>
                      <a:pt x="7886" y="7474"/>
                    </a:lnTo>
                    <a:cubicBezTo>
                      <a:pt x="8076" y="7316"/>
                      <a:pt x="8076" y="7031"/>
                      <a:pt x="7886" y="6841"/>
                    </a:cubicBezTo>
                    <a:lnTo>
                      <a:pt x="7347" y="6303"/>
                    </a:lnTo>
                    <a:cubicBezTo>
                      <a:pt x="7537" y="5954"/>
                      <a:pt x="7696" y="5606"/>
                      <a:pt x="7759" y="5226"/>
                    </a:cubicBezTo>
                    <a:lnTo>
                      <a:pt x="8551" y="5226"/>
                    </a:lnTo>
                    <a:cubicBezTo>
                      <a:pt x="8804" y="5226"/>
                      <a:pt x="8994" y="5036"/>
                      <a:pt x="8994" y="4782"/>
                    </a:cubicBezTo>
                    <a:lnTo>
                      <a:pt x="8994" y="4212"/>
                    </a:lnTo>
                    <a:cubicBezTo>
                      <a:pt x="8994" y="3959"/>
                      <a:pt x="8804" y="3769"/>
                      <a:pt x="8551" y="3769"/>
                    </a:cubicBezTo>
                    <a:lnTo>
                      <a:pt x="7759" y="3769"/>
                    </a:lnTo>
                    <a:cubicBezTo>
                      <a:pt x="7696" y="3389"/>
                      <a:pt x="7537" y="3041"/>
                      <a:pt x="7347" y="2724"/>
                    </a:cubicBezTo>
                    <a:lnTo>
                      <a:pt x="7886" y="2154"/>
                    </a:lnTo>
                    <a:cubicBezTo>
                      <a:pt x="8076" y="1996"/>
                      <a:pt x="8076" y="1711"/>
                      <a:pt x="7886" y="1521"/>
                    </a:cubicBezTo>
                    <a:lnTo>
                      <a:pt x="7474" y="1109"/>
                    </a:lnTo>
                    <a:cubicBezTo>
                      <a:pt x="7395" y="1030"/>
                      <a:pt x="7284" y="990"/>
                      <a:pt x="7173" y="990"/>
                    </a:cubicBezTo>
                    <a:cubicBezTo>
                      <a:pt x="7062" y="990"/>
                      <a:pt x="6952" y="1030"/>
                      <a:pt x="6872" y="1109"/>
                    </a:cubicBezTo>
                    <a:lnTo>
                      <a:pt x="6302" y="1679"/>
                    </a:lnTo>
                    <a:cubicBezTo>
                      <a:pt x="5986" y="1457"/>
                      <a:pt x="5606" y="1331"/>
                      <a:pt x="5257" y="1236"/>
                    </a:cubicBezTo>
                    <a:lnTo>
                      <a:pt x="5257" y="444"/>
                    </a:lnTo>
                    <a:cubicBezTo>
                      <a:pt x="5257" y="190"/>
                      <a:pt x="5036" y="0"/>
                      <a:pt x="48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69" name="Google Shape;769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2" name="Google Shape;772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3" name="Google Shape;773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336622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33678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33686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3369400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337017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3371775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33725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4" name="Google Shape;804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5" name="Google Shape;805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6" name="Google Shape;806;p16"/>
              <p:cNvSpPr/>
              <p:nvPr/>
            </p:nvSpPr>
            <p:spPr>
              <a:xfrm>
                <a:off x="33741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7" name="Google Shape;807;p16"/>
              <p:cNvSpPr/>
              <p:nvPr/>
            </p:nvSpPr>
            <p:spPr>
              <a:xfrm>
                <a:off x="3427200" y="22403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8" name="Google Shape;808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09" name="Google Shape;809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0" name="Google Shape;810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1" name="Google Shape;811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2" name="Google Shape;812;p16"/>
              <p:cNvSpPr/>
              <p:nvPr/>
            </p:nvSpPr>
            <p:spPr>
              <a:xfrm>
                <a:off x="34279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3" name="Google Shape;813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4" name="Google Shape;814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5" name="Google Shape;815;p16"/>
              <p:cNvSpPr/>
              <p:nvPr/>
            </p:nvSpPr>
            <p:spPr>
              <a:xfrm>
                <a:off x="34287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6" name="Google Shape;816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7" name="Google Shape;817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8" name="Google Shape;818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19" name="Google Shape;819;p16"/>
              <p:cNvSpPr/>
              <p:nvPr/>
            </p:nvSpPr>
            <p:spPr>
              <a:xfrm>
                <a:off x="342957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0" name="Google Shape;820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1" name="Google Shape;821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2" name="Google Shape;822;p16"/>
              <p:cNvSpPr/>
              <p:nvPr/>
            </p:nvSpPr>
            <p:spPr>
              <a:xfrm>
                <a:off x="34303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3" name="Google Shape;823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4" name="Google Shape;824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5" name="Google Shape;825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34319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34327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34343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34533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34541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6" name="Google Shape;856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7" name="Google Shape;857;p16"/>
              <p:cNvSpPr/>
              <p:nvPr/>
            </p:nvSpPr>
            <p:spPr>
              <a:xfrm>
                <a:off x="34549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8" name="Google Shape;858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34557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7" name="Google Shape;867;p16"/>
              <p:cNvSpPr/>
              <p:nvPr/>
            </p:nvSpPr>
            <p:spPr>
              <a:xfrm>
                <a:off x="34572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8" name="Google Shape;868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34580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34596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3427200" y="23646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34279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3" name="Google Shape;893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5" name="Google Shape;895;p16"/>
              <p:cNvSpPr/>
              <p:nvPr/>
            </p:nvSpPr>
            <p:spPr>
              <a:xfrm>
                <a:off x="34287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42957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0" name="Google Shape;900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1" name="Google Shape;901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2" name="Google Shape;902;p16"/>
              <p:cNvSpPr/>
              <p:nvPr/>
            </p:nvSpPr>
            <p:spPr>
              <a:xfrm>
                <a:off x="34303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3" name="Google Shape;903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4" name="Google Shape;904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5" name="Google Shape;905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6" name="Google Shape;906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7" name="Google Shape;907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8" name="Google Shape;908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09" name="Google Shape;909;p16"/>
              <p:cNvSpPr/>
              <p:nvPr/>
            </p:nvSpPr>
            <p:spPr>
              <a:xfrm>
                <a:off x="34319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0" name="Google Shape;910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1" name="Google Shape;911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2" name="Google Shape;912;p16"/>
              <p:cNvSpPr/>
              <p:nvPr/>
            </p:nvSpPr>
            <p:spPr>
              <a:xfrm>
                <a:off x="34327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3" name="Google Shape;913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34343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1" name="Google Shape;921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3" name="Google Shape;923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4" name="Google Shape;924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5" name="Google Shape;925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6" name="Google Shape;926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7" name="Google Shape;927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8" name="Google Shape;928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29" name="Google Shape;929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0" name="Google Shape;930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1" name="Google Shape;931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2" name="Google Shape;932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3" name="Google Shape;933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4" name="Google Shape;934;p16"/>
              <p:cNvSpPr/>
              <p:nvPr/>
            </p:nvSpPr>
            <p:spPr>
              <a:xfrm>
                <a:off x="336622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5" name="Google Shape;935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6" name="Google Shape;936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7" name="Google Shape;937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8" name="Google Shape;938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0" name="Google Shape;940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1" name="Google Shape;941;p16"/>
              <p:cNvSpPr/>
              <p:nvPr/>
            </p:nvSpPr>
            <p:spPr>
              <a:xfrm>
                <a:off x="33678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2" name="Google Shape;942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3" name="Google Shape;943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4" name="Google Shape;944;p16"/>
              <p:cNvSpPr/>
              <p:nvPr/>
            </p:nvSpPr>
            <p:spPr>
              <a:xfrm>
                <a:off x="33686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5" name="Google Shape;945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>
                <a:off x="3369400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>
                <a:off x="337017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>
                <a:off x="3371775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extrusionOk="0">
                    <a:moveTo>
                      <a:pt x="0" y="0"/>
                    </a:moveTo>
                    <a:lnTo>
                      <a:pt x="0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59" name="Google Shape;959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0" name="Google Shape;960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1" name="Google Shape;961;p16"/>
              <p:cNvSpPr/>
              <p:nvPr/>
            </p:nvSpPr>
            <p:spPr>
              <a:xfrm>
                <a:off x="33725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3" y="34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2" name="Google Shape;962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3" name="Google Shape;963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4" name="Google Shape;964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5" name="Google Shape;965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32" y="349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6" name="Google Shape;966;p16"/>
              <p:cNvSpPr/>
              <p:nvPr/>
            </p:nvSpPr>
            <p:spPr>
              <a:xfrm>
                <a:off x="33741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7" name="Google Shape;967;p16"/>
              <p:cNvSpPr/>
              <p:nvPr/>
            </p:nvSpPr>
            <p:spPr>
              <a:xfrm>
                <a:off x="33021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8" name="Google Shape;968;p16"/>
              <p:cNvSpPr/>
              <p:nvPr/>
            </p:nvSpPr>
            <p:spPr>
              <a:xfrm>
                <a:off x="33028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69" name="Google Shape;969;p16"/>
              <p:cNvSpPr/>
              <p:nvPr/>
            </p:nvSpPr>
            <p:spPr>
              <a:xfrm>
                <a:off x="33028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0" name="Google Shape;970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1" name="Google Shape;971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2" name="Google Shape;972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3" name="Google Shape;973;p16"/>
              <p:cNvSpPr/>
              <p:nvPr/>
            </p:nvSpPr>
            <p:spPr>
              <a:xfrm>
                <a:off x="33036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4" name="Google Shape;974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5" name="Google Shape;975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6" name="Google Shape;976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7" name="Google Shape;977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8" name="Google Shape;978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79" name="Google Shape;979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0" name="Google Shape;980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1" name="Google Shape;981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2" name="Google Shape;982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3" name="Google Shape;983;p16"/>
              <p:cNvSpPr/>
              <p:nvPr/>
            </p:nvSpPr>
            <p:spPr>
              <a:xfrm>
                <a:off x="33060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4" name="Google Shape;984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5" name="Google Shape;985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6" name="Google Shape;986;p16"/>
              <p:cNvSpPr/>
              <p:nvPr/>
            </p:nvSpPr>
            <p:spPr>
              <a:xfrm>
                <a:off x="33068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7" name="Google Shape;987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8" name="Google Shape;988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89" name="Google Shape;989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0" name="Google Shape;990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1" name="Google Shape;991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2" name="Google Shape;992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3" name="Google Shape;993;p16"/>
              <p:cNvSpPr/>
              <p:nvPr/>
            </p:nvSpPr>
            <p:spPr>
              <a:xfrm>
                <a:off x="33084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4" name="Google Shape;994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5" name="Google Shape;995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6" name="Google Shape;996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7" name="Google Shape;997;p16"/>
              <p:cNvSpPr/>
              <p:nvPr/>
            </p:nvSpPr>
            <p:spPr>
              <a:xfrm>
                <a:off x="33092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8" name="Google Shape;998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999" name="Google Shape;999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0" name="Google Shape;1000;p16"/>
              <p:cNvSpPr/>
              <p:nvPr/>
            </p:nvSpPr>
            <p:spPr>
              <a:xfrm>
                <a:off x="33100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1" name="Google Shape;1001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2" name="Google Shape;1002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3" name="Google Shape;1003;p16"/>
              <p:cNvSpPr/>
              <p:nvPr/>
            </p:nvSpPr>
            <p:spPr>
              <a:xfrm>
                <a:off x="33108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4" name="Google Shape;1004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5" name="Google Shape;1005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6" name="Google Shape;1006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7" name="Google Shape;1007;p16"/>
              <p:cNvSpPr/>
              <p:nvPr/>
            </p:nvSpPr>
            <p:spPr>
              <a:xfrm>
                <a:off x="33123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8" name="Google Shape;1008;p16"/>
              <p:cNvSpPr/>
              <p:nvPr/>
            </p:nvSpPr>
            <p:spPr>
              <a:xfrm>
                <a:off x="32767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09" name="Google Shape;1009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0" name="Google Shape;1010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1" name="Google Shape;1011;p16"/>
              <p:cNvSpPr/>
              <p:nvPr/>
            </p:nvSpPr>
            <p:spPr>
              <a:xfrm>
                <a:off x="32775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3" name="Google Shape;1013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4" name="Google Shape;1014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5" name="Google Shape;1015;p16"/>
              <p:cNvSpPr/>
              <p:nvPr/>
            </p:nvSpPr>
            <p:spPr>
              <a:xfrm>
                <a:off x="327835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6" name="Google Shape;1016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7" name="Google Shape;1017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8" name="Google Shape;1018;p16"/>
              <p:cNvSpPr/>
              <p:nvPr/>
            </p:nvSpPr>
            <p:spPr>
              <a:xfrm>
                <a:off x="32791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19" name="Google Shape;1019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0" name="Google Shape;1020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1" name="Google Shape;1021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2" name="Google Shape;1022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3" name="Google Shape;1023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4" name="Google Shape;1024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5" name="Google Shape;1025;p16"/>
              <p:cNvSpPr/>
              <p:nvPr/>
            </p:nvSpPr>
            <p:spPr>
              <a:xfrm>
                <a:off x="32807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6" name="Google Shape;1026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7" name="Google Shape;1027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8" name="Google Shape;1028;p16"/>
              <p:cNvSpPr/>
              <p:nvPr/>
            </p:nvSpPr>
            <p:spPr>
              <a:xfrm>
                <a:off x="32815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extrusionOk="0">
                    <a:moveTo>
                      <a:pt x="1" y="0"/>
                    </a:moveTo>
                    <a:lnTo>
                      <a:pt x="1" y="380"/>
                    </a:lnTo>
                    <a:lnTo>
                      <a:pt x="33" y="38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29" name="Google Shape;1029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0" name="Google Shape;1030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1" name="Google Shape;1031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2" name="Google Shape;1032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3" name="Google Shape;1033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4" name="Google Shape;1034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5" name="Google Shape;1035;p16"/>
              <p:cNvSpPr/>
              <p:nvPr/>
            </p:nvSpPr>
            <p:spPr>
              <a:xfrm>
                <a:off x="32831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6" name="Google Shape;1036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7" name="Google Shape;1037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8" name="Google Shape;1038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39" name="Google Shape;1039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0" name="Google Shape;1040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1" name="Google Shape;1041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4" name="Google Shape;1044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5" name="Google Shape;1045;p16"/>
              <p:cNvSpPr/>
              <p:nvPr/>
            </p:nvSpPr>
            <p:spPr>
              <a:xfrm>
                <a:off x="32854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extrusionOk="0">
                    <a:moveTo>
                      <a:pt x="0" y="0"/>
                    </a:moveTo>
                    <a:lnTo>
                      <a:pt x="0" y="380"/>
                    </a:lnTo>
                    <a:lnTo>
                      <a:pt x="32" y="38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>
                <a:off x="32862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7" name="Google Shape;1047;p16"/>
              <p:cNvSpPr/>
              <p:nvPr/>
            </p:nvSpPr>
            <p:spPr>
              <a:xfrm>
                <a:off x="33021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8" name="Google Shape;1048;p16"/>
              <p:cNvSpPr/>
              <p:nvPr/>
            </p:nvSpPr>
            <p:spPr>
              <a:xfrm>
                <a:off x="33028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49" name="Google Shape;1049;p16"/>
              <p:cNvSpPr/>
              <p:nvPr/>
            </p:nvSpPr>
            <p:spPr>
              <a:xfrm>
                <a:off x="33028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0" name="Google Shape;1050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1" name="Google Shape;1051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2" name="Google Shape;1052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3" name="Google Shape;1053;p16"/>
              <p:cNvSpPr/>
              <p:nvPr/>
            </p:nvSpPr>
            <p:spPr>
              <a:xfrm>
                <a:off x="33036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4" name="Google Shape;1054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5" name="Google Shape;1055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6" name="Google Shape;1056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7" name="Google Shape;1057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8" name="Google Shape;1058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59" name="Google Shape;1059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0" name="Google Shape;1060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2" name="Google Shape;1062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3" name="Google Shape;1063;p16"/>
              <p:cNvSpPr/>
              <p:nvPr/>
            </p:nvSpPr>
            <p:spPr>
              <a:xfrm>
                <a:off x="33060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5" name="Google Shape;1065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6" name="Google Shape;1066;p16"/>
              <p:cNvSpPr/>
              <p:nvPr/>
            </p:nvSpPr>
            <p:spPr>
              <a:xfrm>
                <a:off x="33068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7" name="Google Shape;1067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8" name="Google Shape;1068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69" name="Google Shape;1069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0" name="Google Shape;1070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1" name="Google Shape;1071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2" name="Google Shape;1072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3" name="Google Shape;1073;p16"/>
              <p:cNvSpPr/>
              <p:nvPr/>
            </p:nvSpPr>
            <p:spPr>
              <a:xfrm>
                <a:off x="33084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4" name="Google Shape;1074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5" name="Google Shape;1075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6" name="Google Shape;1076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33092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extrusionOk="0">
                    <a:moveTo>
                      <a:pt x="0" y="1"/>
                    </a:moveTo>
                    <a:lnTo>
                      <a:pt x="0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8" name="Google Shape;1078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79" name="Google Shape;1079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0" name="Google Shape;1080;p16"/>
              <p:cNvSpPr/>
              <p:nvPr/>
            </p:nvSpPr>
            <p:spPr>
              <a:xfrm>
                <a:off x="33100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3" y="412"/>
                    </a:lnTo>
                    <a:lnTo>
                      <a:pt x="33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1" name="Google Shape;1081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2" name="Google Shape;1082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3" name="Google Shape;1083;p16"/>
              <p:cNvSpPr/>
              <p:nvPr/>
            </p:nvSpPr>
            <p:spPr>
              <a:xfrm>
                <a:off x="33108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extrusionOk="0">
                    <a:moveTo>
                      <a:pt x="1" y="1"/>
                    </a:moveTo>
                    <a:lnTo>
                      <a:pt x="1" y="412"/>
                    </a:lnTo>
                    <a:lnTo>
                      <a:pt x="32" y="41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4" name="Google Shape;1084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5" name="Google Shape;1085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6" name="Google Shape;1086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7" name="Google Shape;1087;p16"/>
              <p:cNvSpPr/>
              <p:nvPr/>
            </p:nvSpPr>
            <p:spPr>
              <a:xfrm>
                <a:off x="33123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8" name="Google Shape;1088;p16"/>
              <p:cNvSpPr/>
              <p:nvPr/>
            </p:nvSpPr>
            <p:spPr>
              <a:xfrm>
                <a:off x="3256975" y="2195200"/>
                <a:ext cx="224875" cy="224875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8995" fill="none" extrusionOk="0">
                    <a:moveTo>
                      <a:pt x="4814" y="8994"/>
                    </a:moveTo>
                    <a:lnTo>
                      <a:pt x="4212" y="8994"/>
                    </a:lnTo>
                    <a:cubicBezTo>
                      <a:pt x="3959" y="8994"/>
                      <a:pt x="3769" y="8804"/>
                      <a:pt x="3769" y="8551"/>
                    </a:cubicBezTo>
                    <a:lnTo>
                      <a:pt x="3769" y="7759"/>
                    </a:lnTo>
                    <a:cubicBezTo>
                      <a:pt x="3389" y="7696"/>
                      <a:pt x="3040" y="7538"/>
                      <a:pt x="2724" y="7348"/>
                    </a:cubicBezTo>
                    <a:lnTo>
                      <a:pt x="2154" y="7886"/>
                    </a:lnTo>
                    <a:cubicBezTo>
                      <a:pt x="1995" y="8076"/>
                      <a:pt x="1710" y="8076"/>
                      <a:pt x="1520" y="7886"/>
                    </a:cubicBezTo>
                    <a:lnTo>
                      <a:pt x="1109" y="7474"/>
                    </a:lnTo>
                    <a:cubicBezTo>
                      <a:pt x="950" y="7316"/>
                      <a:pt x="950" y="7031"/>
                      <a:pt x="1109" y="6841"/>
                    </a:cubicBezTo>
                    <a:lnTo>
                      <a:pt x="1679" y="6303"/>
                    </a:lnTo>
                    <a:cubicBezTo>
                      <a:pt x="1489" y="5986"/>
                      <a:pt x="1330" y="5606"/>
                      <a:pt x="1235" y="5226"/>
                    </a:cubicBezTo>
                    <a:lnTo>
                      <a:pt x="444" y="5226"/>
                    </a:lnTo>
                    <a:cubicBezTo>
                      <a:pt x="190" y="5226"/>
                      <a:pt x="0" y="5036"/>
                      <a:pt x="0" y="4782"/>
                    </a:cubicBezTo>
                    <a:lnTo>
                      <a:pt x="0" y="4212"/>
                    </a:lnTo>
                    <a:cubicBezTo>
                      <a:pt x="0" y="3959"/>
                      <a:pt x="190" y="3769"/>
                      <a:pt x="444" y="3769"/>
                    </a:cubicBezTo>
                    <a:lnTo>
                      <a:pt x="1235" y="3769"/>
                    </a:lnTo>
                    <a:cubicBezTo>
                      <a:pt x="1330" y="3389"/>
                      <a:pt x="1457" y="3041"/>
                      <a:pt x="1679" y="2724"/>
                    </a:cubicBezTo>
                    <a:lnTo>
                      <a:pt x="1109" y="2154"/>
                    </a:lnTo>
                    <a:cubicBezTo>
                      <a:pt x="950" y="1996"/>
                      <a:pt x="950" y="1711"/>
                      <a:pt x="1109" y="1521"/>
                    </a:cubicBezTo>
                    <a:lnTo>
                      <a:pt x="1520" y="1109"/>
                    </a:lnTo>
                    <a:cubicBezTo>
                      <a:pt x="1710" y="951"/>
                      <a:pt x="1995" y="951"/>
                      <a:pt x="2154" y="1109"/>
                    </a:cubicBezTo>
                    <a:lnTo>
                      <a:pt x="2724" y="1679"/>
                    </a:lnTo>
                    <a:cubicBezTo>
                      <a:pt x="3040" y="1457"/>
                      <a:pt x="3389" y="1331"/>
                      <a:pt x="3769" y="1236"/>
                    </a:cubicBezTo>
                    <a:lnTo>
                      <a:pt x="3769" y="444"/>
                    </a:lnTo>
                    <a:cubicBezTo>
                      <a:pt x="3769" y="190"/>
                      <a:pt x="3959" y="0"/>
                      <a:pt x="4212" y="0"/>
                    </a:cubicBezTo>
                    <a:lnTo>
                      <a:pt x="4814" y="0"/>
                    </a:lnTo>
                    <a:cubicBezTo>
                      <a:pt x="5036" y="0"/>
                      <a:pt x="5257" y="190"/>
                      <a:pt x="5257" y="444"/>
                    </a:cubicBezTo>
                    <a:lnTo>
                      <a:pt x="5257" y="1236"/>
                    </a:lnTo>
                    <a:cubicBezTo>
                      <a:pt x="5606" y="1331"/>
                      <a:pt x="5986" y="1457"/>
                      <a:pt x="6302" y="1679"/>
                    </a:cubicBezTo>
                    <a:lnTo>
                      <a:pt x="6872" y="1109"/>
                    </a:lnTo>
                    <a:cubicBezTo>
                      <a:pt x="7031" y="951"/>
                      <a:pt x="7316" y="951"/>
                      <a:pt x="7474" y="1109"/>
                    </a:cubicBezTo>
                    <a:lnTo>
                      <a:pt x="7886" y="1521"/>
                    </a:lnTo>
                    <a:cubicBezTo>
                      <a:pt x="8076" y="1711"/>
                      <a:pt x="8076" y="1996"/>
                      <a:pt x="7886" y="2154"/>
                    </a:cubicBezTo>
                    <a:lnTo>
                      <a:pt x="7347" y="2724"/>
                    </a:lnTo>
                    <a:cubicBezTo>
                      <a:pt x="7537" y="3041"/>
                      <a:pt x="7696" y="3389"/>
                      <a:pt x="7759" y="3769"/>
                    </a:cubicBezTo>
                    <a:lnTo>
                      <a:pt x="8551" y="3769"/>
                    </a:lnTo>
                    <a:cubicBezTo>
                      <a:pt x="8804" y="3769"/>
                      <a:pt x="8994" y="3959"/>
                      <a:pt x="8994" y="4212"/>
                    </a:cubicBezTo>
                    <a:lnTo>
                      <a:pt x="8994" y="4782"/>
                    </a:lnTo>
                    <a:cubicBezTo>
                      <a:pt x="8994" y="5036"/>
                      <a:pt x="8804" y="5226"/>
                      <a:pt x="8551" y="5226"/>
                    </a:cubicBezTo>
                    <a:lnTo>
                      <a:pt x="7759" y="5226"/>
                    </a:lnTo>
                    <a:cubicBezTo>
                      <a:pt x="7696" y="5606"/>
                      <a:pt x="7537" y="5954"/>
                      <a:pt x="7347" y="6303"/>
                    </a:cubicBezTo>
                    <a:lnTo>
                      <a:pt x="7886" y="6841"/>
                    </a:lnTo>
                    <a:cubicBezTo>
                      <a:pt x="8076" y="7031"/>
                      <a:pt x="8076" y="7316"/>
                      <a:pt x="7886" y="7474"/>
                    </a:cubicBezTo>
                    <a:lnTo>
                      <a:pt x="7474" y="7886"/>
                    </a:lnTo>
                    <a:cubicBezTo>
                      <a:pt x="7316" y="8076"/>
                      <a:pt x="7031" y="8076"/>
                      <a:pt x="6872" y="7886"/>
                    </a:cubicBezTo>
                    <a:lnTo>
                      <a:pt x="6302" y="7348"/>
                    </a:lnTo>
                    <a:cubicBezTo>
                      <a:pt x="5986" y="7538"/>
                      <a:pt x="5606" y="7696"/>
                      <a:pt x="5257" y="7759"/>
                    </a:cubicBezTo>
                    <a:lnTo>
                      <a:pt x="5257" y="8551"/>
                    </a:lnTo>
                    <a:cubicBezTo>
                      <a:pt x="5226" y="8804"/>
                      <a:pt x="5036" y="8994"/>
                      <a:pt x="4814" y="8994"/>
                    </a:cubicBezTo>
                    <a:close/>
                    <a:moveTo>
                      <a:pt x="2692" y="6904"/>
                    </a:moveTo>
                    <a:lnTo>
                      <a:pt x="2787" y="6999"/>
                    </a:lnTo>
                    <a:cubicBezTo>
                      <a:pt x="3135" y="7253"/>
                      <a:pt x="3547" y="7411"/>
                      <a:pt x="3959" y="7474"/>
                    </a:cubicBezTo>
                    <a:lnTo>
                      <a:pt x="4085" y="7506"/>
                    </a:lnTo>
                    <a:lnTo>
                      <a:pt x="4085" y="8551"/>
                    </a:lnTo>
                    <a:cubicBezTo>
                      <a:pt x="4085" y="8614"/>
                      <a:pt x="4149" y="8678"/>
                      <a:pt x="4212" y="8678"/>
                    </a:cubicBezTo>
                    <a:lnTo>
                      <a:pt x="4814" y="8678"/>
                    </a:lnTo>
                    <a:cubicBezTo>
                      <a:pt x="4877" y="8678"/>
                      <a:pt x="4941" y="8614"/>
                      <a:pt x="4941" y="8551"/>
                    </a:cubicBezTo>
                    <a:lnTo>
                      <a:pt x="4941" y="7506"/>
                    </a:lnTo>
                    <a:lnTo>
                      <a:pt x="5067" y="7474"/>
                    </a:lnTo>
                    <a:cubicBezTo>
                      <a:pt x="5479" y="7411"/>
                      <a:pt x="5891" y="7221"/>
                      <a:pt x="6239" y="6999"/>
                    </a:cubicBezTo>
                    <a:lnTo>
                      <a:pt x="6334" y="6904"/>
                    </a:lnTo>
                    <a:lnTo>
                      <a:pt x="7094" y="7664"/>
                    </a:lnTo>
                    <a:cubicBezTo>
                      <a:pt x="7126" y="7728"/>
                      <a:pt x="7221" y="7728"/>
                      <a:pt x="7252" y="7664"/>
                    </a:cubicBezTo>
                    <a:lnTo>
                      <a:pt x="7664" y="7253"/>
                    </a:lnTo>
                    <a:cubicBezTo>
                      <a:pt x="7727" y="7221"/>
                      <a:pt x="7727" y="7126"/>
                      <a:pt x="7664" y="7094"/>
                    </a:cubicBezTo>
                    <a:lnTo>
                      <a:pt x="6936" y="6334"/>
                    </a:lnTo>
                    <a:lnTo>
                      <a:pt x="6999" y="6239"/>
                    </a:lnTo>
                    <a:cubicBezTo>
                      <a:pt x="7252" y="5859"/>
                      <a:pt x="7411" y="5479"/>
                      <a:pt x="7474" y="5036"/>
                    </a:cubicBezTo>
                    <a:lnTo>
                      <a:pt x="7506" y="4909"/>
                    </a:lnTo>
                    <a:lnTo>
                      <a:pt x="8551" y="4909"/>
                    </a:lnTo>
                    <a:cubicBezTo>
                      <a:pt x="8646" y="4909"/>
                      <a:pt x="8677" y="4877"/>
                      <a:pt x="8677" y="4782"/>
                    </a:cubicBezTo>
                    <a:lnTo>
                      <a:pt x="8677" y="4212"/>
                    </a:lnTo>
                    <a:cubicBezTo>
                      <a:pt x="8677" y="4149"/>
                      <a:pt x="8646" y="4086"/>
                      <a:pt x="8551" y="4086"/>
                    </a:cubicBezTo>
                    <a:lnTo>
                      <a:pt x="7506" y="4086"/>
                    </a:lnTo>
                    <a:lnTo>
                      <a:pt x="7474" y="3959"/>
                    </a:lnTo>
                    <a:cubicBezTo>
                      <a:pt x="7411" y="3547"/>
                      <a:pt x="7252" y="3136"/>
                      <a:pt x="6999" y="2787"/>
                    </a:cubicBezTo>
                    <a:lnTo>
                      <a:pt x="6936" y="2661"/>
                    </a:lnTo>
                    <a:lnTo>
                      <a:pt x="7664" y="1932"/>
                    </a:lnTo>
                    <a:cubicBezTo>
                      <a:pt x="7727" y="1869"/>
                      <a:pt x="7727" y="1806"/>
                      <a:pt x="7664" y="1742"/>
                    </a:cubicBezTo>
                    <a:lnTo>
                      <a:pt x="7252" y="1331"/>
                    </a:lnTo>
                    <a:cubicBezTo>
                      <a:pt x="7221" y="1299"/>
                      <a:pt x="7126" y="1299"/>
                      <a:pt x="7094" y="1331"/>
                    </a:cubicBezTo>
                    <a:lnTo>
                      <a:pt x="6334" y="2091"/>
                    </a:lnTo>
                    <a:lnTo>
                      <a:pt x="6239" y="2027"/>
                    </a:lnTo>
                    <a:cubicBezTo>
                      <a:pt x="5859" y="1774"/>
                      <a:pt x="5479" y="1616"/>
                      <a:pt x="5036" y="1521"/>
                    </a:cubicBezTo>
                    <a:lnTo>
                      <a:pt x="4909" y="1489"/>
                    </a:lnTo>
                    <a:lnTo>
                      <a:pt x="4909" y="444"/>
                    </a:lnTo>
                    <a:cubicBezTo>
                      <a:pt x="4909" y="381"/>
                      <a:pt x="4877" y="317"/>
                      <a:pt x="4782" y="317"/>
                    </a:cubicBezTo>
                    <a:lnTo>
                      <a:pt x="4212" y="317"/>
                    </a:lnTo>
                    <a:cubicBezTo>
                      <a:pt x="4149" y="317"/>
                      <a:pt x="4085" y="381"/>
                      <a:pt x="4085" y="444"/>
                    </a:cubicBezTo>
                    <a:lnTo>
                      <a:pt x="4085" y="1489"/>
                    </a:lnTo>
                    <a:lnTo>
                      <a:pt x="3959" y="1521"/>
                    </a:lnTo>
                    <a:cubicBezTo>
                      <a:pt x="3547" y="1616"/>
                      <a:pt x="3135" y="1774"/>
                      <a:pt x="2787" y="2027"/>
                    </a:cubicBezTo>
                    <a:lnTo>
                      <a:pt x="2660" y="2091"/>
                    </a:lnTo>
                    <a:lnTo>
                      <a:pt x="1932" y="1331"/>
                    </a:lnTo>
                    <a:cubicBezTo>
                      <a:pt x="1869" y="1299"/>
                      <a:pt x="1805" y="1299"/>
                      <a:pt x="1742" y="1331"/>
                    </a:cubicBezTo>
                    <a:lnTo>
                      <a:pt x="1330" y="1742"/>
                    </a:lnTo>
                    <a:cubicBezTo>
                      <a:pt x="1299" y="1806"/>
                      <a:pt x="1299" y="1869"/>
                      <a:pt x="1330" y="1932"/>
                    </a:cubicBezTo>
                    <a:lnTo>
                      <a:pt x="2090" y="2661"/>
                    </a:lnTo>
                    <a:lnTo>
                      <a:pt x="2027" y="2787"/>
                    </a:lnTo>
                    <a:cubicBezTo>
                      <a:pt x="1774" y="3136"/>
                      <a:pt x="1615" y="3547"/>
                      <a:pt x="1520" y="3959"/>
                    </a:cubicBezTo>
                    <a:lnTo>
                      <a:pt x="1520" y="4086"/>
                    </a:lnTo>
                    <a:lnTo>
                      <a:pt x="444" y="4086"/>
                    </a:lnTo>
                    <a:cubicBezTo>
                      <a:pt x="380" y="4086"/>
                      <a:pt x="317" y="4149"/>
                      <a:pt x="317" y="4212"/>
                    </a:cubicBezTo>
                    <a:lnTo>
                      <a:pt x="317" y="4782"/>
                    </a:lnTo>
                    <a:cubicBezTo>
                      <a:pt x="317" y="4846"/>
                      <a:pt x="380" y="4909"/>
                      <a:pt x="444" y="4909"/>
                    </a:cubicBezTo>
                    <a:lnTo>
                      <a:pt x="1520" y="4909"/>
                    </a:lnTo>
                    <a:lnTo>
                      <a:pt x="1520" y="5036"/>
                    </a:lnTo>
                    <a:cubicBezTo>
                      <a:pt x="1615" y="5479"/>
                      <a:pt x="1774" y="5859"/>
                      <a:pt x="2027" y="6239"/>
                    </a:cubicBezTo>
                    <a:lnTo>
                      <a:pt x="2090" y="6334"/>
                    </a:lnTo>
                    <a:lnTo>
                      <a:pt x="1330" y="7094"/>
                    </a:lnTo>
                    <a:cubicBezTo>
                      <a:pt x="1299" y="7126"/>
                      <a:pt x="1299" y="7221"/>
                      <a:pt x="1330" y="7253"/>
                    </a:cubicBezTo>
                    <a:lnTo>
                      <a:pt x="1742" y="7664"/>
                    </a:lnTo>
                    <a:cubicBezTo>
                      <a:pt x="1805" y="7728"/>
                      <a:pt x="1869" y="7728"/>
                      <a:pt x="1932" y="7664"/>
                    </a:cubicBezTo>
                    <a:close/>
                    <a:moveTo>
                      <a:pt x="4497" y="6651"/>
                    </a:moveTo>
                    <a:cubicBezTo>
                      <a:pt x="3325" y="6651"/>
                      <a:pt x="2375" y="5669"/>
                      <a:pt x="2375" y="4497"/>
                    </a:cubicBezTo>
                    <a:cubicBezTo>
                      <a:pt x="2375" y="3326"/>
                      <a:pt x="3325" y="2376"/>
                      <a:pt x="4497" y="2376"/>
                    </a:cubicBezTo>
                    <a:cubicBezTo>
                      <a:pt x="5701" y="2376"/>
                      <a:pt x="6651" y="3326"/>
                      <a:pt x="6651" y="4497"/>
                    </a:cubicBezTo>
                    <a:cubicBezTo>
                      <a:pt x="6651" y="5669"/>
                      <a:pt x="5701" y="6651"/>
                      <a:pt x="4497" y="6651"/>
                    </a:cubicBezTo>
                    <a:close/>
                    <a:moveTo>
                      <a:pt x="4497" y="2692"/>
                    </a:moveTo>
                    <a:cubicBezTo>
                      <a:pt x="3515" y="2692"/>
                      <a:pt x="2692" y="3516"/>
                      <a:pt x="2692" y="4497"/>
                    </a:cubicBezTo>
                    <a:cubicBezTo>
                      <a:pt x="2692" y="5511"/>
                      <a:pt x="3515" y="6334"/>
                      <a:pt x="4497" y="6334"/>
                    </a:cubicBezTo>
                    <a:cubicBezTo>
                      <a:pt x="5511" y="6334"/>
                      <a:pt x="6334" y="5511"/>
                      <a:pt x="6334" y="4497"/>
                    </a:cubicBezTo>
                    <a:cubicBezTo>
                      <a:pt x="6334" y="3516"/>
                      <a:pt x="5511" y="2692"/>
                      <a:pt x="4497" y="2692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89" name="Google Shape;1089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0" name="Google Shape;1090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1" name="Google Shape;1091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2" name="Google Shape;1092;p16"/>
              <p:cNvSpPr/>
              <p:nvPr/>
            </p:nvSpPr>
            <p:spPr>
              <a:xfrm>
                <a:off x="33654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3" name="Google Shape;1093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4" name="Google Shape;1094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5" name="Google Shape;1095;p16"/>
              <p:cNvSpPr/>
              <p:nvPr/>
            </p:nvSpPr>
            <p:spPr>
              <a:xfrm>
                <a:off x="33662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6" name="Google Shape;1096;p16"/>
              <p:cNvSpPr/>
              <p:nvPr/>
            </p:nvSpPr>
            <p:spPr>
              <a:xfrm>
                <a:off x="336622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7" name="Google Shape;1097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8" name="Google Shape;1098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099" name="Google Shape;1099;p16"/>
              <p:cNvSpPr/>
              <p:nvPr/>
            </p:nvSpPr>
            <p:spPr>
              <a:xfrm>
                <a:off x="336702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0" name="Google Shape;1100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1" name="Google Shape;1101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2" name="Google Shape;1102;p16"/>
              <p:cNvSpPr/>
              <p:nvPr/>
            </p:nvSpPr>
            <p:spPr>
              <a:xfrm>
                <a:off x="33678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3" name="Google Shape;1103;p16"/>
              <p:cNvSpPr/>
              <p:nvPr/>
            </p:nvSpPr>
            <p:spPr>
              <a:xfrm>
                <a:off x="33678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4" name="Google Shape;1104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5" name="Google Shape;1105;p16"/>
              <p:cNvSpPr/>
              <p:nvPr/>
            </p:nvSpPr>
            <p:spPr>
              <a:xfrm>
                <a:off x="33686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6" name="Google Shape;1106;p16"/>
              <p:cNvSpPr/>
              <p:nvPr/>
            </p:nvSpPr>
            <p:spPr>
              <a:xfrm>
                <a:off x="336860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7" name="Google Shape;1107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8" name="Google Shape;1108;p16"/>
              <p:cNvSpPr/>
              <p:nvPr/>
            </p:nvSpPr>
            <p:spPr>
              <a:xfrm>
                <a:off x="336940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09" name="Google Shape;1109;p16"/>
              <p:cNvSpPr/>
              <p:nvPr/>
            </p:nvSpPr>
            <p:spPr>
              <a:xfrm>
                <a:off x="3369400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0" name="Google Shape;1110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1" name="Google Shape;1111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2" name="Google Shape;1112;p16"/>
              <p:cNvSpPr/>
              <p:nvPr/>
            </p:nvSpPr>
            <p:spPr>
              <a:xfrm>
                <a:off x="33701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3" name="Google Shape;1113;p16"/>
              <p:cNvSpPr/>
              <p:nvPr/>
            </p:nvSpPr>
            <p:spPr>
              <a:xfrm>
                <a:off x="3370175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4" name="Google Shape;1114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5" name="Google Shape;1115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6" name="Google Shape;1116;p16"/>
              <p:cNvSpPr/>
              <p:nvPr/>
            </p:nvSpPr>
            <p:spPr>
              <a:xfrm>
                <a:off x="33709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7" name="Google Shape;1117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8" name="Google Shape;1118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19" name="Google Shape;1119;p16"/>
              <p:cNvSpPr/>
              <p:nvPr/>
            </p:nvSpPr>
            <p:spPr>
              <a:xfrm>
                <a:off x="3371775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0" name="Google Shape;1120;p16"/>
              <p:cNvSpPr/>
              <p:nvPr/>
            </p:nvSpPr>
            <p:spPr>
              <a:xfrm>
                <a:off x="3371775" y="2215000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1" name="Google Shape;1121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2" name="Google Shape;1122;p16"/>
              <p:cNvSpPr/>
              <p:nvPr/>
            </p:nvSpPr>
            <p:spPr>
              <a:xfrm>
                <a:off x="33725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3" name="Google Shape;1123;p16"/>
              <p:cNvSpPr/>
              <p:nvPr/>
            </p:nvSpPr>
            <p:spPr>
              <a:xfrm>
                <a:off x="33725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4" name="Google Shape;1124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5" name="Google Shape;1125;p16"/>
              <p:cNvSpPr/>
              <p:nvPr/>
            </p:nvSpPr>
            <p:spPr>
              <a:xfrm>
                <a:off x="33733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3373350" y="2215000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33741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3374150" y="2215000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38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3427200" y="22403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1" name="Google Shape;1131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2" name="Google Shape;1132;p16"/>
              <p:cNvSpPr/>
              <p:nvPr/>
            </p:nvSpPr>
            <p:spPr>
              <a:xfrm>
                <a:off x="34272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34279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34279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6" name="Google Shape;1136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7" name="Google Shape;1137;p16"/>
              <p:cNvSpPr/>
              <p:nvPr/>
            </p:nvSpPr>
            <p:spPr>
              <a:xfrm>
                <a:off x="34287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8" name="Google Shape;1138;p16"/>
              <p:cNvSpPr/>
              <p:nvPr/>
            </p:nvSpPr>
            <p:spPr>
              <a:xfrm>
                <a:off x="34287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39" name="Google Shape;1139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0" name="Google Shape;1140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1" name="Google Shape;1141;p16"/>
              <p:cNvSpPr/>
              <p:nvPr/>
            </p:nvSpPr>
            <p:spPr>
              <a:xfrm>
                <a:off x="34295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342957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34303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34303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34311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8" name="Google Shape;1148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49" name="Google Shape;1149;p16"/>
              <p:cNvSpPr/>
              <p:nvPr/>
            </p:nvSpPr>
            <p:spPr>
              <a:xfrm>
                <a:off x="34311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34319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34319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34327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34327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6" name="Google Shape;1156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7" name="Google Shape;1157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8" name="Google Shape;1158;p16"/>
              <p:cNvSpPr/>
              <p:nvPr/>
            </p:nvSpPr>
            <p:spPr>
              <a:xfrm>
                <a:off x="34335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59" name="Google Shape;1159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0" name="Google Shape;1160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1" name="Google Shape;1161;p16"/>
              <p:cNvSpPr/>
              <p:nvPr/>
            </p:nvSpPr>
            <p:spPr>
              <a:xfrm>
                <a:off x="34343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2" name="Google Shape;1162;p16"/>
              <p:cNvSpPr/>
              <p:nvPr/>
            </p:nvSpPr>
            <p:spPr>
              <a:xfrm>
                <a:off x="34343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3" name="Google Shape;1163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4" name="Google Shape;1164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5" name="Google Shape;1165;p16"/>
              <p:cNvSpPr/>
              <p:nvPr/>
            </p:nvSpPr>
            <p:spPr>
              <a:xfrm>
                <a:off x="34351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6" name="Google Shape;1166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7" name="Google Shape;1167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8" name="Google Shape;1168;p16"/>
              <p:cNvSpPr/>
              <p:nvPr/>
            </p:nvSpPr>
            <p:spPr>
              <a:xfrm>
                <a:off x="34359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69" name="Google Shape;1169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0" name="Google Shape;1170;p16"/>
              <p:cNvSpPr/>
              <p:nvPr/>
            </p:nvSpPr>
            <p:spPr>
              <a:xfrm>
                <a:off x="34367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1" name="Google Shape;1171;p16"/>
              <p:cNvSpPr/>
              <p:nvPr/>
            </p:nvSpPr>
            <p:spPr>
              <a:xfrm>
                <a:off x="3453325" y="2303675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348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2" name="Google Shape;1172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3" name="Google Shape;1173;p16"/>
              <p:cNvSpPr/>
              <p:nvPr/>
            </p:nvSpPr>
            <p:spPr>
              <a:xfrm>
                <a:off x="34533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4" name="Google Shape;1174;p16"/>
              <p:cNvSpPr/>
              <p:nvPr/>
            </p:nvSpPr>
            <p:spPr>
              <a:xfrm>
                <a:off x="34533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5" name="Google Shape;1175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6" name="Google Shape;1176;p16"/>
              <p:cNvSpPr/>
              <p:nvPr/>
            </p:nvSpPr>
            <p:spPr>
              <a:xfrm>
                <a:off x="3454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7" name="Google Shape;1177;p16"/>
              <p:cNvSpPr/>
              <p:nvPr/>
            </p:nvSpPr>
            <p:spPr>
              <a:xfrm>
                <a:off x="34541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8" name="Google Shape;1178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79" name="Google Shape;1179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0" name="Google Shape;1180;p16"/>
              <p:cNvSpPr/>
              <p:nvPr/>
            </p:nvSpPr>
            <p:spPr>
              <a:xfrm>
                <a:off x="34549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1" name="Google Shape;1181;p16"/>
              <p:cNvSpPr/>
              <p:nvPr/>
            </p:nvSpPr>
            <p:spPr>
              <a:xfrm>
                <a:off x="34549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2" name="Google Shape;1182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3" name="Google Shape;1183;p16"/>
              <p:cNvSpPr/>
              <p:nvPr/>
            </p:nvSpPr>
            <p:spPr>
              <a:xfrm>
                <a:off x="34557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4" name="Google Shape;1184;p16"/>
              <p:cNvSpPr/>
              <p:nvPr/>
            </p:nvSpPr>
            <p:spPr>
              <a:xfrm>
                <a:off x="34557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5" name="Google Shape;1185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6" name="Google Shape;1186;p16"/>
              <p:cNvSpPr/>
              <p:nvPr/>
            </p:nvSpPr>
            <p:spPr>
              <a:xfrm>
                <a:off x="3456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7" name="Google Shape;1187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8" name="Google Shape;1188;p16"/>
              <p:cNvSpPr/>
              <p:nvPr/>
            </p:nvSpPr>
            <p:spPr>
              <a:xfrm>
                <a:off x="34564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89" name="Google Shape;1189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34572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1" name="Google Shape;1191;p16"/>
              <p:cNvSpPr/>
              <p:nvPr/>
            </p:nvSpPr>
            <p:spPr>
              <a:xfrm>
                <a:off x="345727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2" name="Google Shape;1192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3" name="Google Shape;1193;p16"/>
              <p:cNvSpPr/>
              <p:nvPr/>
            </p:nvSpPr>
            <p:spPr>
              <a:xfrm>
                <a:off x="34580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34580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5" name="Google Shape;1195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6" name="Google Shape;1196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34588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8" name="Google Shape;1198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199" name="Google Shape;1199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34596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1" name="Google Shape;1201;p16"/>
              <p:cNvSpPr/>
              <p:nvPr/>
            </p:nvSpPr>
            <p:spPr>
              <a:xfrm>
                <a:off x="34596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2" name="Google Shape;1202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34604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5" name="Google Shape;1205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>
                <a:off x="34612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8" name="Google Shape;1208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09" name="Google Shape;1209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0" name="Google Shape;1210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34620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38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2" name="Google Shape;1212;p16"/>
              <p:cNvSpPr/>
              <p:nvPr/>
            </p:nvSpPr>
            <p:spPr>
              <a:xfrm>
                <a:off x="3427200" y="2364625"/>
                <a:ext cx="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3" name="Google Shape;1213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4" name="Google Shape;1214;p16"/>
              <p:cNvSpPr/>
              <p:nvPr/>
            </p:nvSpPr>
            <p:spPr>
              <a:xfrm>
                <a:off x="34272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34279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34279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8" name="Google Shape;1218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19" name="Google Shape;1219;p16"/>
              <p:cNvSpPr/>
              <p:nvPr/>
            </p:nvSpPr>
            <p:spPr>
              <a:xfrm>
                <a:off x="34287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34287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3" name="Google Shape;1223;p16"/>
              <p:cNvSpPr/>
              <p:nvPr/>
            </p:nvSpPr>
            <p:spPr>
              <a:xfrm>
                <a:off x="34295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4" name="Google Shape;1224;p16"/>
              <p:cNvSpPr/>
              <p:nvPr/>
            </p:nvSpPr>
            <p:spPr>
              <a:xfrm>
                <a:off x="342957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5" name="Google Shape;1225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34303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7" name="Google Shape;1227;p16"/>
              <p:cNvSpPr/>
              <p:nvPr/>
            </p:nvSpPr>
            <p:spPr>
              <a:xfrm>
                <a:off x="34303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8" name="Google Shape;1228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29" name="Google Shape;1229;p16"/>
              <p:cNvSpPr/>
              <p:nvPr/>
            </p:nvSpPr>
            <p:spPr>
              <a:xfrm>
                <a:off x="34311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0" name="Google Shape;1230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1" name="Google Shape;1231;p16"/>
              <p:cNvSpPr/>
              <p:nvPr/>
            </p:nvSpPr>
            <p:spPr>
              <a:xfrm>
                <a:off x="34311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2" name="Google Shape;1232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3" name="Google Shape;1233;p16"/>
              <p:cNvSpPr/>
              <p:nvPr/>
            </p:nvSpPr>
            <p:spPr>
              <a:xfrm>
                <a:off x="34319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34319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5" name="Google Shape;1235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6" name="Google Shape;1236;p16"/>
              <p:cNvSpPr/>
              <p:nvPr/>
            </p:nvSpPr>
            <p:spPr>
              <a:xfrm>
                <a:off x="34327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7" name="Google Shape;1237;p16"/>
              <p:cNvSpPr/>
              <p:nvPr/>
            </p:nvSpPr>
            <p:spPr>
              <a:xfrm>
                <a:off x="34327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8" name="Google Shape;1238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39" name="Google Shape;1239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0" name="Google Shape;1240;p16"/>
              <p:cNvSpPr/>
              <p:nvPr/>
            </p:nvSpPr>
            <p:spPr>
              <a:xfrm>
                <a:off x="34335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1" name="Google Shape;1241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2" name="Google Shape;1242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3" name="Google Shape;1243;p16"/>
              <p:cNvSpPr/>
              <p:nvPr/>
            </p:nvSpPr>
            <p:spPr>
              <a:xfrm>
                <a:off x="34343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4" name="Google Shape;1244;p16"/>
              <p:cNvSpPr/>
              <p:nvPr/>
            </p:nvSpPr>
            <p:spPr>
              <a:xfrm>
                <a:off x="34343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5" name="Google Shape;1245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6" name="Google Shape;1246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7" name="Google Shape;1247;p16"/>
              <p:cNvSpPr/>
              <p:nvPr/>
            </p:nvSpPr>
            <p:spPr>
              <a:xfrm>
                <a:off x="34351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8" name="Google Shape;1248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49" name="Google Shape;1249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0" name="Google Shape;1250;p16"/>
              <p:cNvSpPr/>
              <p:nvPr/>
            </p:nvSpPr>
            <p:spPr>
              <a:xfrm>
                <a:off x="34359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1" name="Google Shape;1251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2" name="Google Shape;1252;p16"/>
              <p:cNvSpPr/>
              <p:nvPr/>
            </p:nvSpPr>
            <p:spPr>
              <a:xfrm>
                <a:off x="34367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3" name="Google Shape;1253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4" name="Google Shape;1254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5" name="Google Shape;1255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33654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33662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0" name="Google Shape;1260;p16"/>
              <p:cNvSpPr/>
              <p:nvPr/>
            </p:nvSpPr>
            <p:spPr>
              <a:xfrm>
                <a:off x="336622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1" name="Google Shape;1261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2" name="Google Shape;1262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3" name="Google Shape;1263;p16"/>
              <p:cNvSpPr/>
              <p:nvPr/>
            </p:nvSpPr>
            <p:spPr>
              <a:xfrm>
                <a:off x="336702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4" name="Google Shape;1264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33678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7" name="Google Shape;1267;p16"/>
              <p:cNvSpPr/>
              <p:nvPr/>
            </p:nvSpPr>
            <p:spPr>
              <a:xfrm>
                <a:off x="33678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8" name="Google Shape;1268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33686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0" name="Google Shape;1270;p16"/>
              <p:cNvSpPr/>
              <p:nvPr/>
            </p:nvSpPr>
            <p:spPr>
              <a:xfrm>
                <a:off x="336860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1" name="Google Shape;1271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336940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3369400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5" name="Google Shape;1275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6" name="Google Shape;1276;p16"/>
              <p:cNvSpPr/>
              <p:nvPr/>
            </p:nvSpPr>
            <p:spPr>
              <a:xfrm>
                <a:off x="33701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3370175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0" name="Google Shape;1280;p16"/>
              <p:cNvSpPr/>
              <p:nvPr/>
            </p:nvSpPr>
            <p:spPr>
              <a:xfrm>
                <a:off x="33709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1" name="Google Shape;1281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3371775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3371775" y="2391550"/>
                <a:ext cx="8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49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5" name="Google Shape;1285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6" name="Google Shape;1286;p16"/>
              <p:cNvSpPr/>
              <p:nvPr/>
            </p:nvSpPr>
            <p:spPr>
              <a:xfrm>
                <a:off x="33725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33725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33733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0" name="Google Shape;1290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3373350" y="2391550"/>
                <a:ext cx="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9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49"/>
                    </a:lnTo>
                    <a:lnTo>
                      <a:pt x="1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33741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49"/>
                    </a:lnTo>
                    <a:lnTo>
                      <a:pt x="0" y="349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3374150" y="2391550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0" y="349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330210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5" name="Google Shape;1295;p16"/>
              <p:cNvSpPr/>
              <p:nvPr/>
            </p:nvSpPr>
            <p:spPr>
              <a:xfrm>
                <a:off x="33028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33028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8" name="Google Shape;1298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299" name="Google Shape;1299;p16"/>
              <p:cNvSpPr/>
              <p:nvPr/>
            </p:nvSpPr>
            <p:spPr>
              <a:xfrm>
                <a:off x="33036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330367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1" name="Google Shape;1301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2" name="Google Shape;1302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33044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33052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6" name="Google Shape;1306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7" name="Google Shape;1307;p16"/>
              <p:cNvSpPr/>
              <p:nvPr/>
            </p:nvSpPr>
            <p:spPr>
              <a:xfrm>
                <a:off x="33052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33060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330605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1" name="Google Shape;1311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2" name="Google Shape;1312;p16"/>
              <p:cNvSpPr/>
              <p:nvPr/>
            </p:nvSpPr>
            <p:spPr>
              <a:xfrm>
                <a:off x="330685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3306850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6" name="Google Shape;1316;p16"/>
              <p:cNvSpPr/>
              <p:nvPr/>
            </p:nvSpPr>
            <p:spPr>
              <a:xfrm>
                <a:off x="33076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7" name="Google Shape;1317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33084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3308425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1" name="Google Shape;1321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2" name="Google Shape;1322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330922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3309225" y="23646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5" name="Google Shape;1325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6" name="Google Shape;1326;p16"/>
              <p:cNvSpPr/>
              <p:nvPr/>
            </p:nvSpPr>
            <p:spPr>
              <a:xfrm>
                <a:off x="33100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33100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29" name="Google Shape;1329;p16"/>
              <p:cNvSpPr/>
              <p:nvPr/>
            </p:nvSpPr>
            <p:spPr>
              <a:xfrm>
                <a:off x="33108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0" name="Google Shape;1330;p16"/>
              <p:cNvSpPr/>
              <p:nvPr/>
            </p:nvSpPr>
            <p:spPr>
              <a:xfrm>
                <a:off x="3310800" y="23646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3311600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4" name="Google Shape;1334;p16"/>
              <p:cNvSpPr/>
              <p:nvPr/>
            </p:nvSpPr>
            <p:spPr>
              <a:xfrm>
                <a:off x="3312375" y="23646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5" name="Google Shape;1335;p16"/>
              <p:cNvSpPr/>
              <p:nvPr/>
            </p:nvSpPr>
            <p:spPr>
              <a:xfrm>
                <a:off x="3276750" y="2303675"/>
                <a:ext cx="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49" fill="none" extrusionOk="0">
                    <a:moveTo>
                      <a:pt x="1" y="0"/>
                    </a:moveTo>
                    <a:lnTo>
                      <a:pt x="1" y="348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6" name="Google Shape;1336;p16"/>
              <p:cNvSpPr/>
              <p:nvPr/>
            </p:nvSpPr>
            <p:spPr>
              <a:xfrm>
                <a:off x="32767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7" name="Google Shape;1337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8" name="Google Shape;1338;p16"/>
              <p:cNvSpPr/>
              <p:nvPr/>
            </p:nvSpPr>
            <p:spPr>
              <a:xfrm>
                <a:off x="32775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39" name="Google Shape;1339;p16"/>
              <p:cNvSpPr/>
              <p:nvPr/>
            </p:nvSpPr>
            <p:spPr>
              <a:xfrm>
                <a:off x="327755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0" name="Google Shape;1340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1" name="Google Shape;1341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2" name="Google Shape;1342;p16"/>
              <p:cNvSpPr/>
              <p:nvPr/>
            </p:nvSpPr>
            <p:spPr>
              <a:xfrm>
                <a:off x="32783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3" name="Google Shape;1343;p16"/>
              <p:cNvSpPr/>
              <p:nvPr/>
            </p:nvSpPr>
            <p:spPr>
              <a:xfrm>
                <a:off x="327835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4" name="Google Shape;1344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>
                <a:off x="32791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6" name="Google Shape;1346;p16"/>
              <p:cNvSpPr/>
              <p:nvPr/>
            </p:nvSpPr>
            <p:spPr>
              <a:xfrm>
                <a:off x="32791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7" name="Google Shape;1347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8" name="Google Shape;1348;p16"/>
              <p:cNvSpPr/>
              <p:nvPr/>
            </p:nvSpPr>
            <p:spPr>
              <a:xfrm>
                <a:off x="32799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49" name="Google Shape;1349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0" name="Google Shape;1350;p16"/>
              <p:cNvSpPr/>
              <p:nvPr/>
            </p:nvSpPr>
            <p:spPr>
              <a:xfrm>
                <a:off x="3279925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1" name="Google Shape;1351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2" name="Google Shape;1352;p16"/>
              <p:cNvSpPr/>
              <p:nvPr/>
            </p:nvSpPr>
            <p:spPr>
              <a:xfrm>
                <a:off x="328072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3" name="Google Shape;1353;p16"/>
              <p:cNvSpPr/>
              <p:nvPr/>
            </p:nvSpPr>
            <p:spPr>
              <a:xfrm>
                <a:off x="328072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4" name="Google Shape;1354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5" name="Google Shape;1355;p16"/>
              <p:cNvSpPr/>
              <p:nvPr/>
            </p:nvSpPr>
            <p:spPr>
              <a:xfrm>
                <a:off x="32815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6" name="Google Shape;1356;p16"/>
              <p:cNvSpPr/>
              <p:nvPr/>
            </p:nvSpPr>
            <p:spPr>
              <a:xfrm>
                <a:off x="3281500" y="2302875"/>
                <a:ext cx="8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81" fill="none" extrusionOk="0">
                    <a:moveTo>
                      <a:pt x="1" y="0"/>
                    </a:moveTo>
                    <a:lnTo>
                      <a:pt x="33" y="0"/>
                    </a:lnTo>
                    <a:lnTo>
                      <a:pt x="33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7" name="Google Shape;1357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8" name="Google Shape;1358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59" name="Google Shape;1359;p16"/>
              <p:cNvSpPr/>
              <p:nvPr/>
            </p:nvSpPr>
            <p:spPr>
              <a:xfrm>
                <a:off x="32823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0" name="Google Shape;1360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1" name="Google Shape;1361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2" name="Google Shape;1362;p16"/>
              <p:cNvSpPr/>
              <p:nvPr/>
            </p:nvSpPr>
            <p:spPr>
              <a:xfrm>
                <a:off x="328310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3283100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32838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32846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285475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3285475" y="2302875"/>
                <a:ext cx="80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81" fill="none" extrusionOk="0">
                    <a:moveTo>
                      <a:pt x="0" y="0"/>
                    </a:moveTo>
                    <a:lnTo>
                      <a:pt x="32" y="0"/>
                    </a:lnTo>
                    <a:lnTo>
                      <a:pt x="32" y="380"/>
                    </a:lnTo>
                    <a:lnTo>
                      <a:pt x="0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32862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380"/>
                    </a:lnTo>
                    <a:lnTo>
                      <a:pt x="1" y="38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3286250" y="2302875"/>
                <a:ext cx="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1" fill="none" extrusionOk="0">
                    <a:moveTo>
                      <a:pt x="1" y="38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330210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33028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8" name="Google Shape;1378;p16"/>
              <p:cNvSpPr/>
              <p:nvPr/>
            </p:nvSpPr>
            <p:spPr>
              <a:xfrm>
                <a:off x="33028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79" name="Google Shape;1379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33036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330367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33044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33052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3052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33060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330605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330685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5" name="Google Shape;1395;p16"/>
              <p:cNvSpPr/>
              <p:nvPr/>
            </p:nvSpPr>
            <p:spPr>
              <a:xfrm>
                <a:off x="3306850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6" name="Google Shape;1396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33076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33084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3308425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30922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309225" y="2240325"/>
                <a:ext cx="8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413" fill="none" extrusionOk="0">
                    <a:moveTo>
                      <a:pt x="0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33100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33100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3" y="1"/>
                    </a:lnTo>
                    <a:lnTo>
                      <a:pt x="33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33108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2" name="Google Shape;1412;p16"/>
              <p:cNvSpPr/>
              <p:nvPr/>
            </p:nvSpPr>
            <p:spPr>
              <a:xfrm>
                <a:off x="3310800" y="2240325"/>
                <a:ext cx="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13" fill="none" extrusionOk="0">
                    <a:moveTo>
                      <a:pt x="1" y="1"/>
                    </a:moveTo>
                    <a:lnTo>
                      <a:pt x="32" y="1"/>
                    </a:lnTo>
                    <a:lnTo>
                      <a:pt x="32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3" name="Google Shape;1413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3311600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412"/>
                    </a:lnTo>
                    <a:lnTo>
                      <a:pt x="0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3312375" y="2240325"/>
                <a:ext cx="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3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412"/>
                    </a:lnTo>
                    <a:lnTo>
                      <a:pt x="1" y="412"/>
                    </a:ln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3743875" y="1532525"/>
                <a:ext cx="3261950" cy="581150"/>
              </a:xfrm>
              <a:custGeom>
                <a:avLst/>
                <a:gdLst/>
                <a:ahLst/>
                <a:cxnLst/>
                <a:rect l="l" t="t" r="r" b="b"/>
                <a:pathLst>
                  <a:path w="130478" h="23246" extrusionOk="0">
                    <a:moveTo>
                      <a:pt x="37655" y="1"/>
                    </a:moveTo>
                    <a:cubicBezTo>
                      <a:pt x="35755" y="1"/>
                      <a:pt x="34235" y="1521"/>
                      <a:pt x="34235" y="3421"/>
                    </a:cubicBezTo>
                    <a:lnTo>
                      <a:pt x="34235" y="7886"/>
                    </a:lnTo>
                    <a:cubicBezTo>
                      <a:pt x="34184" y="10056"/>
                      <a:pt x="32677" y="11243"/>
                      <a:pt x="31005" y="11243"/>
                    </a:cubicBezTo>
                    <a:cubicBezTo>
                      <a:pt x="29529" y="11243"/>
                      <a:pt x="27924" y="10319"/>
                      <a:pt x="27078" y="8330"/>
                    </a:cubicBezTo>
                    <a:cubicBezTo>
                      <a:pt x="25811" y="5384"/>
                      <a:pt x="22866" y="3294"/>
                      <a:pt x="19445" y="3294"/>
                    </a:cubicBezTo>
                    <a:cubicBezTo>
                      <a:pt x="16089" y="3294"/>
                      <a:pt x="13207" y="5289"/>
                      <a:pt x="11877" y="8140"/>
                    </a:cubicBezTo>
                    <a:lnTo>
                      <a:pt x="11877" y="8108"/>
                    </a:lnTo>
                    <a:cubicBezTo>
                      <a:pt x="10663" y="10419"/>
                      <a:pt x="8778" y="11302"/>
                      <a:pt x="7097" y="11302"/>
                    </a:cubicBezTo>
                    <a:cubicBezTo>
                      <a:pt x="6497" y="11302"/>
                      <a:pt x="5924" y="11190"/>
                      <a:pt x="5416" y="10990"/>
                    </a:cubicBezTo>
                    <a:cubicBezTo>
                      <a:pt x="5353" y="10958"/>
                      <a:pt x="5289" y="10926"/>
                      <a:pt x="5226" y="10895"/>
                    </a:cubicBezTo>
                    <a:cubicBezTo>
                      <a:pt x="5163" y="10863"/>
                      <a:pt x="5099" y="10831"/>
                      <a:pt x="5068" y="10831"/>
                    </a:cubicBezTo>
                    <a:cubicBezTo>
                      <a:pt x="5004" y="10768"/>
                      <a:pt x="4909" y="10736"/>
                      <a:pt x="4846" y="10705"/>
                    </a:cubicBezTo>
                    <a:cubicBezTo>
                      <a:pt x="4339" y="10388"/>
                      <a:pt x="4086" y="10008"/>
                      <a:pt x="3833" y="9850"/>
                    </a:cubicBezTo>
                    <a:cubicBezTo>
                      <a:pt x="3421" y="9501"/>
                      <a:pt x="2914" y="9280"/>
                      <a:pt x="2344" y="9280"/>
                    </a:cubicBezTo>
                    <a:cubicBezTo>
                      <a:pt x="1046" y="9280"/>
                      <a:pt x="1" y="10325"/>
                      <a:pt x="1" y="11623"/>
                    </a:cubicBezTo>
                    <a:cubicBezTo>
                      <a:pt x="1" y="12922"/>
                      <a:pt x="1046" y="13967"/>
                      <a:pt x="2344" y="13967"/>
                    </a:cubicBezTo>
                    <a:cubicBezTo>
                      <a:pt x="2914" y="13967"/>
                      <a:pt x="3421" y="13777"/>
                      <a:pt x="3833" y="13428"/>
                    </a:cubicBezTo>
                    <a:cubicBezTo>
                      <a:pt x="4086" y="13238"/>
                      <a:pt x="4339" y="12890"/>
                      <a:pt x="4846" y="12573"/>
                    </a:cubicBezTo>
                    <a:cubicBezTo>
                      <a:pt x="4846" y="12573"/>
                      <a:pt x="4846" y="12541"/>
                      <a:pt x="4846" y="12541"/>
                    </a:cubicBezTo>
                    <a:cubicBezTo>
                      <a:pt x="4909" y="12510"/>
                      <a:pt x="4973" y="12478"/>
                      <a:pt x="5068" y="12446"/>
                    </a:cubicBezTo>
                    <a:cubicBezTo>
                      <a:pt x="5099" y="12415"/>
                      <a:pt x="5163" y="12383"/>
                      <a:pt x="5226" y="12351"/>
                    </a:cubicBezTo>
                    <a:cubicBezTo>
                      <a:pt x="5289" y="12320"/>
                      <a:pt x="5353" y="12288"/>
                      <a:pt x="5416" y="12288"/>
                    </a:cubicBezTo>
                    <a:cubicBezTo>
                      <a:pt x="5928" y="12078"/>
                      <a:pt x="6507" y="11962"/>
                      <a:pt x="7111" y="11962"/>
                    </a:cubicBezTo>
                    <a:cubicBezTo>
                      <a:pt x="8789" y="11962"/>
                      <a:pt x="10666" y="12857"/>
                      <a:pt x="11877" y="15138"/>
                    </a:cubicBezTo>
                    <a:cubicBezTo>
                      <a:pt x="13207" y="17989"/>
                      <a:pt x="16089" y="19952"/>
                      <a:pt x="19445" y="19952"/>
                    </a:cubicBezTo>
                    <a:cubicBezTo>
                      <a:pt x="22866" y="19952"/>
                      <a:pt x="25811" y="17894"/>
                      <a:pt x="27078" y="14917"/>
                    </a:cubicBezTo>
                    <a:lnTo>
                      <a:pt x="27078" y="14948"/>
                    </a:lnTo>
                    <a:cubicBezTo>
                      <a:pt x="27924" y="12959"/>
                      <a:pt x="29522" y="12034"/>
                      <a:pt x="30994" y="12034"/>
                    </a:cubicBezTo>
                    <a:cubicBezTo>
                      <a:pt x="32662" y="12034"/>
                      <a:pt x="34168" y="13222"/>
                      <a:pt x="34235" y="15392"/>
                    </a:cubicBezTo>
                    <a:lnTo>
                      <a:pt x="34235" y="19825"/>
                    </a:lnTo>
                    <a:cubicBezTo>
                      <a:pt x="34235" y="21725"/>
                      <a:pt x="35755" y="23246"/>
                      <a:pt x="37655" y="23246"/>
                    </a:cubicBezTo>
                    <a:lnTo>
                      <a:pt x="127025" y="23246"/>
                    </a:lnTo>
                    <a:cubicBezTo>
                      <a:pt x="128925" y="23246"/>
                      <a:pt x="130477" y="21725"/>
                      <a:pt x="130477" y="19825"/>
                    </a:cubicBezTo>
                    <a:lnTo>
                      <a:pt x="130477" y="3421"/>
                    </a:lnTo>
                    <a:cubicBezTo>
                      <a:pt x="130477" y="1521"/>
                      <a:pt x="128925" y="1"/>
                      <a:pt x="127025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4059775" y="1652875"/>
                <a:ext cx="3404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18" extrusionOk="0">
                    <a:moveTo>
                      <a:pt x="6809" y="0"/>
                    </a:moveTo>
                    <a:cubicBezTo>
                      <a:pt x="3041" y="0"/>
                      <a:pt x="1" y="3041"/>
                      <a:pt x="1" y="6809"/>
                    </a:cubicBezTo>
                    <a:cubicBezTo>
                      <a:pt x="1" y="10578"/>
                      <a:pt x="3041" y="13618"/>
                      <a:pt x="6809" y="13618"/>
                    </a:cubicBezTo>
                    <a:cubicBezTo>
                      <a:pt x="10578" y="13618"/>
                      <a:pt x="13618" y="10578"/>
                      <a:pt x="13618" y="6809"/>
                    </a:cubicBezTo>
                    <a:cubicBezTo>
                      <a:pt x="13618" y="3041"/>
                      <a:pt x="10578" y="0"/>
                      <a:pt x="68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3771600" y="1793000"/>
                <a:ext cx="6097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40" extrusionOk="0">
                    <a:moveTo>
                      <a:pt x="2439" y="1204"/>
                    </a:moveTo>
                    <a:cubicBezTo>
                      <a:pt x="2439" y="1869"/>
                      <a:pt x="1900" y="2439"/>
                      <a:pt x="1235" y="2439"/>
                    </a:cubicBezTo>
                    <a:cubicBezTo>
                      <a:pt x="538" y="2439"/>
                      <a:pt x="0" y="1869"/>
                      <a:pt x="0" y="1204"/>
                    </a:cubicBezTo>
                    <a:cubicBezTo>
                      <a:pt x="0" y="539"/>
                      <a:pt x="538" y="1"/>
                      <a:pt x="1235" y="1"/>
                    </a:cubicBezTo>
                    <a:cubicBezTo>
                      <a:pt x="1900" y="1"/>
                      <a:pt x="2439" y="539"/>
                      <a:pt x="2439" y="1204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4631400" y="1564200"/>
                <a:ext cx="2341950" cy="517800"/>
              </a:xfrm>
              <a:custGeom>
                <a:avLst/>
                <a:gdLst/>
                <a:ahLst/>
                <a:cxnLst/>
                <a:rect l="l" t="t" r="r" b="b"/>
                <a:pathLst>
                  <a:path w="93678" h="20712" extrusionOk="0">
                    <a:moveTo>
                      <a:pt x="2154" y="0"/>
                    </a:moveTo>
                    <a:cubicBezTo>
                      <a:pt x="982" y="0"/>
                      <a:pt x="1" y="982"/>
                      <a:pt x="1" y="2154"/>
                    </a:cubicBezTo>
                    <a:lnTo>
                      <a:pt x="1" y="18558"/>
                    </a:lnTo>
                    <a:cubicBezTo>
                      <a:pt x="1" y="19730"/>
                      <a:pt x="982" y="20712"/>
                      <a:pt x="2154" y="20712"/>
                    </a:cubicBezTo>
                    <a:lnTo>
                      <a:pt x="91524" y="20712"/>
                    </a:lnTo>
                    <a:cubicBezTo>
                      <a:pt x="92728" y="20712"/>
                      <a:pt x="93678" y="19730"/>
                      <a:pt x="93678" y="18558"/>
                    </a:cubicBezTo>
                    <a:lnTo>
                      <a:pt x="93678" y="2154"/>
                    </a:lnTo>
                    <a:cubicBezTo>
                      <a:pt x="93678" y="982"/>
                      <a:pt x="92728" y="0"/>
                      <a:pt x="91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4136575" y="1720175"/>
                <a:ext cx="18607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8235" extrusionOk="0">
                    <a:moveTo>
                      <a:pt x="3737" y="317"/>
                    </a:moveTo>
                    <a:lnTo>
                      <a:pt x="7094" y="1140"/>
                    </a:lnTo>
                    <a:cubicBezTo>
                      <a:pt x="7094" y="2565"/>
                      <a:pt x="6778" y="6682"/>
                      <a:pt x="3737" y="7917"/>
                    </a:cubicBezTo>
                    <a:cubicBezTo>
                      <a:pt x="507" y="6619"/>
                      <a:pt x="381" y="2090"/>
                      <a:pt x="381" y="1140"/>
                    </a:cubicBezTo>
                    <a:lnTo>
                      <a:pt x="3737" y="317"/>
                    </a:lnTo>
                    <a:close/>
                    <a:moveTo>
                      <a:pt x="3706" y="0"/>
                    </a:moveTo>
                    <a:lnTo>
                      <a:pt x="191" y="855"/>
                    </a:lnTo>
                    <a:cubicBezTo>
                      <a:pt x="127" y="855"/>
                      <a:pt x="64" y="919"/>
                      <a:pt x="64" y="982"/>
                    </a:cubicBezTo>
                    <a:cubicBezTo>
                      <a:pt x="64" y="1584"/>
                      <a:pt x="0" y="6809"/>
                      <a:pt x="3674" y="8234"/>
                    </a:cubicBezTo>
                    <a:lnTo>
                      <a:pt x="3801" y="8234"/>
                    </a:lnTo>
                    <a:cubicBezTo>
                      <a:pt x="7158" y="6936"/>
                      <a:pt x="7443" y="2375"/>
                      <a:pt x="7443" y="1014"/>
                    </a:cubicBezTo>
                    <a:cubicBezTo>
                      <a:pt x="7443" y="950"/>
                      <a:pt x="7379" y="887"/>
                      <a:pt x="7316" y="855"/>
                    </a:cubicBezTo>
                    <a:lnTo>
                      <a:pt x="3769" y="0"/>
                    </a:lnTo>
                    <a:close/>
                  </a:path>
                </a:pathLst>
              </a:custGeom>
              <a:solidFill>
                <a:srgbClr val="F2A365"/>
              </a:solidFill>
              <a:ln w="2375" cap="flat" cmpd="sng">
                <a:solidFill>
                  <a:srgbClr val="F2A365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4199125" y="1760425"/>
                <a:ext cx="609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4471" extrusionOk="0">
                    <a:moveTo>
                      <a:pt x="1235" y="322"/>
                    </a:moveTo>
                    <a:cubicBezTo>
                      <a:pt x="1425" y="322"/>
                      <a:pt x="1615" y="385"/>
                      <a:pt x="1774" y="512"/>
                    </a:cubicBezTo>
                    <a:cubicBezTo>
                      <a:pt x="1996" y="670"/>
                      <a:pt x="2122" y="924"/>
                      <a:pt x="2122" y="1177"/>
                    </a:cubicBezTo>
                    <a:cubicBezTo>
                      <a:pt x="2122" y="1494"/>
                      <a:pt x="1964" y="1747"/>
                      <a:pt x="1710" y="1905"/>
                    </a:cubicBezTo>
                    <a:cubicBezTo>
                      <a:pt x="1647" y="1937"/>
                      <a:pt x="1615" y="2000"/>
                      <a:pt x="1615" y="2064"/>
                    </a:cubicBezTo>
                    <a:lnTo>
                      <a:pt x="1774" y="3584"/>
                    </a:lnTo>
                    <a:cubicBezTo>
                      <a:pt x="1774" y="3742"/>
                      <a:pt x="1710" y="3869"/>
                      <a:pt x="1615" y="3964"/>
                    </a:cubicBezTo>
                    <a:cubicBezTo>
                      <a:pt x="1520" y="4075"/>
                      <a:pt x="1378" y="4130"/>
                      <a:pt x="1235" y="4130"/>
                    </a:cubicBezTo>
                    <a:cubicBezTo>
                      <a:pt x="1093" y="4130"/>
                      <a:pt x="950" y="4075"/>
                      <a:pt x="855" y="3964"/>
                    </a:cubicBezTo>
                    <a:cubicBezTo>
                      <a:pt x="760" y="3869"/>
                      <a:pt x="729" y="3742"/>
                      <a:pt x="729" y="3584"/>
                    </a:cubicBezTo>
                    <a:lnTo>
                      <a:pt x="855" y="2064"/>
                    </a:lnTo>
                    <a:cubicBezTo>
                      <a:pt x="855" y="2000"/>
                      <a:pt x="824" y="1937"/>
                      <a:pt x="792" y="1905"/>
                    </a:cubicBezTo>
                    <a:cubicBezTo>
                      <a:pt x="475" y="1715"/>
                      <a:pt x="317" y="1367"/>
                      <a:pt x="380" y="1019"/>
                    </a:cubicBezTo>
                    <a:cubicBezTo>
                      <a:pt x="475" y="670"/>
                      <a:pt x="729" y="417"/>
                      <a:pt x="1045" y="354"/>
                    </a:cubicBezTo>
                    <a:cubicBezTo>
                      <a:pt x="1109" y="322"/>
                      <a:pt x="1172" y="322"/>
                      <a:pt x="1235" y="322"/>
                    </a:cubicBezTo>
                    <a:close/>
                    <a:moveTo>
                      <a:pt x="1247" y="0"/>
                    </a:moveTo>
                    <a:cubicBezTo>
                      <a:pt x="1149" y="0"/>
                      <a:pt x="1050" y="12"/>
                      <a:pt x="950" y="37"/>
                    </a:cubicBezTo>
                    <a:cubicBezTo>
                      <a:pt x="539" y="132"/>
                      <a:pt x="159" y="480"/>
                      <a:pt x="95" y="924"/>
                    </a:cubicBezTo>
                    <a:cubicBezTo>
                      <a:pt x="0" y="1399"/>
                      <a:pt x="159" y="1842"/>
                      <a:pt x="539" y="2127"/>
                    </a:cubicBezTo>
                    <a:lnTo>
                      <a:pt x="412" y="3552"/>
                    </a:lnTo>
                    <a:cubicBezTo>
                      <a:pt x="380" y="3774"/>
                      <a:pt x="475" y="4027"/>
                      <a:pt x="634" y="4186"/>
                    </a:cubicBezTo>
                    <a:cubicBezTo>
                      <a:pt x="792" y="4376"/>
                      <a:pt x="1014" y="4471"/>
                      <a:pt x="1235" y="4471"/>
                    </a:cubicBezTo>
                    <a:cubicBezTo>
                      <a:pt x="1489" y="4471"/>
                      <a:pt x="1710" y="4376"/>
                      <a:pt x="1869" y="4186"/>
                    </a:cubicBezTo>
                    <a:cubicBezTo>
                      <a:pt x="2027" y="4027"/>
                      <a:pt x="2091" y="3774"/>
                      <a:pt x="2091" y="3552"/>
                    </a:cubicBezTo>
                    <a:lnTo>
                      <a:pt x="1964" y="2127"/>
                    </a:lnTo>
                    <a:cubicBezTo>
                      <a:pt x="2249" y="1905"/>
                      <a:pt x="2439" y="1557"/>
                      <a:pt x="2439" y="1177"/>
                    </a:cubicBezTo>
                    <a:cubicBezTo>
                      <a:pt x="2439" y="829"/>
                      <a:pt x="2281" y="480"/>
                      <a:pt x="1996" y="259"/>
                    </a:cubicBezTo>
                    <a:cubicBezTo>
                      <a:pt x="1785" y="95"/>
                      <a:pt x="1523" y="0"/>
                      <a:pt x="1247" y="0"/>
                    </a:cubicBezTo>
                    <a:close/>
                  </a:path>
                </a:pathLst>
              </a:custGeom>
              <a:solidFill>
                <a:srgbClr val="F2A365"/>
              </a:solidFill>
              <a:ln w="2375" cap="flat" cmpd="sng">
                <a:solidFill>
                  <a:srgbClr val="F2A365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595975" y="2986125"/>
                <a:ext cx="3262725" cy="581950"/>
              </a:xfrm>
              <a:custGeom>
                <a:avLst/>
                <a:gdLst/>
                <a:ahLst/>
                <a:cxnLst/>
                <a:rect l="l" t="t" r="r" b="b"/>
                <a:pathLst>
                  <a:path w="130509" h="23278" extrusionOk="0">
                    <a:moveTo>
                      <a:pt x="3421" y="1"/>
                    </a:moveTo>
                    <a:cubicBezTo>
                      <a:pt x="1521" y="1"/>
                      <a:pt x="0" y="1552"/>
                      <a:pt x="0" y="3453"/>
                    </a:cubicBezTo>
                    <a:lnTo>
                      <a:pt x="0" y="19825"/>
                    </a:lnTo>
                    <a:cubicBezTo>
                      <a:pt x="0" y="21726"/>
                      <a:pt x="1521" y="23277"/>
                      <a:pt x="3421" y="23277"/>
                    </a:cubicBezTo>
                    <a:lnTo>
                      <a:pt x="92822" y="23277"/>
                    </a:lnTo>
                    <a:cubicBezTo>
                      <a:pt x="94723" y="23277"/>
                      <a:pt x="96274" y="21726"/>
                      <a:pt x="96274" y="19825"/>
                    </a:cubicBezTo>
                    <a:lnTo>
                      <a:pt x="96274" y="15392"/>
                    </a:lnTo>
                    <a:cubicBezTo>
                      <a:pt x="96325" y="13222"/>
                      <a:pt x="97823" y="12035"/>
                      <a:pt x="99487" y="12035"/>
                    </a:cubicBezTo>
                    <a:cubicBezTo>
                      <a:pt x="100956" y="12035"/>
                      <a:pt x="102554" y="12959"/>
                      <a:pt x="103400" y="14948"/>
                    </a:cubicBezTo>
                    <a:cubicBezTo>
                      <a:pt x="104667" y="17894"/>
                      <a:pt x="107612" y="19952"/>
                      <a:pt x="111032" y="19952"/>
                    </a:cubicBezTo>
                    <a:cubicBezTo>
                      <a:pt x="114389" y="19952"/>
                      <a:pt x="117271" y="17989"/>
                      <a:pt x="118601" y="15138"/>
                    </a:cubicBezTo>
                    <a:cubicBezTo>
                      <a:pt x="119811" y="12857"/>
                      <a:pt x="121689" y="11962"/>
                      <a:pt x="123366" y="11962"/>
                    </a:cubicBezTo>
                    <a:cubicBezTo>
                      <a:pt x="123971" y="11962"/>
                      <a:pt x="124550" y="12078"/>
                      <a:pt x="125062" y="12288"/>
                    </a:cubicBezTo>
                    <a:cubicBezTo>
                      <a:pt x="125125" y="12320"/>
                      <a:pt x="125188" y="12352"/>
                      <a:pt x="125252" y="12383"/>
                    </a:cubicBezTo>
                    <a:cubicBezTo>
                      <a:pt x="125315" y="12383"/>
                      <a:pt x="125378" y="12415"/>
                      <a:pt x="125410" y="12447"/>
                    </a:cubicBezTo>
                    <a:cubicBezTo>
                      <a:pt x="125505" y="12478"/>
                      <a:pt x="125568" y="12510"/>
                      <a:pt x="125632" y="12573"/>
                    </a:cubicBezTo>
                    <a:cubicBezTo>
                      <a:pt x="126138" y="12890"/>
                      <a:pt x="126392" y="13238"/>
                      <a:pt x="126645" y="13428"/>
                    </a:cubicBezTo>
                    <a:cubicBezTo>
                      <a:pt x="127057" y="13777"/>
                      <a:pt x="127563" y="13967"/>
                      <a:pt x="128165" y="13967"/>
                    </a:cubicBezTo>
                    <a:cubicBezTo>
                      <a:pt x="129432" y="13967"/>
                      <a:pt x="130509" y="12922"/>
                      <a:pt x="130509" y="11623"/>
                    </a:cubicBezTo>
                    <a:cubicBezTo>
                      <a:pt x="130509" y="10356"/>
                      <a:pt x="129432" y="9280"/>
                      <a:pt x="128165" y="9280"/>
                    </a:cubicBezTo>
                    <a:cubicBezTo>
                      <a:pt x="127563" y="9280"/>
                      <a:pt x="127057" y="9501"/>
                      <a:pt x="126645" y="9850"/>
                    </a:cubicBezTo>
                    <a:cubicBezTo>
                      <a:pt x="126392" y="10040"/>
                      <a:pt x="126138" y="10388"/>
                      <a:pt x="125632" y="10705"/>
                    </a:cubicBezTo>
                    <a:cubicBezTo>
                      <a:pt x="125568" y="10736"/>
                      <a:pt x="125505" y="10800"/>
                      <a:pt x="125410" y="10831"/>
                    </a:cubicBezTo>
                    <a:cubicBezTo>
                      <a:pt x="125378" y="10863"/>
                      <a:pt x="125315" y="10895"/>
                      <a:pt x="125283" y="10895"/>
                    </a:cubicBezTo>
                    <a:cubicBezTo>
                      <a:pt x="125188" y="10926"/>
                      <a:pt x="125157" y="10958"/>
                      <a:pt x="125062" y="10990"/>
                    </a:cubicBezTo>
                    <a:cubicBezTo>
                      <a:pt x="124550" y="11200"/>
                      <a:pt x="123971" y="11316"/>
                      <a:pt x="123366" y="11316"/>
                    </a:cubicBezTo>
                    <a:cubicBezTo>
                      <a:pt x="121689" y="11316"/>
                      <a:pt x="119811" y="10421"/>
                      <a:pt x="118601" y="8140"/>
                    </a:cubicBezTo>
                    <a:cubicBezTo>
                      <a:pt x="117271" y="5289"/>
                      <a:pt x="114389" y="3294"/>
                      <a:pt x="111032" y="3294"/>
                    </a:cubicBezTo>
                    <a:cubicBezTo>
                      <a:pt x="107612" y="3294"/>
                      <a:pt x="104667" y="5384"/>
                      <a:pt x="103400" y="8330"/>
                    </a:cubicBezTo>
                    <a:cubicBezTo>
                      <a:pt x="102569" y="10319"/>
                      <a:pt x="100972" y="11244"/>
                      <a:pt x="99500" y="11244"/>
                    </a:cubicBezTo>
                    <a:cubicBezTo>
                      <a:pt x="97832" y="11244"/>
                      <a:pt x="96325" y="10056"/>
                      <a:pt x="96274" y="7886"/>
                    </a:cubicBezTo>
                    <a:lnTo>
                      <a:pt x="96274" y="3453"/>
                    </a:lnTo>
                    <a:cubicBezTo>
                      <a:pt x="96274" y="1552"/>
                      <a:pt x="94723" y="1"/>
                      <a:pt x="92822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3201550" y="3106475"/>
                <a:ext cx="340475" cy="341250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50" extrusionOk="0">
                    <a:moveTo>
                      <a:pt x="13618" y="6841"/>
                    </a:moveTo>
                    <a:cubicBezTo>
                      <a:pt x="13618" y="10578"/>
                      <a:pt x="10578" y="13650"/>
                      <a:pt x="6809" y="13650"/>
                    </a:cubicBezTo>
                    <a:cubicBezTo>
                      <a:pt x="3041" y="13650"/>
                      <a:pt x="0" y="10578"/>
                      <a:pt x="0" y="6841"/>
                    </a:cubicBezTo>
                    <a:cubicBezTo>
                      <a:pt x="0" y="3072"/>
                      <a:pt x="3041" y="0"/>
                      <a:pt x="6809" y="0"/>
                    </a:cubicBezTo>
                    <a:cubicBezTo>
                      <a:pt x="10578" y="0"/>
                      <a:pt x="13618" y="3072"/>
                      <a:pt x="13618" y="684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3769225" y="3246600"/>
                <a:ext cx="60975" cy="61000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40" extrusionOk="0">
                    <a:moveTo>
                      <a:pt x="2439" y="1236"/>
                    </a:moveTo>
                    <a:cubicBezTo>
                      <a:pt x="2439" y="1901"/>
                      <a:pt x="1900" y="2439"/>
                      <a:pt x="1203" y="2439"/>
                    </a:cubicBezTo>
                    <a:cubicBezTo>
                      <a:pt x="538" y="2439"/>
                      <a:pt x="0" y="1901"/>
                      <a:pt x="0" y="1236"/>
                    </a:cubicBezTo>
                    <a:cubicBezTo>
                      <a:pt x="0" y="539"/>
                      <a:pt x="538" y="1"/>
                      <a:pt x="1203" y="1"/>
                    </a:cubicBezTo>
                    <a:cubicBezTo>
                      <a:pt x="1900" y="1"/>
                      <a:pt x="2439" y="539"/>
                      <a:pt x="2439" y="123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627650" y="3018600"/>
                <a:ext cx="2342725" cy="517000"/>
              </a:xfrm>
              <a:custGeom>
                <a:avLst/>
                <a:gdLst/>
                <a:ahLst/>
                <a:cxnLst/>
                <a:rect l="l" t="t" r="r" b="b"/>
                <a:pathLst>
                  <a:path w="93709" h="20680" extrusionOk="0">
                    <a:moveTo>
                      <a:pt x="2154" y="0"/>
                    </a:moveTo>
                    <a:cubicBezTo>
                      <a:pt x="982" y="0"/>
                      <a:pt x="0" y="950"/>
                      <a:pt x="0" y="2154"/>
                    </a:cubicBezTo>
                    <a:lnTo>
                      <a:pt x="0" y="18526"/>
                    </a:lnTo>
                    <a:cubicBezTo>
                      <a:pt x="0" y="19730"/>
                      <a:pt x="982" y="20680"/>
                      <a:pt x="2154" y="20680"/>
                    </a:cubicBezTo>
                    <a:lnTo>
                      <a:pt x="91555" y="20680"/>
                    </a:lnTo>
                    <a:cubicBezTo>
                      <a:pt x="92759" y="20680"/>
                      <a:pt x="93709" y="19730"/>
                      <a:pt x="93709" y="18526"/>
                    </a:cubicBezTo>
                    <a:lnTo>
                      <a:pt x="93709" y="2154"/>
                    </a:lnTo>
                    <a:cubicBezTo>
                      <a:pt x="93709" y="950"/>
                      <a:pt x="92727" y="0"/>
                      <a:pt x="915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3298925" y="3161100"/>
                <a:ext cx="146500" cy="23280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9312" extrusionOk="0">
                    <a:moveTo>
                      <a:pt x="2914" y="1046"/>
                    </a:moveTo>
                    <a:cubicBezTo>
                      <a:pt x="3484" y="1046"/>
                      <a:pt x="3959" y="1521"/>
                      <a:pt x="3959" y="2154"/>
                    </a:cubicBezTo>
                    <a:lnTo>
                      <a:pt x="3959" y="3421"/>
                    </a:lnTo>
                    <a:lnTo>
                      <a:pt x="1901" y="3421"/>
                    </a:lnTo>
                    <a:lnTo>
                      <a:pt x="1901" y="2154"/>
                    </a:lnTo>
                    <a:cubicBezTo>
                      <a:pt x="1901" y="1521"/>
                      <a:pt x="2344" y="1046"/>
                      <a:pt x="2914" y="1046"/>
                    </a:cubicBezTo>
                    <a:close/>
                    <a:moveTo>
                      <a:pt x="2914" y="317"/>
                    </a:moveTo>
                    <a:cubicBezTo>
                      <a:pt x="3833" y="317"/>
                      <a:pt x="4593" y="1046"/>
                      <a:pt x="4593" y="1964"/>
                    </a:cubicBezTo>
                    <a:lnTo>
                      <a:pt x="4593" y="3421"/>
                    </a:lnTo>
                    <a:lnTo>
                      <a:pt x="4276" y="3421"/>
                    </a:lnTo>
                    <a:lnTo>
                      <a:pt x="4276" y="2122"/>
                    </a:lnTo>
                    <a:cubicBezTo>
                      <a:pt x="4276" y="1362"/>
                      <a:pt x="3674" y="729"/>
                      <a:pt x="2914" y="729"/>
                    </a:cubicBezTo>
                    <a:cubicBezTo>
                      <a:pt x="2186" y="729"/>
                      <a:pt x="1584" y="1362"/>
                      <a:pt x="1584" y="2122"/>
                    </a:cubicBezTo>
                    <a:lnTo>
                      <a:pt x="1584" y="3421"/>
                    </a:lnTo>
                    <a:lnTo>
                      <a:pt x="1267" y="3421"/>
                    </a:lnTo>
                    <a:lnTo>
                      <a:pt x="1267" y="1964"/>
                    </a:lnTo>
                    <a:cubicBezTo>
                      <a:pt x="1267" y="1046"/>
                      <a:pt x="1996" y="317"/>
                      <a:pt x="2914" y="317"/>
                    </a:cubicBezTo>
                    <a:close/>
                    <a:moveTo>
                      <a:pt x="5353" y="3737"/>
                    </a:moveTo>
                    <a:cubicBezTo>
                      <a:pt x="5448" y="3737"/>
                      <a:pt x="5543" y="3832"/>
                      <a:pt x="5543" y="3927"/>
                    </a:cubicBezTo>
                    <a:lnTo>
                      <a:pt x="5543" y="8804"/>
                    </a:lnTo>
                    <a:cubicBezTo>
                      <a:pt x="5543" y="8899"/>
                      <a:pt x="5448" y="8963"/>
                      <a:pt x="5353" y="8963"/>
                    </a:cubicBezTo>
                    <a:lnTo>
                      <a:pt x="476" y="8963"/>
                    </a:lnTo>
                    <a:cubicBezTo>
                      <a:pt x="381" y="8963"/>
                      <a:pt x="317" y="8899"/>
                      <a:pt x="317" y="8804"/>
                    </a:cubicBezTo>
                    <a:lnTo>
                      <a:pt x="317" y="3927"/>
                    </a:lnTo>
                    <a:cubicBezTo>
                      <a:pt x="317" y="3832"/>
                      <a:pt x="381" y="3737"/>
                      <a:pt x="476" y="3737"/>
                    </a:cubicBezTo>
                    <a:close/>
                    <a:moveTo>
                      <a:pt x="2914" y="1"/>
                    </a:moveTo>
                    <a:cubicBezTo>
                      <a:pt x="1837" y="1"/>
                      <a:pt x="951" y="887"/>
                      <a:pt x="951" y="1964"/>
                    </a:cubicBezTo>
                    <a:lnTo>
                      <a:pt x="951" y="3421"/>
                    </a:lnTo>
                    <a:lnTo>
                      <a:pt x="476" y="3421"/>
                    </a:lnTo>
                    <a:cubicBezTo>
                      <a:pt x="222" y="3421"/>
                      <a:pt x="1" y="3642"/>
                      <a:pt x="1" y="3927"/>
                    </a:cubicBezTo>
                    <a:lnTo>
                      <a:pt x="1" y="8804"/>
                    </a:lnTo>
                    <a:cubicBezTo>
                      <a:pt x="1" y="9089"/>
                      <a:pt x="222" y="9311"/>
                      <a:pt x="476" y="9311"/>
                    </a:cubicBezTo>
                    <a:lnTo>
                      <a:pt x="5353" y="9311"/>
                    </a:lnTo>
                    <a:cubicBezTo>
                      <a:pt x="5638" y="9311"/>
                      <a:pt x="5859" y="9089"/>
                      <a:pt x="5859" y="8804"/>
                    </a:cubicBezTo>
                    <a:lnTo>
                      <a:pt x="5859" y="3927"/>
                    </a:lnTo>
                    <a:cubicBezTo>
                      <a:pt x="5859" y="3642"/>
                      <a:pt x="5638" y="3421"/>
                      <a:pt x="5353" y="3421"/>
                    </a:cubicBezTo>
                    <a:lnTo>
                      <a:pt x="4909" y="3421"/>
                    </a:lnTo>
                    <a:lnTo>
                      <a:pt x="4909" y="1964"/>
                    </a:lnTo>
                    <a:cubicBezTo>
                      <a:pt x="4909" y="887"/>
                      <a:pt x="4023" y="1"/>
                      <a:pt x="2914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 w="2375" cap="flat" cmpd="sng">
                <a:solidFill>
                  <a:srgbClr val="F2A365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3346425" y="3280650"/>
                <a:ext cx="51500" cy="784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3136" extrusionOk="0">
                    <a:moveTo>
                      <a:pt x="1014" y="317"/>
                    </a:moveTo>
                    <a:cubicBezTo>
                      <a:pt x="1426" y="317"/>
                      <a:pt x="1743" y="634"/>
                      <a:pt x="1743" y="1046"/>
                    </a:cubicBezTo>
                    <a:cubicBezTo>
                      <a:pt x="1743" y="1331"/>
                      <a:pt x="1553" y="1584"/>
                      <a:pt x="1299" y="1679"/>
                    </a:cubicBezTo>
                    <a:lnTo>
                      <a:pt x="1204" y="1742"/>
                    </a:lnTo>
                    <a:lnTo>
                      <a:pt x="1204" y="2756"/>
                    </a:lnTo>
                    <a:cubicBezTo>
                      <a:pt x="1204" y="2787"/>
                      <a:pt x="1173" y="2819"/>
                      <a:pt x="1109" y="2819"/>
                    </a:cubicBezTo>
                    <a:lnTo>
                      <a:pt x="919" y="2819"/>
                    </a:lnTo>
                    <a:cubicBezTo>
                      <a:pt x="856" y="2819"/>
                      <a:pt x="824" y="2787"/>
                      <a:pt x="824" y="2756"/>
                    </a:cubicBezTo>
                    <a:lnTo>
                      <a:pt x="824" y="1742"/>
                    </a:lnTo>
                    <a:lnTo>
                      <a:pt x="729" y="1679"/>
                    </a:lnTo>
                    <a:cubicBezTo>
                      <a:pt x="476" y="1584"/>
                      <a:pt x="317" y="1331"/>
                      <a:pt x="317" y="1046"/>
                    </a:cubicBezTo>
                    <a:cubicBezTo>
                      <a:pt x="317" y="634"/>
                      <a:pt x="634" y="317"/>
                      <a:pt x="1014" y="317"/>
                    </a:cubicBezTo>
                    <a:close/>
                    <a:moveTo>
                      <a:pt x="1014" y="1"/>
                    </a:moveTo>
                    <a:cubicBezTo>
                      <a:pt x="444" y="1"/>
                      <a:pt x="1" y="476"/>
                      <a:pt x="1" y="1046"/>
                    </a:cubicBezTo>
                    <a:cubicBezTo>
                      <a:pt x="1" y="1426"/>
                      <a:pt x="191" y="1742"/>
                      <a:pt x="507" y="1932"/>
                    </a:cubicBezTo>
                    <a:lnTo>
                      <a:pt x="507" y="2724"/>
                    </a:lnTo>
                    <a:cubicBezTo>
                      <a:pt x="507" y="2946"/>
                      <a:pt x="697" y="3136"/>
                      <a:pt x="919" y="3136"/>
                    </a:cubicBezTo>
                    <a:lnTo>
                      <a:pt x="1109" y="3136"/>
                    </a:lnTo>
                    <a:cubicBezTo>
                      <a:pt x="1363" y="3136"/>
                      <a:pt x="1521" y="2946"/>
                      <a:pt x="1521" y="2724"/>
                    </a:cubicBezTo>
                    <a:lnTo>
                      <a:pt x="1521" y="1932"/>
                    </a:lnTo>
                    <a:cubicBezTo>
                      <a:pt x="1838" y="1742"/>
                      <a:pt x="2059" y="1426"/>
                      <a:pt x="2059" y="1046"/>
                    </a:cubicBezTo>
                    <a:cubicBezTo>
                      <a:pt x="2059" y="476"/>
                      <a:pt x="1584" y="1"/>
                      <a:pt x="1014" y="1"/>
                    </a:cubicBezTo>
                    <a:close/>
                  </a:path>
                </a:pathLst>
              </a:custGeom>
              <a:solidFill>
                <a:srgbClr val="F2A365"/>
              </a:solidFill>
              <a:ln w="2375" cap="flat" cmpd="sng">
                <a:solidFill>
                  <a:srgbClr val="F2A365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29" name="Google Shape;1429;p16"/>
              <p:cNvSpPr/>
              <p:nvPr/>
            </p:nvSpPr>
            <p:spPr>
              <a:xfrm>
                <a:off x="3743875" y="3470675"/>
                <a:ext cx="3261950" cy="581925"/>
              </a:xfrm>
              <a:custGeom>
                <a:avLst/>
                <a:gdLst/>
                <a:ahLst/>
                <a:cxnLst/>
                <a:rect l="l" t="t" r="r" b="b"/>
                <a:pathLst>
                  <a:path w="130478" h="23277" extrusionOk="0">
                    <a:moveTo>
                      <a:pt x="37655" y="0"/>
                    </a:moveTo>
                    <a:cubicBezTo>
                      <a:pt x="35755" y="0"/>
                      <a:pt x="34235" y="1552"/>
                      <a:pt x="34235" y="3452"/>
                    </a:cubicBezTo>
                    <a:lnTo>
                      <a:pt x="34235" y="7886"/>
                    </a:lnTo>
                    <a:cubicBezTo>
                      <a:pt x="34184" y="10056"/>
                      <a:pt x="32677" y="11243"/>
                      <a:pt x="31005" y="11243"/>
                    </a:cubicBezTo>
                    <a:cubicBezTo>
                      <a:pt x="29529" y="11243"/>
                      <a:pt x="27924" y="10318"/>
                      <a:pt x="27078" y="8329"/>
                    </a:cubicBezTo>
                    <a:cubicBezTo>
                      <a:pt x="25811" y="5384"/>
                      <a:pt x="22866" y="3325"/>
                      <a:pt x="19445" y="3325"/>
                    </a:cubicBezTo>
                    <a:cubicBezTo>
                      <a:pt x="16089" y="3325"/>
                      <a:pt x="13207" y="5289"/>
                      <a:pt x="11877" y="8139"/>
                    </a:cubicBezTo>
                    <a:cubicBezTo>
                      <a:pt x="10666" y="10420"/>
                      <a:pt x="8789" y="11315"/>
                      <a:pt x="7111" y="11315"/>
                    </a:cubicBezTo>
                    <a:cubicBezTo>
                      <a:pt x="6507" y="11315"/>
                      <a:pt x="5928" y="11199"/>
                      <a:pt x="5416" y="10989"/>
                    </a:cubicBezTo>
                    <a:cubicBezTo>
                      <a:pt x="5353" y="10957"/>
                      <a:pt x="5289" y="10926"/>
                      <a:pt x="5226" y="10926"/>
                    </a:cubicBezTo>
                    <a:cubicBezTo>
                      <a:pt x="5163" y="10894"/>
                      <a:pt x="5099" y="10862"/>
                      <a:pt x="5068" y="10831"/>
                    </a:cubicBezTo>
                    <a:cubicBezTo>
                      <a:pt x="5004" y="10799"/>
                      <a:pt x="4909" y="10767"/>
                      <a:pt x="4846" y="10736"/>
                    </a:cubicBezTo>
                    <a:cubicBezTo>
                      <a:pt x="4846" y="10704"/>
                      <a:pt x="4846" y="10704"/>
                      <a:pt x="4846" y="10704"/>
                    </a:cubicBezTo>
                    <a:cubicBezTo>
                      <a:pt x="4339" y="10387"/>
                      <a:pt x="4086" y="10039"/>
                      <a:pt x="3833" y="9849"/>
                    </a:cubicBezTo>
                    <a:cubicBezTo>
                      <a:pt x="3421" y="9501"/>
                      <a:pt x="2914" y="9311"/>
                      <a:pt x="2344" y="9311"/>
                    </a:cubicBezTo>
                    <a:cubicBezTo>
                      <a:pt x="1046" y="9311"/>
                      <a:pt x="1" y="10356"/>
                      <a:pt x="1" y="11654"/>
                    </a:cubicBezTo>
                    <a:cubicBezTo>
                      <a:pt x="1" y="12953"/>
                      <a:pt x="1046" y="13998"/>
                      <a:pt x="2344" y="13998"/>
                    </a:cubicBezTo>
                    <a:cubicBezTo>
                      <a:pt x="2914" y="13998"/>
                      <a:pt x="3421" y="13776"/>
                      <a:pt x="3833" y="13428"/>
                    </a:cubicBezTo>
                    <a:cubicBezTo>
                      <a:pt x="4086" y="13238"/>
                      <a:pt x="4339" y="12889"/>
                      <a:pt x="4846" y="12573"/>
                    </a:cubicBezTo>
                    <a:cubicBezTo>
                      <a:pt x="4909" y="12541"/>
                      <a:pt x="4973" y="12478"/>
                      <a:pt x="5068" y="12446"/>
                    </a:cubicBezTo>
                    <a:cubicBezTo>
                      <a:pt x="5099" y="12414"/>
                      <a:pt x="5163" y="12414"/>
                      <a:pt x="5226" y="12383"/>
                    </a:cubicBezTo>
                    <a:cubicBezTo>
                      <a:pt x="5289" y="12351"/>
                      <a:pt x="5353" y="12319"/>
                      <a:pt x="5416" y="12288"/>
                    </a:cubicBezTo>
                    <a:cubicBezTo>
                      <a:pt x="5925" y="12087"/>
                      <a:pt x="6500" y="11975"/>
                      <a:pt x="7101" y="11975"/>
                    </a:cubicBezTo>
                    <a:cubicBezTo>
                      <a:pt x="8781" y="11975"/>
                      <a:pt x="10664" y="12852"/>
                      <a:pt x="11877" y="15138"/>
                    </a:cubicBezTo>
                    <a:cubicBezTo>
                      <a:pt x="13207" y="17988"/>
                      <a:pt x="16089" y="19983"/>
                      <a:pt x="19445" y="19983"/>
                    </a:cubicBezTo>
                    <a:cubicBezTo>
                      <a:pt x="22866" y="19983"/>
                      <a:pt x="25811" y="17893"/>
                      <a:pt x="27078" y="14948"/>
                    </a:cubicBezTo>
                    <a:cubicBezTo>
                      <a:pt x="27924" y="12958"/>
                      <a:pt x="29522" y="12034"/>
                      <a:pt x="30994" y="12034"/>
                    </a:cubicBezTo>
                    <a:cubicBezTo>
                      <a:pt x="32662" y="12034"/>
                      <a:pt x="34168" y="13221"/>
                      <a:pt x="34235" y="15391"/>
                    </a:cubicBezTo>
                    <a:lnTo>
                      <a:pt x="34235" y="19856"/>
                    </a:lnTo>
                    <a:cubicBezTo>
                      <a:pt x="34235" y="21725"/>
                      <a:pt x="35755" y="23277"/>
                      <a:pt x="37655" y="23277"/>
                    </a:cubicBezTo>
                    <a:lnTo>
                      <a:pt x="127025" y="23277"/>
                    </a:lnTo>
                    <a:cubicBezTo>
                      <a:pt x="128925" y="23277"/>
                      <a:pt x="130477" y="21725"/>
                      <a:pt x="130477" y="19856"/>
                    </a:cubicBezTo>
                    <a:lnTo>
                      <a:pt x="130477" y="3452"/>
                    </a:lnTo>
                    <a:cubicBezTo>
                      <a:pt x="130477" y="1552"/>
                      <a:pt x="128925" y="0"/>
                      <a:pt x="127025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0" name="Google Shape;1430;p16"/>
              <p:cNvSpPr/>
              <p:nvPr/>
            </p:nvSpPr>
            <p:spPr>
              <a:xfrm>
                <a:off x="4059775" y="3591000"/>
                <a:ext cx="340475" cy="341275"/>
              </a:xfrm>
              <a:custGeom>
                <a:avLst/>
                <a:gdLst/>
                <a:ahLst/>
                <a:cxnLst/>
                <a:rect l="l" t="t" r="r" b="b"/>
                <a:pathLst>
                  <a:path w="13619" h="13651" extrusionOk="0">
                    <a:moveTo>
                      <a:pt x="13618" y="6841"/>
                    </a:moveTo>
                    <a:cubicBezTo>
                      <a:pt x="13618" y="10610"/>
                      <a:pt x="10578" y="13650"/>
                      <a:pt x="6809" y="13650"/>
                    </a:cubicBezTo>
                    <a:cubicBezTo>
                      <a:pt x="3041" y="13650"/>
                      <a:pt x="1" y="10610"/>
                      <a:pt x="1" y="6841"/>
                    </a:cubicBezTo>
                    <a:cubicBezTo>
                      <a:pt x="1" y="3073"/>
                      <a:pt x="3041" y="1"/>
                      <a:pt x="6809" y="1"/>
                    </a:cubicBezTo>
                    <a:cubicBezTo>
                      <a:pt x="10578" y="1"/>
                      <a:pt x="13618" y="3073"/>
                      <a:pt x="13618" y="684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1" name="Google Shape;1431;p16"/>
              <p:cNvSpPr/>
              <p:nvPr/>
            </p:nvSpPr>
            <p:spPr>
              <a:xfrm>
                <a:off x="3771600" y="3731150"/>
                <a:ext cx="6097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39" extrusionOk="0">
                    <a:moveTo>
                      <a:pt x="2439" y="1235"/>
                    </a:moveTo>
                    <a:cubicBezTo>
                      <a:pt x="2439" y="1900"/>
                      <a:pt x="1900" y="2439"/>
                      <a:pt x="1235" y="2439"/>
                    </a:cubicBezTo>
                    <a:cubicBezTo>
                      <a:pt x="538" y="2439"/>
                      <a:pt x="0" y="1900"/>
                      <a:pt x="0" y="1235"/>
                    </a:cubicBezTo>
                    <a:cubicBezTo>
                      <a:pt x="0" y="538"/>
                      <a:pt x="538" y="0"/>
                      <a:pt x="1235" y="0"/>
                    </a:cubicBezTo>
                    <a:cubicBezTo>
                      <a:pt x="1900" y="0"/>
                      <a:pt x="2439" y="538"/>
                      <a:pt x="2439" y="1235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2" name="Google Shape;1432;p16"/>
              <p:cNvSpPr/>
              <p:nvPr/>
            </p:nvSpPr>
            <p:spPr>
              <a:xfrm>
                <a:off x="4631400" y="3503125"/>
                <a:ext cx="2341950" cy="517025"/>
              </a:xfrm>
              <a:custGeom>
                <a:avLst/>
                <a:gdLst/>
                <a:ahLst/>
                <a:cxnLst/>
                <a:rect l="l" t="t" r="r" b="b"/>
                <a:pathLst>
                  <a:path w="93678" h="20681" extrusionOk="0">
                    <a:moveTo>
                      <a:pt x="2154" y="0"/>
                    </a:moveTo>
                    <a:cubicBezTo>
                      <a:pt x="982" y="0"/>
                      <a:pt x="1" y="982"/>
                      <a:pt x="1" y="2154"/>
                    </a:cubicBezTo>
                    <a:lnTo>
                      <a:pt x="1" y="18558"/>
                    </a:lnTo>
                    <a:cubicBezTo>
                      <a:pt x="1" y="19730"/>
                      <a:pt x="982" y="20680"/>
                      <a:pt x="2154" y="20680"/>
                    </a:cubicBezTo>
                    <a:lnTo>
                      <a:pt x="91524" y="20680"/>
                    </a:lnTo>
                    <a:cubicBezTo>
                      <a:pt x="92728" y="20680"/>
                      <a:pt x="93678" y="19730"/>
                      <a:pt x="93678" y="18558"/>
                    </a:cubicBezTo>
                    <a:lnTo>
                      <a:pt x="93678" y="2154"/>
                    </a:lnTo>
                    <a:cubicBezTo>
                      <a:pt x="93678" y="951"/>
                      <a:pt x="92728" y="0"/>
                      <a:pt x="91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3" name="Google Shape;1433;p16"/>
              <p:cNvSpPr/>
              <p:nvPr/>
            </p:nvSpPr>
            <p:spPr>
              <a:xfrm>
                <a:off x="4269575" y="3689975"/>
                <a:ext cx="301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244" extrusionOk="0">
                    <a:moveTo>
                      <a:pt x="286" y="64"/>
                    </a:moveTo>
                    <a:cubicBezTo>
                      <a:pt x="223" y="0"/>
                      <a:pt x="128" y="32"/>
                      <a:pt x="64" y="95"/>
                    </a:cubicBezTo>
                    <a:cubicBezTo>
                      <a:pt x="1" y="159"/>
                      <a:pt x="33" y="254"/>
                      <a:pt x="96" y="317"/>
                    </a:cubicBezTo>
                    <a:cubicBezTo>
                      <a:pt x="603" y="760"/>
                      <a:pt x="888" y="1425"/>
                      <a:pt x="888" y="2122"/>
                    </a:cubicBezTo>
                    <a:cubicBezTo>
                      <a:pt x="888" y="2819"/>
                      <a:pt x="603" y="3484"/>
                      <a:pt x="96" y="3959"/>
                    </a:cubicBezTo>
                    <a:cubicBezTo>
                      <a:pt x="33" y="4022"/>
                      <a:pt x="1" y="4117"/>
                      <a:pt x="64" y="4181"/>
                    </a:cubicBezTo>
                    <a:cubicBezTo>
                      <a:pt x="96" y="4212"/>
                      <a:pt x="159" y="4244"/>
                      <a:pt x="191" y="4244"/>
                    </a:cubicBezTo>
                    <a:cubicBezTo>
                      <a:pt x="223" y="4244"/>
                      <a:pt x="286" y="4212"/>
                      <a:pt x="286" y="4181"/>
                    </a:cubicBezTo>
                    <a:cubicBezTo>
                      <a:pt x="888" y="3674"/>
                      <a:pt x="1204" y="2914"/>
                      <a:pt x="1204" y="2122"/>
                    </a:cubicBezTo>
                    <a:cubicBezTo>
                      <a:pt x="1204" y="1362"/>
                      <a:pt x="888" y="602"/>
                      <a:pt x="286" y="64"/>
                    </a:cubicBezTo>
                    <a:close/>
                  </a:path>
                </a:pathLst>
              </a:custGeom>
              <a:solidFill>
                <a:srgbClr val="782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4" name="Google Shape;1434;p16"/>
              <p:cNvSpPr/>
              <p:nvPr/>
            </p:nvSpPr>
            <p:spPr>
              <a:xfrm>
                <a:off x="4287000" y="3671750"/>
                <a:ext cx="38025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702" extrusionOk="0">
                    <a:moveTo>
                      <a:pt x="286" y="64"/>
                    </a:moveTo>
                    <a:cubicBezTo>
                      <a:pt x="222" y="1"/>
                      <a:pt x="127" y="1"/>
                      <a:pt x="64" y="64"/>
                    </a:cubicBezTo>
                    <a:cubicBezTo>
                      <a:pt x="1" y="128"/>
                      <a:pt x="1" y="254"/>
                      <a:pt x="64" y="286"/>
                    </a:cubicBezTo>
                    <a:cubicBezTo>
                      <a:pt x="792" y="951"/>
                      <a:pt x="1204" y="1901"/>
                      <a:pt x="1204" y="2851"/>
                    </a:cubicBezTo>
                    <a:cubicBezTo>
                      <a:pt x="1204" y="3833"/>
                      <a:pt x="792" y="4783"/>
                      <a:pt x="64" y="5416"/>
                    </a:cubicBezTo>
                    <a:cubicBezTo>
                      <a:pt x="1" y="5480"/>
                      <a:pt x="1" y="5606"/>
                      <a:pt x="64" y="5670"/>
                    </a:cubicBezTo>
                    <a:cubicBezTo>
                      <a:pt x="96" y="5701"/>
                      <a:pt x="127" y="5701"/>
                      <a:pt x="159" y="5701"/>
                    </a:cubicBezTo>
                    <a:cubicBezTo>
                      <a:pt x="222" y="5701"/>
                      <a:pt x="254" y="5701"/>
                      <a:pt x="286" y="5670"/>
                    </a:cubicBezTo>
                    <a:cubicBezTo>
                      <a:pt x="1077" y="4941"/>
                      <a:pt x="1521" y="3928"/>
                      <a:pt x="1521" y="2851"/>
                    </a:cubicBezTo>
                    <a:cubicBezTo>
                      <a:pt x="1521" y="1806"/>
                      <a:pt x="1077" y="761"/>
                      <a:pt x="286" y="64"/>
                    </a:cubicBezTo>
                    <a:close/>
                  </a:path>
                </a:pathLst>
              </a:custGeom>
              <a:solidFill>
                <a:srgbClr val="782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5" name="Google Shape;1435;p16"/>
              <p:cNvSpPr/>
              <p:nvPr/>
            </p:nvSpPr>
            <p:spPr>
              <a:xfrm>
                <a:off x="4160325" y="3689975"/>
                <a:ext cx="293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44" extrusionOk="0">
                    <a:moveTo>
                      <a:pt x="1141" y="95"/>
                    </a:moveTo>
                    <a:cubicBezTo>
                      <a:pt x="1077" y="32"/>
                      <a:pt x="951" y="0"/>
                      <a:pt x="887" y="64"/>
                    </a:cubicBezTo>
                    <a:cubicBezTo>
                      <a:pt x="317" y="602"/>
                      <a:pt x="1" y="1362"/>
                      <a:pt x="1" y="2122"/>
                    </a:cubicBezTo>
                    <a:cubicBezTo>
                      <a:pt x="1" y="2914"/>
                      <a:pt x="317" y="3674"/>
                      <a:pt x="887" y="4212"/>
                    </a:cubicBezTo>
                    <a:cubicBezTo>
                      <a:pt x="919" y="4212"/>
                      <a:pt x="982" y="4244"/>
                      <a:pt x="1014" y="4244"/>
                    </a:cubicBezTo>
                    <a:cubicBezTo>
                      <a:pt x="1046" y="4244"/>
                      <a:pt x="1109" y="4212"/>
                      <a:pt x="1141" y="4181"/>
                    </a:cubicBezTo>
                    <a:cubicBezTo>
                      <a:pt x="1172" y="4117"/>
                      <a:pt x="1172" y="4022"/>
                      <a:pt x="1109" y="3959"/>
                    </a:cubicBezTo>
                    <a:cubicBezTo>
                      <a:pt x="602" y="3484"/>
                      <a:pt x="317" y="2819"/>
                      <a:pt x="317" y="2154"/>
                    </a:cubicBezTo>
                    <a:cubicBezTo>
                      <a:pt x="317" y="1457"/>
                      <a:pt x="602" y="792"/>
                      <a:pt x="1109" y="317"/>
                    </a:cubicBezTo>
                    <a:cubicBezTo>
                      <a:pt x="1172" y="254"/>
                      <a:pt x="1172" y="159"/>
                      <a:pt x="1141" y="95"/>
                    </a:cubicBezTo>
                    <a:close/>
                  </a:path>
                </a:pathLst>
              </a:custGeom>
              <a:solidFill>
                <a:srgbClr val="782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6" name="Google Shape;1436;p16"/>
              <p:cNvSpPr/>
              <p:nvPr/>
            </p:nvSpPr>
            <p:spPr>
              <a:xfrm>
                <a:off x="4135000" y="3671750"/>
                <a:ext cx="38025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702" extrusionOk="0">
                    <a:moveTo>
                      <a:pt x="317" y="2851"/>
                    </a:moveTo>
                    <a:cubicBezTo>
                      <a:pt x="317" y="1901"/>
                      <a:pt x="729" y="951"/>
                      <a:pt x="1457" y="286"/>
                    </a:cubicBezTo>
                    <a:cubicBezTo>
                      <a:pt x="1520" y="254"/>
                      <a:pt x="1520" y="128"/>
                      <a:pt x="1457" y="64"/>
                    </a:cubicBezTo>
                    <a:cubicBezTo>
                      <a:pt x="1394" y="1"/>
                      <a:pt x="1299" y="1"/>
                      <a:pt x="1235" y="64"/>
                    </a:cubicBezTo>
                    <a:cubicBezTo>
                      <a:pt x="444" y="793"/>
                      <a:pt x="0" y="1806"/>
                      <a:pt x="0" y="2851"/>
                    </a:cubicBezTo>
                    <a:cubicBezTo>
                      <a:pt x="0" y="3928"/>
                      <a:pt x="444" y="4941"/>
                      <a:pt x="1235" y="5670"/>
                    </a:cubicBezTo>
                    <a:cubicBezTo>
                      <a:pt x="1267" y="5701"/>
                      <a:pt x="1299" y="5701"/>
                      <a:pt x="1362" y="5701"/>
                    </a:cubicBezTo>
                    <a:cubicBezTo>
                      <a:pt x="1394" y="5701"/>
                      <a:pt x="1425" y="5701"/>
                      <a:pt x="1457" y="5670"/>
                    </a:cubicBezTo>
                    <a:cubicBezTo>
                      <a:pt x="1520" y="5606"/>
                      <a:pt x="1520" y="5480"/>
                      <a:pt x="1457" y="5448"/>
                    </a:cubicBezTo>
                    <a:cubicBezTo>
                      <a:pt x="729" y="4783"/>
                      <a:pt x="317" y="3833"/>
                      <a:pt x="317" y="2851"/>
                    </a:cubicBezTo>
                    <a:close/>
                  </a:path>
                </a:pathLst>
              </a:custGeom>
              <a:solidFill>
                <a:srgbClr val="782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7" name="Google Shape;1437;p16"/>
              <p:cNvSpPr/>
              <p:nvPr/>
            </p:nvSpPr>
            <p:spPr>
              <a:xfrm>
                <a:off x="4190400" y="3704225"/>
                <a:ext cx="7920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6525" extrusionOk="0">
                    <a:moveTo>
                      <a:pt x="1584" y="0"/>
                    </a:moveTo>
                    <a:cubicBezTo>
                      <a:pt x="698" y="0"/>
                      <a:pt x="1" y="697"/>
                      <a:pt x="1" y="1552"/>
                    </a:cubicBezTo>
                    <a:cubicBezTo>
                      <a:pt x="1" y="2217"/>
                      <a:pt x="413" y="2819"/>
                      <a:pt x="1046" y="3041"/>
                    </a:cubicBezTo>
                    <a:lnTo>
                      <a:pt x="1046" y="5986"/>
                    </a:lnTo>
                    <a:cubicBezTo>
                      <a:pt x="1046" y="6302"/>
                      <a:pt x="1299" y="6524"/>
                      <a:pt x="1584" y="6524"/>
                    </a:cubicBezTo>
                    <a:cubicBezTo>
                      <a:pt x="1869" y="6524"/>
                      <a:pt x="2123" y="6302"/>
                      <a:pt x="2123" y="5986"/>
                    </a:cubicBezTo>
                    <a:lnTo>
                      <a:pt x="2123" y="3041"/>
                    </a:lnTo>
                    <a:cubicBezTo>
                      <a:pt x="2725" y="2819"/>
                      <a:pt x="3168" y="2249"/>
                      <a:pt x="3168" y="1552"/>
                    </a:cubicBezTo>
                    <a:cubicBezTo>
                      <a:pt x="3168" y="697"/>
                      <a:pt x="2440" y="0"/>
                      <a:pt x="1584" y="0"/>
                    </a:cubicBezTo>
                    <a:close/>
                    <a:moveTo>
                      <a:pt x="1901" y="2787"/>
                    </a:moveTo>
                    <a:cubicBezTo>
                      <a:pt x="1838" y="2787"/>
                      <a:pt x="1806" y="2851"/>
                      <a:pt x="1806" y="2946"/>
                    </a:cubicBezTo>
                    <a:lnTo>
                      <a:pt x="1806" y="5986"/>
                    </a:lnTo>
                    <a:cubicBezTo>
                      <a:pt x="1806" y="6112"/>
                      <a:pt x="1711" y="6207"/>
                      <a:pt x="1584" y="6207"/>
                    </a:cubicBezTo>
                    <a:cubicBezTo>
                      <a:pt x="1458" y="6207"/>
                      <a:pt x="1363" y="6112"/>
                      <a:pt x="1363" y="5986"/>
                    </a:cubicBezTo>
                    <a:lnTo>
                      <a:pt x="1363" y="2946"/>
                    </a:lnTo>
                    <a:cubicBezTo>
                      <a:pt x="1363" y="2851"/>
                      <a:pt x="1299" y="2787"/>
                      <a:pt x="1236" y="2787"/>
                    </a:cubicBezTo>
                    <a:cubicBezTo>
                      <a:pt x="698" y="2629"/>
                      <a:pt x="318" y="2122"/>
                      <a:pt x="318" y="1552"/>
                    </a:cubicBezTo>
                    <a:cubicBezTo>
                      <a:pt x="318" y="887"/>
                      <a:pt x="888" y="317"/>
                      <a:pt x="1584" y="317"/>
                    </a:cubicBezTo>
                    <a:cubicBezTo>
                      <a:pt x="2281" y="317"/>
                      <a:pt x="2851" y="855"/>
                      <a:pt x="2851" y="1552"/>
                    </a:cubicBezTo>
                    <a:cubicBezTo>
                      <a:pt x="2851" y="2122"/>
                      <a:pt x="2471" y="2629"/>
                      <a:pt x="1901" y="2787"/>
                    </a:cubicBezTo>
                    <a:close/>
                  </a:path>
                </a:pathLst>
              </a:custGeom>
              <a:solidFill>
                <a:srgbClr val="7823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8" name="Google Shape;1438;p16"/>
              <p:cNvSpPr/>
              <p:nvPr/>
            </p:nvSpPr>
            <p:spPr>
              <a:xfrm>
                <a:off x="4269575" y="3690700"/>
                <a:ext cx="30125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215" extrusionOk="0">
                    <a:moveTo>
                      <a:pt x="203" y="0"/>
                    </a:moveTo>
                    <a:cubicBezTo>
                      <a:pt x="155" y="0"/>
                      <a:pt x="103" y="27"/>
                      <a:pt x="64" y="66"/>
                    </a:cubicBezTo>
                    <a:cubicBezTo>
                      <a:pt x="1" y="130"/>
                      <a:pt x="33" y="225"/>
                      <a:pt x="96" y="288"/>
                    </a:cubicBezTo>
                    <a:cubicBezTo>
                      <a:pt x="603" y="731"/>
                      <a:pt x="888" y="1396"/>
                      <a:pt x="888" y="2093"/>
                    </a:cubicBezTo>
                    <a:cubicBezTo>
                      <a:pt x="888" y="2790"/>
                      <a:pt x="603" y="3455"/>
                      <a:pt x="96" y="3930"/>
                    </a:cubicBezTo>
                    <a:cubicBezTo>
                      <a:pt x="33" y="3993"/>
                      <a:pt x="1" y="4088"/>
                      <a:pt x="64" y="4152"/>
                    </a:cubicBezTo>
                    <a:cubicBezTo>
                      <a:pt x="96" y="4183"/>
                      <a:pt x="159" y="4215"/>
                      <a:pt x="191" y="4215"/>
                    </a:cubicBezTo>
                    <a:cubicBezTo>
                      <a:pt x="223" y="4215"/>
                      <a:pt x="286" y="4183"/>
                      <a:pt x="286" y="4152"/>
                    </a:cubicBezTo>
                    <a:cubicBezTo>
                      <a:pt x="888" y="3645"/>
                      <a:pt x="1204" y="2885"/>
                      <a:pt x="1204" y="2093"/>
                    </a:cubicBezTo>
                    <a:cubicBezTo>
                      <a:pt x="1204" y="1333"/>
                      <a:pt x="888" y="573"/>
                      <a:pt x="286" y="35"/>
                    </a:cubicBezTo>
                    <a:cubicBezTo>
                      <a:pt x="262" y="10"/>
                      <a:pt x="233" y="0"/>
                      <a:pt x="203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39" name="Google Shape;1439;p16"/>
              <p:cNvSpPr/>
              <p:nvPr/>
            </p:nvSpPr>
            <p:spPr>
              <a:xfrm>
                <a:off x="4287000" y="3672150"/>
                <a:ext cx="380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686" extrusionOk="0">
                    <a:moveTo>
                      <a:pt x="175" y="1"/>
                    </a:moveTo>
                    <a:cubicBezTo>
                      <a:pt x="135" y="1"/>
                      <a:pt x="96" y="17"/>
                      <a:pt x="64" y="48"/>
                    </a:cubicBezTo>
                    <a:cubicBezTo>
                      <a:pt x="1" y="112"/>
                      <a:pt x="1" y="238"/>
                      <a:pt x="64" y="270"/>
                    </a:cubicBezTo>
                    <a:cubicBezTo>
                      <a:pt x="792" y="935"/>
                      <a:pt x="1204" y="1885"/>
                      <a:pt x="1204" y="2835"/>
                    </a:cubicBezTo>
                    <a:cubicBezTo>
                      <a:pt x="1204" y="3817"/>
                      <a:pt x="792" y="4767"/>
                      <a:pt x="64" y="5400"/>
                    </a:cubicBezTo>
                    <a:cubicBezTo>
                      <a:pt x="1" y="5464"/>
                      <a:pt x="1" y="5590"/>
                      <a:pt x="64" y="5654"/>
                    </a:cubicBezTo>
                    <a:cubicBezTo>
                      <a:pt x="96" y="5685"/>
                      <a:pt x="127" y="5685"/>
                      <a:pt x="159" y="5685"/>
                    </a:cubicBezTo>
                    <a:cubicBezTo>
                      <a:pt x="222" y="5685"/>
                      <a:pt x="254" y="5685"/>
                      <a:pt x="286" y="5654"/>
                    </a:cubicBezTo>
                    <a:cubicBezTo>
                      <a:pt x="1077" y="4925"/>
                      <a:pt x="1521" y="3912"/>
                      <a:pt x="1521" y="2835"/>
                    </a:cubicBezTo>
                    <a:cubicBezTo>
                      <a:pt x="1521" y="1790"/>
                      <a:pt x="1077" y="745"/>
                      <a:pt x="286" y="48"/>
                    </a:cubicBezTo>
                    <a:cubicBezTo>
                      <a:pt x="254" y="17"/>
                      <a:pt x="214" y="1"/>
                      <a:pt x="175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0" name="Google Shape;1440;p16"/>
              <p:cNvSpPr/>
              <p:nvPr/>
            </p:nvSpPr>
            <p:spPr>
              <a:xfrm>
                <a:off x="4160325" y="3690700"/>
                <a:ext cx="29325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15" extrusionOk="0">
                    <a:moveTo>
                      <a:pt x="981" y="0"/>
                    </a:moveTo>
                    <a:cubicBezTo>
                      <a:pt x="945" y="0"/>
                      <a:pt x="911" y="10"/>
                      <a:pt x="887" y="35"/>
                    </a:cubicBezTo>
                    <a:cubicBezTo>
                      <a:pt x="317" y="573"/>
                      <a:pt x="1" y="1333"/>
                      <a:pt x="1" y="2093"/>
                    </a:cubicBezTo>
                    <a:cubicBezTo>
                      <a:pt x="1" y="2885"/>
                      <a:pt x="317" y="3645"/>
                      <a:pt x="887" y="4183"/>
                    </a:cubicBezTo>
                    <a:cubicBezTo>
                      <a:pt x="919" y="4183"/>
                      <a:pt x="982" y="4215"/>
                      <a:pt x="1014" y="4215"/>
                    </a:cubicBezTo>
                    <a:cubicBezTo>
                      <a:pt x="1046" y="4215"/>
                      <a:pt x="1109" y="4183"/>
                      <a:pt x="1141" y="4152"/>
                    </a:cubicBezTo>
                    <a:cubicBezTo>
                      <a:pt x="1172" y="4088"/>
                      <a:pt x="1172" y="3993"/>
                      <a:pt x="1109" y="3930"/>
                    </a:cubicBezTo>
                    <a:cubicBezTo>
                      <a:pt x="602" y="3455"/>
                      <a:pt x="317" y="2790"/>
                      <a:pt x="317" y="2125"/>
                    </a:cubicBezTo>
                    <a:cubicBezTo>
                      <a:pt x="317" y="1428"/>
                      <a:pt x="602" y="763"/>
                      <a:pt x="1109" y="288"/>
                    </a:cubicBezTo>
                    <a:cubicBezTo>
                      <a:pt x="1172" y="225"/>
                      <a:pt x="1172" y="130"/>
                      <a:pt x="1141" y="66"/>
                    </a:cubicBezTo>
                    <a:cubicBezTo>
                      <a:pt x="1102" y="27"/>
                      <a:pt x="1038" y="0"/>
                      <a:pt x="981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1" name="Google Shape;1441;p16"/>
              <p:cNvSpPr/>
              <p:nvPr/>
            </p:nvSpPr>
            <p:spPr>
              <a:xfrm>
                <a:off x="4135000" y="3672150"/>
                <a:ext cx="38025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686" extrusionOk="0">
                    <a:moveTo>
                      <a:pt x="1346" y="1"/>
                    </a:moveTo>
                    <a:cubicBezTo>
                      <a:pt x="1307" y="1"/>
                      <a:pt x="1267" y="17"/>
                      <a:pt x="1235" y="48"/>
                    </a:cubicBezTo>
                    <a:cubicBezTo>
                      <a:pt x="444" y="777"/>
                      <a:pt x="0" y="1790"/>
                      <a:pt x="0" y="2835"/>
                    </a:cubicBezTo>
                    <a:cubicBezTo>
                      <a:pt x="0" y="3912"/>
                      <a:pt x="444" y="4925"/>
                      <a:pt x="1235" y="5654"/>
                    </a:cubicBezTo>
                    <a:cubicBezTo>
                      <a:pt x="1267" y="5685"/>
                      <a:pt x="1299" y="5685"/>
                      <a:pt x="1362" y="5685"/>
                    </a:cubicBezTo>
                    <a:cubicBezTo>
                      <a:pt x="1394" y="5685"/>
                      <a:pt x="1425" y="5685"/>
                      <a:pt x="1457" y="5654"/>
                    </a:cubicBezTo>
                    <a:cubicBezTo>
                      <a:pt x="1520" y="5590"/>
                      <a:pt x="1520" y="5464"/>
                      <a:pt x="1457" y="5432"/>
                    </a:cubicBezTo>
                    <a:cubicBezTo>
                      <a:pt x="729" y="4767"/>
                      <a:pt x="317" y="3817"/>
                      <a:pt x="317" y="2835"/>
                    </a:cubicBezTo>
                    <a:cubicBezTo>
                      <a:pt x="317" y="1885"/>
                      <a:pt x="729" y="935"/>
                      <a:pt x="1457" y="270"/>
                    </a:cubicBezTo>
                    <a:cubicBezTo>
                      <a:pt x="1520" y="238"/>
                      <a:pt x="1520" y="112"/>
                      <a:pt x="1457" y="48"/>
                    </a:cubicBezTo>
                    <a:cubicBezTo>
                      <a:pt x="1425" y="17"/>
                      <a:pt x="1386" y="1"/>
                      <a:pt x="1346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2" name="Google Shape;1442;p16"/>
              <p:cNvSpPr/>
              <p:nvPr/>
            </p:nvSpPr>
            <p:spPr>
              <a:xfrm>
                <a:off x="4190400" y="3704225"/>
                <a:ext cx="7920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6525" extrusionOk="0">
                    <a:moveTo>
                      <a:pt x="1584" y="317"/>
                    </a:moveTo>
                    <a:cubicBezTo>
                      <a:pt x="2281" y="317"/>
                      <a:pt x="2851" y="855"/>
                      <a:pt x="2851" y="1552"/>
                    </a:cubicBezTo>
                    <a:cubicBezTo>
                      <a:pt x="2851" y="2122"/>
                      <a:pt x="2471" y="2629"/>
                      <a:pt x="1901" y="2787"/>
                    </a:cubicBezTo>
                    <a:cubicBezTo>
                      <a:pt x="1838" y="2787"/>
                      <a:pt x="1806" y="2851"/>
                      <a:pt x="1806" y="2946"/>
                    </a:cubicBezTo>
                    <a:lnTo>
                      <a:pt x="1806" y="5986"/>
                    </a:lnTo>
                    <a:cubicBezTo>
                      <a:pt x="1806" y="6112"/>
                      <a:pt x="1711" y="6207"/>
                      <a:pt x="1584" y="6207"/>
                    </a:cubicBezTo>
                    <a:cubicBezTo>
                      <a:pt x="1458" y="6207"/>
                      <a:pt x="1363" y="6112"/>
                      <a:pt x="1363" y="5986"/>
                    </a:cubicBezTo>
                    <a:lnTo>
                      <a:pt x="1363" y="2946"/>
                    </a:lnTo>
                    <a:cubicBezTo>
                      <a:pt x="1363" y="2851"/>
                      <a:pt x="1299" y="2787"/>
                      <a:pt x="1236" y="2787"/>
                    </a:cubicBezTo>
                    <a:cubicBezTo>
                      <a:pt x="698" y="2629"/>
                      <a:pt x="318" y="2122"/>
                      <a:pt x="318" y="1552"/>
                    </a:cubicBezTo>
                    <a:cubicBezTo>
                      <a:pt x="318" y="887"/>
                      <a:pt x="888" y="317"/>
                      <a:pt x="1584" y="317"/>
                    </a:cubicBezTo>
                    <a:close/>
                    <a:moveTo>
                      <a:pt x="1584" y="0"/>
                    </a:moveTo>
                    <a:cubicBezTo>
                      <a:pt x="698" y="0"/>
                      <a:pt x="1" y="697"/>
                      <a:pt x="1" y="1552"/>
                    </a:cubicBezTo>
                    <a:cubicBezTo>
                      <a:pt x="1" y="2217"/>
                      <a:pt x="413" y="2819"/>
                      <a:pt x="1046" y="3041"/>
                    </a:cubicBezTo>
                    <a:lnTo>
                      <a:pt x="1046" y="5986"/>
                    </a:lnTo>
                    <a:cubicBezTo>
                      <a:pt x="1046" y="6302"/>
                      <a:pt x="1299" y="6524"/>
                      <a:pt x="1584" y="6524"/>
                    </a:cubicBezTo>
                    <a:cubicBezTo>
                      <a:pt x="1869" y="6524"/>
                      <a:pt x="2123" y="6302"/>
                      <a:pt x="2123" y="5986"/>
                    </a:cubicBezTo>
                    <a:lnTo>
                      <a:pt x="2123" y="3041"/>
                    </a:lnTo>
                    <a:cubicBezTo>
                      <a:pt x="2725" y="2819"/>
                      <a:pt x="3168" y="2249"/>
                      <a:pt x="3168" y="1552"/>
                    </a:cubicBezTo>
                    <a:cubicBezTo>
                      <a:pt x="3168" y="697"/>
                      <a:pt x="2440" y="0"/>
                      <a:pt x="158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3" name="Google Shape;1443;p16"/>
              <p:cNvSpPr/>
              <p:nvPr/>
            </p:nvSpPr>
            <p:spPr>
              <a:xfrm>
                <a:off x="4269575" y="3689975"/>
                <a:ext cx="301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4244" fill="none" extrusionOk="0">
                    <a:moveTo>
                      <a:pt x="286" y="64"/>
                    </a:moveTo>
                    <a:cubicBezTo>
                      <a:pt x="223" y="0"/>
                      <a:pt x="128" y="32"/>
                      <a:pt x="64" y="95"/>
                    </a:cubicBezTo>
                    <a:cubicBezTo>
                      <a:pt x="1" y="159"/>
                      <a:pt x="33" y="254"/>
                      <a:pt x="96" y="317"/>
                    </a:cubicBezTo>
                    <a:cubicBezTo>
                      <a:pt x="603" y="760"/>
                      <a:pt x="888" y="1425"/>
                      <a:pt x="888" y="2122"/>
                    </a:cubicBezTo>
                    <a:cubicBezTo>
                      <a:pt x="888" y="2819"/>
                      <a:pt x="603" y="3484"/>
                      <a:pt x="96" y="3959"/>
                    </a:cubicBezTo>
                    <a:cubicBezTo>
                      <a:pt x="33" y="4022"/>
                      <a:pt x="1" y="4117"/>
                      <a:pt x="64" y="4181"/>
                    </a:cubicBezTo>
                    <a:cubicBezTo>
                      <a:pt x="96" y="4212"/>
                      <a:pt x="159" y="4244"/>
                      <a:pt x="191" y="4244"/>
                    </a:cubicBezTo>
                    <a:cubicBezTo>
                      <a:pt x="223" y="4244"/>
                      <a:pt x="286" y="4212"/>
                      <a:pt x="286" y="4181"/>
                    </a:cubicBezTo>
                    <a:cubicBezTo>
                      <a:pt x="888" y="3674"/>
                      <a:pt x="1204" y="2914"/>
                      <a:pt x="1204" y="2122"/>
                    </a:cubicBezTo>
                    <a:cubicBezTo>
                      <a:pt x="1204" y="1362"/>
                      <a:pt x="888" y="602"/>
                      <a:pt x="286" y="64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4" name="Google Shape;1444;p16"/>
              <p:cNvSpPr/>
              <p:nvPr/>
            </p:nvSpPr>
            <p:spPr>
              <a:xfrm>
                <a:off x="4287000" y="3671750"/>
                <a:ext cx="38025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702" fill="none" extrusionOk="0">
                    <a:moveTo>
                      <a:pt x="286" y="64"/>
                    </a:moveTo>
                    <a:cubicBezTo>
                      <a:pt x="222" y="1"/>
                      <a:pt x="127" y="1"/>
                      <a:pt x="64" y="64"/>
                    </a:cubicBezTo>
                    <a:cubicBezTo>
                      <a:pt x="1" y="128"/>
                      <a:pt x="1" y="254"/>
                      <a:pt x="64" y="286"/>
                    </a:cubicBezTo>
                    <a:cubicBezTo>
                      <a:pt x="792" y="951"/>
                      <a:pt x="1204" y="1901"/>
                      <a:pt x="1204" y="2851"/>
                    </a:cubicBezTo>
                    <a:cubicBezTo>
                      <a:pt x="1204" y="3833"/>
                      <a:pt x="792" y="4783"/>
                      <a:pt x="64" y="5416"/>
                    </a:cubicBezTo>
                    <a:cubicBezTo>
                      <a:pt x="1" y="5480"/>
                      <a:pt x="1" y="5606"/>
                      <a:pt x="64" y="5670"/>
                    </a:cubicBezTo>
                    <a:cubicBezTo>
                      <a:pt x="96" y="5701"/>
                      <a:pt x="127" y="5701"/>
                      <a:pt x="159" y="5701"/>
                    </a:cubicBezTo>
                    <a:cubicBezTo>
                      <a:pt x="222" y="5701"/>
                      <a:pt x="254" y="5701"/>
                      <a:pt x="286" y="5670"/>
                    </a:cubicBezTo>
                    <a:cubicBezTo>
                      <a:pt x="1077" y="4941"/>
                      <a:pt x="1521" y="3928"/>
                      <a:pt x="1521" y="2851"/>
                    </a:cubicBezTo>
                    <a:cubicBezTo>
                      <a:pt x="1521" y="1806"/>
                      <a:pt x="1077" y="761"/>
                      <a:pt x="286" y="64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5" name="Google Shape;1445;p16"/>
              <p:cNvSpPr/>
              <p:nvPr/>
            </p:nvSpPr>
            <p:spPr>
              <a:xfrm>
                <a:off x="4160325" y="3689975"/>
                <a:ext cx="29325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44" fill="none" extrusionOk="0">
                    <a:moveTo>
                      <a:pt x="1141" y="95"/>
                    </a:moveTo>
                    <a:cubicBezTo>
                      <a:pt x="1077" y="32"/>
                      <a:pt x="951" y="0"/>
                      <a:pt x="887" y="64"/>
                    </a:cubicBezTo>
                    <a:cubicBezTo>
                      <a:pt x="317" y="602"/>
                      <a:pt x="1" y="1362"/>
                      <a:pt x="1" y="2122"/>
                    </a:cubicBezTo>
                    <a:cubicBezTo>
                      <a:pt x="1" y="2914"/>
                      <a:pt x="317" y="3674"/>
                      <a:pt x="887" y="4212"/>
                    </a:cubicBezTo>
                    <a:cubicBezTo>
                      <a:pt x="919" y="4212"/>
                      <a:pt x="982" y="4244"/>
                      <a:pt x="1014" y="4244"/>
                    </a:cubicBezTo>
                    <a:cubicBezTo>
                      <a:pt x="1046" y="4244"/>
                      <a:pt x="1109" y="4212"/>
                      <a:pt x="1141" y="4181"/>
                    </a:cubicBezTo>
                    <a:cubicBezTo>
                      <a:pt x="1172" y="4117"/>
                      <a:pt x="1172" y="4022"/>
                      <a:pt x="1109" y="3959"/>
                    </a:cubicBezTo>
                    <a:cubicBezTo>
                      <a:pt x="602" y="3484"/>
                      <a:pt x="317" y="2819"/>
                      <a:pt x="317" y="2154"/>
                    </a:cubicBezTo>
                    <a:cubicBezTo>
                      <a:pt x="317" y="1457"/>
                      <a:pt x="602" y="792"/>
                      <a:pt x="1109" y="317"/>
                    </a:cubicBezTo>
                    <a:cubicBezTo>
                      <a:pt x="1172" y="254"/>
                      <a:pt x="1172" y="159"/>
                      <a:pt x="1141" y="95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6" name="Google Shape;1446;p16"/>
              <p:cNvSpPr/>
              <p:nvPr/>
            </p:nvSpPr>
            <p:spPr>
              <a:xfrm>
                <a:off x="4135000" y="3671750"/>
                <a:ext cx="38025" cy="1425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5702" fill="none" extrusionOk="0">
                    <a:moveTo>
                      <a:pt x="317" y="2851"/>
                    </a:moveTo>
                    <a:cubicBezTo>
                      <a:pt x="317" y="1901"/>
                      <a:pt x="729" y="951"/>
                      <a:pt x="1457" y="286"/>
                    </a:cubicBezTo>
                    <a:cubicBezTo>
                      <a:pt x="1520" y="254"/>
                      <a:pt x="1520" y="128"/>
                      <a:pt x="1457" y="64"/>
                    </a:cubicBezTo>
                    <a:cubicBezTo>
                      <a:pt x="1394" y="1"/>
                      <a:pt x="1299" y="1"/>
                      <a:pt x="1235" y="64"/>
                    </a:cubicBezTo>
                    <a:cubicBezTo>
                      <a:pt x="444" y="793"/>
                      <a:pt x="0" y="1806"/>
                      <a:pt x="0" y="2851"/>
                    </a:cubicBezTo>
                    <a:cubicBezTo>
                      <a:pt x="0" y="3928"/>
                      <a:pt x="444" y="4941"/>
                      <a:pt x="1235" y="5670"/>
                    </a:cubicBezTo>
                    <a:cubicBezTo>
                      <a:pt x="1267" y="5701"/>
                      <a:pt x="1299" y="5701"/>
                      <a:pt x="1362" y="5701"/>
                    </a:cubicBezTo>
                    <a:cubicBezTo>
                      <a:pt x="1394" y="5701"/>
                      <a:pt x="1425" y="5701"/>
                      <a:pt x="1457" y="5670"/>
                    </a:cubicBezTo>
                    <a:cubicBezTo>
                      <a:pt x="1520" y="5606"/>
                      <a:pt x="1520" y="5480"/>
                      <a:pt x="1457" y="5448"/>
                    </a:cubicBezTo>
                    <a:cubicBezTo>
                      <a:pt x="729" y="4783"/>
                      <a:pt x="317" y="3833"/>
                      <a:pt x="317" y="2851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>
                <a:off x="4190400" y="3704225"/>
                <a:ext cx="79200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6525" fill="none" extrusionOk="0">
                    <a:moveTo>
                      <a:pt x="1584" y="0"/>
                    </a:moveTo>
                    <a:cubicBezTo>
                      <a:pt x="698" y="0"/>
                      <a:pt x="1" y="697"/>
                      <a:pt x="1" y="1552"/>
                    </a:cubicBezTo>
                    <a:cubicBezTo>
                      <a:pt x="1" y="2217"/>
                      <a:pt x="413" y="2819"/>
                      <a:pt x="1046" y="3041"/>
                    </a:cubicBezTo>
                    <a:lnTo>
                      <a:pt x="1046" y="5986"/>
                    </a:lnTo>
                    <a:cubicBezTo>
                      <a:pt x="1046" y="6302"/>
                      <a:pt x="1299" y="6524"/>
                      <a:pt x="1584" y="6524"/>
                    </a:cubicBezTo>
                    <a:cubicBezTo>
                      <a:pt x="1869" y="6524"/>
                      <a:pt x="2123" y="6302"/>
                      <a:pt x="2123" y="5986"/>
                    </a:cubicBezTo>
                    <a:lnTo>
                      <a:pt x="2123" y="3041"/>
                    </a:lnTo>
                    <a:cubicBezTo>
                      <a:pt x="2725" y="2819"/>
                      <a:pt x="3168" y="2249"/>
                      <a:pt x="3168" y="1552"/>
                    </a:cubicBezTo>
                    <a:cubicBezTo>
                      <a:pt x="3168" y="697"/>
                      <a:pt x="2440" y="0"/>
                      <a:pt x="1584" y="0"/>
                    </a:cubicBezTo>
                    <a:close/>
                    <a:moveTo>
                      <a:pt x="1901" y="2787"/>
                    </a:moveTo>
                    <a:cubicBezTo>
                      <a:pt x="1838" y="2787"/>
                      <a:pt x="1806" y="2851"/>
                      <a:pt x="1806" y="2946"/>
                    </a:cubicBezTo>
                    <a:lnTo>
                      <a:pt x="1806" y="5986"/>
                    </a:lnTo>
                    <a:cubicBezTo>
                      <a:pt x="1806" y="6112"/>
                      <a:pt x="1711" y="6207"/>
                      <a:pt x="1584" y="6207"/>
                    </a:cubicBezTo>
                    <a:cubicBezTo>
                      <a:pt x="1458" y="6207"/>
                      <a:pt x="1363" y="6112"/>
                      <a:pt x="1363" y="5986"/>
                    </a:cubicBezTo>
                    <a:lnTo>
                      <a:pt x="1363" y="2946"/>
                    </a:lnTo>
                    <a:cubicBezTo>
                      <a:pt x="1363" y="2851"/>
                      <a:pt x="1299" y="2787"/>
                      <a:pt x="1236" y="2787"/>
                    </a:cubicBezTo>
                    <a:cubicBezTo>
                      <a:pt x="698" y="2629"/>
                      <a:pt x="318" y="2122"/>
                      <a:pt x="318" y="1552"/>
                    </a:cubicBezTo>
                    <a:cubicBezTo>
                      <a:pt x="318" y="887"/>
                      <a:pt x="888" y="317"/>
                      <a:pt x="1584" y="317"/>
                    </a:cubicBezTo>
                    <a:cubicBezTo>
                      <a:pt x="2281" y="317"/>
                      <a:pt x="2851" y="855"/>
                      <a:pt x="2851" y="1552"/>
                    </a:cubicBezTo>
                    <a:cubicBezTo>
                      <a:pt x="2851" y="2122"/>
                      <a:pt x="2471" y="2629"/>
                      <a:pt x="1901" y="2787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30475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>
                <a:off x="3769225" y="4215675"/>
                <a:ext cx="6097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39" extrusionOk="0">
                    <a:moveTo>
                      <a:pt x="2439" y="1236"/>
                    </a:moveTo>
                    <a:cubicBezTo>
                      <a:pt x="2439" y="1901"/>
                      <a:pt x="1900" y="2439"/>
                      <a:pt x="1203" y="2439"/>
                    </a:cubicBezTo>
                    <a:cubicBezTo>
                      <a:pt x="538" y="2439"/>
                      <a:pt x="0" y="1901"/>
                      <a:pt x="0" y="1236"/>
                    </a:cubicBezTo>
                    <a:cubicBezTo>
                      <a:pt x="0" y="571"/>
                      <a:pt x="538" y="0"/>
                      <a:pt x="1203" y="0"/>
                    </a:cubicBezTo>
                    <a:cubicBezTo>
                      <a:pt x="1900" y="0"/>
                      <a:pt x="2439" y="571"/>
                      <a:pt x="2439" y="1236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>
                <a:off x="627650" y="3987650"/>
                <a:ext cx="2342725" cy="517825"/>
              </a:xfrm>
              <a:custGeom>
                <a:avLst/>
                <a:gdLst/>
                <a:ahLst/>
                <a:cxnLst/>
                <a:rect l="l" t="t" r="r" b="b"/>
                <a:pathLst>
                  <a:path w="93709" h="20713" extrusionOk="0">
                    <a:moveTo>
                      <a:pt x="2154" y="1"/>
                    </a:moveTo>
                    <a:cubicBezTo>
                      <a:pt x="982" y="1"/>
                      <a:pt x="0" y="983"/>
                      <a:pt x="0" y="2154"/>
                    </a:cubicBezTo>
                    <a:lnTo>
                      <a:pt x="0" y="18559"/>
                    </a:lnTo>
                    <a:cubicBezTo>
                      <a:pt x="0" y="19731"/>
                      <a:pt x="982" y="20712"/>
                      <a:pt x="2154" y="20712"/>
                    </a:cubicBezTo>
                    <a:lnTo>
                      <a:pt x="91555" y="20712"/>
                    </a:lnTo>
                    <a:cubicBezTo>
                      <a:pt x="92759" y="20712"/>
                      <a:pt x="93709" y="19731"/>
                      <a:pt x="93709" y="18559"/>
                    </a:cubicBezTo>
                    <a:lnTo>
                      <a:pt x="93709" y="2154"/>
                    </a:lnTo>
                    <a:cubicBezTo>
                      <a:pt x="93709" y="983"/>
                      <a:pt x="92727" y="1"/>
                      <a:pt x="915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>
                <a:off x="4113625" y="2679450"/>
                <a:ext cx="232775" cy="225950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9038" extrusionOk="0">
                    <a:moveTo>
                      <a:pt x="3452" y="519"/>
                    </a:moveTo>
                    <a:cubicBezTo>
                      <a:pt x="3040" y="835"/>
                      <a:pt x="2692" y="1342"/>
                      <a:pt x="2439" y="1944"/>
                    </a:cubicBezTo>
                    <a:lnTo>
                      <a:pt x="1362" y="1944"/>
                    </a:lnTo>
                    <a:cubicBezTo>
                      <a:pt x="1710" y="1500"/>
                      <a:pt x="2122" y="1120"/>
                      <a:pt x="2629" y="835"/>
                    </a:cubicBezTo>
                    <a:cubicBezTo>
                      <a:pt x="2882" y="709"/>
                      <a:pt x="3167" y="582"/>
                      <a:pt x="3452" y="519"/>
                    </a:cubicBezTo>
                    <a:close/>
                    <a:moveTo>
                      <a:pt x="4497" y="360"/>
                    </a:moveTo>
                    <a:lnTo>
                      <a:pt x="4497" y="1944"/>
                    </a:lnTo>
                    <a:lnTo>
                      <a:pt x="2787" y="1944"/>
                    </a:lnTo>
                    <a:cubicBezTo>
                      <a:pt x="3199" y="1025"/>
                      <a:pt x="3800" y="455"/>
                      <a:pt x="4497" y="360"/>
                    </a:cubicBezTo>
                    <a:close/>
                    <a:moveTo>
                      <a:pt x="4814" y="360"/>
                    </a:moveTo>
                    <a:cubicBezTo>
                      <a:pt x="5479" y="455"/>
                      <a:pt x="6081" y="1025"/>
                      <a:pt x="6492" y="1944"/>
                    </a:cubicBezTo>
                    <a:lnTo>
                      <a:pt x="4814" y="1944"/>
                    </a:lnTo>
                    <a:lnTo>
                      <a:pt x="4814" y="360"/>
                    </a:lnTo>
                    <a:close/>
                    <a:moveTo>
                      <a:pt x="5827" y="487"/>
                    </a:moveTo>
                    <a:cubicBezTo>
                      <a:pt x="6682" y="740"/>
                      <a:pt x="7411" y="1247"/>
                      <a:pt x="7949" y="1944"/>
                    </a:cubicBezTo>
                    <a:lnTo>
                      <a:pt x="6841" y="1944"/>
                    </a:lnTo>
                    <a:cubicBezTo>
                      <a:pt x="6587" y="1310"/>
                      <a:pt x="6239" y="835"/>
                      <a:pt x="5827" y="487"/>
                    </a:cubicBezTo>
                    <a:close/>
                    <a:moveTo>
                      <a:pt x="2344" y="2260"/>
                    </a:moveTo>
                    <a:cubicBezTo>
                      <a:pt x="2122" y="2894"/>
                      <a:pt x="1995" y="3590"/>
                      <a:pt x="1964" y="4382"/>
                    </a:cubicBezTo>
                    <a:lnTo>
                      <a:pt x="475" y="4382"/>
                    </a:lnTo>
                    <a:cubicBezTo>
                      <a:pt x="475" y="4034"/>
                      <a:pt x="538" y="3685"/>
                      <a:pt x="633" y="3337"/>
                    </a:cubicBezTo>
                    <a:cubicBezTo>
                      <a:pt x="760" y="2957"/>
                      <a:pt x="918" y="2577"/>
                      <a:pt x="1140" y="2260"/>
                    </a:cubicBezTo>
                    <a:close/>
                    <a:moveTo>
                      <a:pt x="4497" y="2260"/>
                    </a:moveTo>
                    <a:lnTo>
                      <a:pt x="4497" y="4382"/>
                    </a:lnTo>
                    <a:lnTo>
                      <a:pt x="2280" y="4382"/>
                    </a:lnTo>
                    <a:cubicBezTo>
                      <a:pt x="2312" y="3590"/>
                      <a:pt x="2439" y="2862"/>
                      <a:pt x="2660" y="2260"/>
                    </a:cubicBezTo>
                    <a:close/>
                    <a:moveTo>
                      <a:pt x="6619" y="2260"/>
                    </a:moveTo>
                    <a:cubicBezTo>
                      <a:pt x="6841" y="2862"/>
                      <a:pt x="6999" y="3590"/>
                      <a:pt x="6999" y="4382"/>
                    </a:cubicBezTo>
                    <a:lnTo>
                      <a:pt x="4814" y="4382"/>
                    </a:lnTo>
                    <a:lnTo>
                      <a:pt x="4814" y="2260"/>
                    </a:lnTo>
                    <a:close/>
                    <a:moveTo>
                      <a:pt x="8171" y="2260"/>
                    </a:moveTo>
                    <a:cubicBezTo>
                      <a:pt x="8234" y="2324"/>
                      <a:pt x="8297" y="2419"/>
                      <a:pt x="8329" y="2514"/>
                    </a:cubicBezTo>
                    <a:cubicBezTo>
                      <a:pt x="8646" y="3084"/>
                      <a:pt x="8836" y="3717"/>
                      <a:pt x="8836" y="4382"/>
                    </a:cubicBezTo>
                    <a:lnTo>
                      <a:pt x="7316" y="4382"/>
                    </a:lnTo>
                    <a:cubicBezTo>
                      <a:pt x="7316" y="3590"/>
                      <a:pt x="7189" y="2894"/>
                      <a:pt x="6967" y="2260"/>
                    </a:cubicBezTo>
                    <a:close/>
                    <a:moveTo>
                      <a:pt x="1964" y="4699"/>
                    </a:moveTo>
                    <a:cubicBezTo>
                      <a:pt x="1995" y="5459"/>
                      <a:pt x="2122" y="6187"/>
                      <a:pt x="2344" y="6821"/>
                    </a:cubicBezTo>
                    <a:lnTo>
                      <a:pt x="1172" y="6821"/>
                    </a:lnTo>
                    <a:cubicBezTo>
                      <a:pt x="1109" y="6726"/>
                      <a:pt x="1045" y="6631"/>
                      <a:pt x="982" y="6536"/>
                    </a:cubicBezTo>
                    <a:cubicBezTo>
                      <a:pt x="665" y="5966"/>
                      <a:pt x="507" y="5332"/>
                      <a:pt x="475" y="4699"/>
                    </a:cubicBezTo>
                    <a:close/>
                    <a:moveTo>
                      <a:pt x="4497" y="4699"/>
                    </a:moveTo>
                    <a:lnTo>
                      <a:pt x="4497" y="6821"/>
                    </a:lnTo>
                    <a:lnTo>
                      <a:pt x="2660" y="6821"/>
                    </a:lnTo>
                    <a:cubicBezTo>
                      <a:pt x="2439" y="6187"/>
                      <a:pt x="2312" y="5491"/>
                      <a:pt x="2280" y="4699"/>
                    </a:cubicBezTo>
                    <a:close/>
                    <a:moveTo>
                      <a:pt x="6999" y="4699"/>
                    </a:moveTo>
                    <a:cubicBezTo>
                      <a:pt x="6999" y="5459"/>
                      <a:pt x="6841" y="6187"/>
                      <a:pt x="6619" y="6821"/>
                    </a:cubicBezTo>
                    <a:lnTo>
                      <a:pt x="4814" y="6821"/>
                    </a:lnTo>
                    <a:lnTo>
                      <a:pt x="4814" y="4699"/>
                    </a:lnTo>
                    <a:close/>
                    <a:moveTo>
                      <a:pt x="8836" y="4699"/>
                    </a:moveTo>
                    <a:cubicBezTo>
                      <a:pt x="8804" y="5016"/>
                      <a:pt x="8772" y="5364"/>
                      <a:pt x="8677" y="5681"/>
                    </a:cubicBezTo>
                    <a:cubicBezTo>
                      <a:pt x="8551" y="6092"/>
                      <a:pt x="8392" y="6472"/>
                      <a:pt x="8171" y="6821"/>
                    </a:cubicBezTo>
                    <a:lnTo>
                      <a:pt x="6967" y="6821"/>
                    </a:lnTo>
                    <a:cubicBezTo>
                      <a:pt x="7157" y="6187"/>
                      <a:pt x="7316" y="5459"/>
                      <a:pt x="7316" y="4699"/>
                    </a:cubicBezTo>
                    <a:close/>
                    <a:moveTo>
                      <a:pt x="2470" y="7137"/>
                    </a:moveTo>
                    <a:cubicBezTo>
                      <a:pt x="2692" y="7707"/>
                      <a:pt x="3009" y="8151"/>
                      <a:pt x="3357" y="8499"/>
                    </a:cubicBezTo>
                    <a:cubicBezTo>
                      <a:pt x="2565" y="8246"/>
                      <a:pt x="1900" y="7771"/>
                      <a:pt x="1394" y="7137"/>
                    </a:cubicBezTo>
                    <a:close/>
                    <a:moveTo>
                      <a:pt x="7917" y="7137"/>
                    </a:moveTo>
                    <a:cubicBezTo>
                      <a:pt x="7601" y="7549"/>
                      <a:pt x="7157" y="7929"/>
                      <a:pt x="6682" y="8182"/>
                    </a:cubicBezTo>
                    <a:cubicBezTo>
                      <a:pt x="6429" y="8309"/>
                      <a:pt x="6176" y="8436"/>
                      <a:pt x="5922" y="8499"/>
                    </a:cubicBezTo>
                    <a:cubicBezTo>
                      <a:pt x="6271" y="8182"/>
                      <a:pt x="6587" y="7707"/>
                      <a:pt x="6841" y="7137"/>
                    </a:cubicBezTo>
                    <a:close/>
                    <a:moveTo>
                      <a:pt x="4497" y="7137"/>
                    </a:moveTo>
                    <a:lnTo>
                      <a:pt x="4497" y="8689"/>
                    </a:lnTo>
                    <a:lnTo>
                      <a:pt x="4370" y="8689"/>
                    </a:lnTo>
                    <a:cubicBezTo>
                      <a:pt x="3737" y="8562"/>
                      <a:pt x="3167" y="7961"/>
                      <a:pt x="2787" y="7137"/>
                    </a:cubicBezTo>
                    <a:close/>
                    <a:moveTo>
                      <a:pt x="6492" y="7137"/>
                    </a:moveTo>
                    <a:cubicBezTo>
                      <a:pt x="6112" y="7961"/>
                      <a:pt x="5574" y="8562"/>
                      <a:pt x="4940" y="8689"/>
                    </a:cubicBezTo>
                    <a:lnTo>
                      <a:pt x="4814" y="8689"/>
                    </a:lnTo>
                    <a:lnTo>
                      <a:pt x="4814" y="7137"/>
                    </a:lnTo>
                    <a:close/>
                    <a:moveTo>
                      <a:pt x="4663" y="1"/>
                    </a:moveTo>
                    <a:cubicBezTo>
                      <a:pt x="3911" y="1"/>
                      <a:pt x="3174" y="184"/>
                      <a:pt x="2502" y="550"/>
                    </a:cubicBezTo>
                    <a:cubicBezTo>
                      <a:pt x="1425" y="1152"/>
                      <a:pt x="665" y="2102"/>
                      <a:pt x="317" y="3242"/>
                    </a:cubicBezTo>
                    <a:cubicBezTo>
                      <a:pt x="0" y="4414"/>
                      <a:pt x="127" y="5617"/>
                      <a:pt x="697" y="6694"/>
                    </a:cubicBezTo>
                    <a:cubicBezTo>
                      <a:pt x="1299" y="7739"/>
                      <a:pt x="2249" y="8499"/>
                      <a:pt x="3389" y="8847"/>
                    </a:cubicBezTo>
                    <a:cubicBezTo>
                      <a:pt x="3705" y="8942"/>
                      <a:pt x="4022" y="8974"/>
                      <a:pt x="4339" y="9006"/>
                    </a:cubicBezTo>
                    <a:cubicBezTo>
                      <a:pt x="4434" y="9037"/>
                      <a:pt x="4529" y="9037"/>
                      <a:pt x="4655" y="9037"/>
                    </a:cubicBezTo>
                    <a:cubicBezTo>
                      <a:pt x="4750" y="9037"/>
                      <a:pt x="4877" y="9037"/>
                      <a:pt x="5004" y="9006"/>
                    </a:cubicBezTo>
                    <a:cubicBezTo>
                      <a:pt x="5637" y="8942"/>
                      <a:pt x="6239" y="8784"/>
                      <a:pt x="6841" y="8467"/>
                    </a:cubicBezTo>
                    <a:cubicBezTo>
                      <a:pt x="7886" y="7897"/>
                      <a:pt x="8646" y="6916"/>
                      <a:pt x="8994" y="5776"/>
                    </a:cubicBezTo>
                    <a:cubicBezTo>
                      <a:pt x="9311" y="4604"/>
                      <a:pt x="9184" y="3400"/>
                      <a:pt x="8614" y="2355"/>
                    </a:cubicBezTo>
                    <a:cubicBezTo>
                      <a:pt x="8044" y="1279"/>
                      <a:pt x="7062" y="519"/>
                      <a:pt x="5922" y="170"/>
                    </a:cubicBezTo>
                    <a:cubicBezTo>
                      <a:pt x="5504" y="57"/>
                      <a:pt x="5081" y="1"/>
                      <a:pt x="4663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>
                <a:off x="4113625" y="2675775"/>
                <a:ext cx="232775" cy="229625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9185" fill="none" extrusionOk="0">
                    <a:moveTo>
                      <a:pt x="8614" y="2502"/>
                    </a:moveTo>
                    <a:cubicBezTo>
                      <a:pt x="8044" y="1426"/>
                      <a:pt x="7062" y="666"/>
                      <a:pt x="5922" y="317"/>
                    </a:cubicBezTo>
                    <a:cubicBezTo>
                      <a:pt x="4750" y="0"/>
                      <a:pt x="3547" y="127"/>
                      <a:pt x="2502" y="697"/>
                    </a:cubicBezTo>
                    <a:cubicBezTo>
                      <a:pt x="1425" y="1299"/>
                      <a:pt x="665" y="2249"/>
                      <a:pt x="317" y="3389"/>
                    </a:cubicBezTo>
                    <a:cubicBezTo>
                      <a:pt x="0" y="4561"/>
                      <a:pt x="127" y="5764"/>
                      <a:pt x="697" y="6841"/>
                    </a:cubicBezTo>
                    <a:cubicBezTo>
                      <a:pt x="1299" y="7886"/>
                      <a:pt x="2249" y="8646"/>
                      <a:pt x="3389" y="8994"/>
                    </a:cubicBezTo>
                    <a:cubicBezTo>
                      <a:pt x="3705" y="9089"/>
                      <a:pt x="4022" y="9121"/>
                      <a:pt x="4339" y="9153"/>
                    </a:cubicBezTo>
                    <a:cubicBezTo>
                      <a:pt x="4434" y="9184"/>
                      <a:pt x="4529" y="9184"/>
                      <a:pt x="4655" y="9184"/>
                    </a:cubicBezTo>
                    <a:cubicBezTo>
                      <a:pt x="4750" y="9184"/>
                      <a:pt x="4877" y="9184"/>
                      <a:pt x="5004" y="9153"/>
                    </a:cubicBezTo>
                    <a:cubicBezTo>
                      <a:pt x="5637" y="9089"/>
                      <a:pt x="6239" y="8931"/>
                      <a:pt x="6841" y="8614"/>
                    </a:cubicBezTo>
                    <a:cubicBezTo>
                      <a:pt x="7886" y="8044"/>
                      <a:pt x="8646" y="7063"/>
                      <a:pt x="8994" y="5923"/>
                    </a:cubicBezTo>
                    <a:cubicBezTo>
                      <a:pt x="9311" y="4751"/>
                      <a:pt x="9184" y="3547"/>
                      <a:pt x="8614" y="2502"/>
                    </a:cubicBezTo>
                    <a:close/>
                    <a:moveTo>
                      <a:pt x="8836" y="4529"/>
                    </a:moveTo>
                    <a:lnTo>
                      <a:pt x="7316" y="4529"/>
                    </a:lnTo>
                    <a:cubicBezTo>
                      <a:pt x="7316" y="3737"/>
                      <a:pt x="7189" y="3041"/>
                      <a:pt x="6967" y="2407"/>
                    </a:cubicBezTo>
                    <a:lnTo>
                      <a:pt x="8171" y="2407"/>
                    </a:lnTo>
                    <a:cubicBezTo>
                      <a:pt x="8234" y="2471"/>
                      <a:pt x="8297" y="2566"/>
                      <a:pt x="8329" y="2661"/>
                    </a:cubicBezTo>
                    <a:cubicBezTo>
                      <a:pt x="8646" y="3231"/>
                      <a:pt x="8836" y="3864"/>
                      <a:pt x="8836" y="4529"/>
                    </a:cubicBezTo>
                    <a:close/>
                    <a:moveTo>
                      <a:pt x="4940" y="8836"/>
                    </a:moveTo>
                    <a:cubicBezTo>
                      <a:pt x="4877" y="8836"/>
                      <a:pt x="4845" y="8836"/>
                      <a:pt x="4814" y="8836"/>
                    </a:cubicBezTo>
                    <a:lnTo>
                      <a:pt x="4814" y="7284"/>
                    </a:lnTo>
                    <a:lnTo>
                      <a:pt x="6492" y="7284"/>
                    </a:lnTo>
                    <a:cubicBezTo>
                      <a:pt x="6112" y="8108"/>
                      <a:pt x="5574" y="8709"/>
                      <a:pt x="4940" y="8836"/>
                    </a:cubicBezTo>
                    <a:close/>
                    <a:moveTo>
                      <a:pt x="2787" y="7284"/>
                    </a:moveTo>
                    <a:lnTo>
                      <a:pt x="4497" y="7284"/>
                    </a:lnTo>
                    <a:lnTo>
                      <a:pt x="4497" y="8836"/>
                    </a:lnTo>
                    <a:cubicBezTo>
                      <a:pt x="4434" y="8836"/>
                      <a:pt x="4402" y="8836"/>
                      <a:pt x="4370" y="8836"/>
                    </a:cubicBezTo>
                    <a:cubicBezTo>
                      <a:pt x="3737" y="8709"/>
                      <a:pt x="3167" y="8108"/>
                      <a:pt x="2787" y="7284"/>
                    </a:cubicBezTo>
                    <a:close/>
                    <a:moveTo>
                      <a:pt x="4814" y="507"/>
                    </a:moveTo>
                    <a:cubicBezTo>
                      <a:pt x="5479" y="602"/>
                      <a:pt x="6081" y="1172"/>
                      <a:pt x="6492" y="2091"/>
                    </a:cubicBezTo>
                    <a:lnTo>
                      <a:pt x="4814" y="2091"/>
                    </a:lnTo>
                    <a:close/>
                    <a:moveTo>
                      <a:pt x="4497" y="507"/>
                    </a:moveTo>
                    <a:lnTo>
                      <a:pt x="4497" y="2091"/>
                    </a:lnTo>
                    <a:lnTo>
                      <a:pt x="2787" y="2091"/>
                    </a:lnTo>
                    <a:cubicBezTo>
                      <a:pt x="3199" y="1172"/>
                      <a:pt x="3800" y="602"/>
                      <a:pt x="4497" y="507"/>
                    </a:cubicBezTo>
                    <a:close/>
                    <a:moveTo>
                      <a:pt x="4497" y="2407"/>
                    </a:moveTo>
                    <a:lnTo>
                      <a:pt x="4497" y="4529"/>
                    </a:lnTo>
                    <a:lnTo>
                      <a:pt x="2280" y="4529"/>
                    </a:lnTo>
                    <a:cubicBezTo>
                      <a:pt x="2312" y="3737"/>
                      <a:pt x="2439" y="3009"/>
                      <a:pt x="2660" y="2407"/>
                    </a:cubicBezTo>
                    <a:close/>
                    <a:moveTo>
                      <a:pt x="4497" y="4846"/>
                    </a:moveTo>
                    <a:lnTo>
                      <a:pt x="4497" y="6968"/>
                    </a:lnTo>
                    <a:lnTo>
                      <a:pt x="2660" y="6968"/>
                    </a:lnTo>
                    <a:cubicBezTo>
                      <a:pt x="2439" y="6334"/>
                      <a:pt x="2312" y="5638"/>
                      <a:pt x="2280" y="4846"/>
                    </a:cubicBezTo>
                    <a:close/>
                    <a:moveTo>
                      <a:pt x="4814" y="6968"/>
                    </a:moveTo>
                    <a:lnTo>
                      <a:pt x="4814" y="4846"/>
                    </a:lnTo>
                    <a:lnTo>
                      <a:pt x="6999" y="4846"/>
                    </a:lnTo>
                    <a:cubicBezTo>
                      <a:pt x="6999" y="5606"/>
                      <a:pt x="6841" y="6334"/>
                      <a:pt x="6619" y="6968"/>
                    </a:cubicBezTo>
                    <a:close/>
                    <a:moveTo>
                      <a:pt x="4814" y="4529"/>
                    </a:moveTo>
                    <a:lnTo>
                      <a:pt x="4814" y="2407"/>
                    </a:lnTo>
                    <a:lnTo>
                      <a:pt x="6619" y="2407"/>
                    </a:lnTo>
                    <a:cubicBezTo>
                      <a:pt x="6841" y="3009"/>
                      <a:pt x="6999" y="3737"/>
                      <a:pt x="6999" y="4529"/>
                    </a:cubicBezTo>
                    <a:close/>
                    <a:moveTo>
                      <a:pt x="7949" y="2091"/>
                    </a:moveTo>
                    <a:lnTo>
                      <a:pt x="6841" y="2091"/>
                    </a:lnTo>
                    <a:cubicBezTo>
                      <a:pt x="6587" y="1457"/>
                      <a:pt x="6239" y="982"/>
                      <a:pt x="5827" y="634"/>
                    </a:cubicBezTo>
                    <a:lnTo>
                      <a:pt x="5827" y="634"/>
                    </a:lnTo>
                    <a:cubicBezTo>
                      <a:pt x="6682" y="887"/>
                      <a:pt x="7411" y="1394"/>
                      <a:pt x="7949" y="2091"/>
                    </a:cubicBezTo>
                    <a:close/>
                    <a:moveTo>
                      <a:pt x="2629" y="982"/>
                    </a:moveTo>
                    <a:cubicBezTo>
                      <a:pt x="2882" y="856"/>
                      <a:pt x="3167" y="729"/>
                      <a:pt x="3452" y="666"/>
                    </a:cubicBezTo>
                    <a:cubicBezTo>
                      <a:pt x="3040" y="982"/>
                      <a:pt x="2692" y="1489"/>
                      <a:pt x="2439" y="2091"/>
                    </a:cubicBezTo>
                    <a:lnTo>
                      <a:pt x="1362" y="2091"/>
                    </a:lnTo>
                    <a:cubicBezTo>
                      <a:pt x="1710" y="1647"/>
                      <a:pt x="2122" y="1267"/>
                      <a:pt x="2629" y="982"/>
                    </a:cubicBezTo>
                    <a:close/>
                    <a:moveTo>
                      <a:pt x="1140" y="2407"/>
                    </a:moveTo>
                    <a:lnTo>
                      <a:pt x="2344" y="2407"/>
                    </a:lnTo>
                    <a:cubicBezTo>
                      <a:pt x="2122" y="3041"/>
                      <a:pt x="1995" y="3737"/>
                      <a:pt x="1964" y="4529"/>
                    </a:cubicBezTo>
                    <a:lnTo>
                      <a:pt x="475" y="4529"/>
                    </a:lnTo>
                    <a:cubicBezTo>
                      <a:pt x="475" y="4181"/>
                      <a:pt x="538" y="3832"/>
                      <a:pt x="633" y="3484"/>
                    </a:cubicBezTo>
                    <a:cubicBezTo>
                      <a:pt x="760" y="3104"/>
                      <a:pt x="918" y="2724"/>
                      <a:pt x="1140" y="2407"/>
                    </a:cubicBezTo>
                    <a:close/>
                    <a:moveTo>
                      <a:pt x="475" y="4846"/>
                    </a:moveTo>
                    <a:lnTo>
                      <a:pt x="1964" y="4846"/>
                    </a:lnTo>
                    <a:cubicBezTo>
                      <a:pt x="1995" y="5606"/>
                      <a:pt x="2122" y="6334"/>
                      <a:pt x="2344" y="6968"/>
                    </a:cubicBezTo>
                    <a:lnTo>
                      <a:pt x="1172" y="6968"/>
                    </a:lnTo>
                    <a:cubicBezTo>
                      <a:pt x="1109" y="6873"/>
                      <a:pt x="1045" y="6778"/>
                      <a:pt x="982" y="6683"/>
                    </a:cubicBezTo>
                    <a:cubicBezTo>
                      <a:pt x="665" y="6113"/>
                      <a:pt x="507" y="5479"/>
                      <a:pt x="475" y="4846"/>
                    </a:cubicBezTo>
                    <a:close/>
                    <a:moveTo>
                      <a:pt x="1394" y="7284"/>
                    </a:moveTo>
                    <a:lnTo>
                      <a:pt x="2470" y="7284"/>
                    </a:lnTo>
                    <a:cubicBezTo>
                      <a:pt x="2692" y="7854"/>
                      <a:pt x="3009" y="8298"/>
                      <a:pt x="3357" y="8646"/>
                    </a:cubicBezTo>
                    <a:cubicBezTo>
                      <a:pt x="2565" y="8393"/>
                      <a:pt x="1900" y="7918"/>
                      <a:pt x="1394" y="7284"/>
                    </a:cubicBezTo>
                    <a:close/>
                    <a:moveTo>
                      <a:pt x="6682" y="8329"/>
                    </a:moveTo>
                    <a:cubicBezTo>
                      <a:pt x="6429" y="8456"/>
                      <a:pt x="6176" y="8583"/>
                      <a:pt x="5922" y="8646"/>
                    </a:cubicBezTo>
                    <a:cubicBezTo>
                      <a:pt x="6271" y="8329"/>
                      <a:pt x="6587" y="7854"/>
                      <a:pt x="6841" y="7284"/>
                    </a:cubicBezTo>
                    <a:lnTo>
                      <a:pt x="7917" y="7284"/>
                    </a:lnTo>
                    <a:cubicBezTo>
                      <a:pt x="7601" y="7696"/>
                      <a:pt x="7157" y="8076"/>
                      <a:pt x="6682" y="8329"/>
                    </a:cubicBezTo>
                    <a:close/>
                    <a:moveTo>
                      <a:pt x="8171" y="6968"/>
                    </a:moveTo>
                    <a:lnTo>
                      <a:pt x="6967" y="6968"/>
                    </a:lnTo>
                    <a:cubicBezTo>
                      <a:pt x="7157" y="6334"/>
                      <a:pt x="7316" y="5606"/>
                      <a:pt x="7316" y="4846"/>
                    </a:cubicBezTo>
                    <a:lnTo>
                      <a:pt x="8836" y="4846"/>
                    </a:lnTo>
                    <a:cubicBezTo>
                      <a:pt x="8804" y="5163"/>
                      <a:pt x="8772" y="5511"/>
                      <a:pt x="8677" y="5828"/>
                    </a:cubicBezTo>
                    <a:cubicBezTo>
                      <a:pt x="8551" y="6239"/>
                      <a:pt x="8392" y="6619"/>
                      <a:pt x="8171" y="6968"/>
                    </a:cubicBezTo>
                    <a:close/>
                  </a:path>
                </a:pathLst>
              </a:custGeom>
              <a:noFill/>
              <a:ln w="2375" cap="flat" cmpd="sng">
                <a:solidFill>
                  <a:srgbClr val="CECECE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2060"/>
                  </a:solidFill>
                  <a:latin typeface="Abadi" panose="020B0604020104020204" pitchFamily="34" charset="0"/>
                </a:endParaRPr>
              </a:p>
            </p:txBody>
          </p:sp>
        </p:grpSp>
        <p:sp>
          <p:nvSpPr>
            <p:cNvPr id="1457" name="Google Shape;1457;p16"/>
            <p:cNvSpPr txBox="1"/>
            <p:nvPr/>
          </p:nvSpPr>
          <p:spPr>
            <a:xfrm>
              <a:off x="375557" y="1620450"/>
              <a:ext cx="2999218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Dynamics 365 Customization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459" name="Google Shape;1459;p16"/>
            <p:cNvSpPr txBox="1"/>
            <p:nvPr/>
          </p:nvSpPr>
          <p:spPr>
            <a:xfrm>
              <a:off x="605775" y="2844437"/>
              <a:ext cx="2769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Power Pages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463" name="Google Shape;1463;p16"/>
            <p:cNvSpPr txBox="1"/>
            <p:nvPr/>
          </p:nvSpPr>
          <p:spPr>
            <a:xfrm>
              <a:off x="5776500" y="992187"/>
              <a:ext cx="2769000" cy="4528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Workflows/Business Rules/Javascript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465" name="Google Shape;1465;p16"/>
            <p:cNvSpPr txBox="1"/>
            <p:nvPr/>
          </p:nvSpPr>
          <p:spPr>
            <a:xfrm>
              <a:off x="5776500" y="2233612"/>
              <a:ext cx="2769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Solutions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467" name="Google Shape;1467;p16"/>
            <p:cNvSpPr txBox="1"/>
            <p:nvPr/>
          </p:nvSpPr>
          <p:spPr>
            <a:xfrm>
              <a:off x="5776512" y="3475137"/>
              <a:ext cx="2769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Power Automate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4" name="Google Shape;434;p16">
              <a:extLst>
                <a:ext uri="{FF2B5EF4-FFF2-40B4-BE49-F238E27FC236}">
                  <a16:creationId xmlns:a16="http://schemas.microsoft.com/office/drawing/2014/main" id="{4095C27F-C884-FCA4-649F-60DAFAB2A227}"/>
                </a:ext>
              </a:extLst>
            </p:cNvPr>
            <p:cNvSpPr/>
            <p:nvPr/>
          </p:nvSpPr>
          <p:spPr>
            <a:xfrm>
              <a:off x="375557" y="3881811"/>
              <a:ext cx="4189665" cy="747282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6" name="Google Shape;437;p16">
              <a:extLst>
                <a:ext uri="{FF2B5EF4-FFF2-40B4-BE49-F238E27FC236}">
                  <a16:creationId xmlns:a16="http://schemas.microsoft.com/office/drawing/2014/main" id="{0B3464FA-ADC6-4683-A5F4-D47C0EB7F024}"/>
                </a:ext>
              </a:extLst>
            </p:cNvPr>
            <p:cNvSpPr/>
            <p:nvPr/>
          </p:nvSpPr>
          <p:spPr>
            <a:xfrm>
              <a:off x="416377" y="3914467"/>
              <a:ext cx="3008293" cy="663912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206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Google Shape;1457;p16">
              <a:extLst>
                <a:ext uri="{FF2B5EF4-FFF2-40B4-BE49-F238E27FC236}">
                  <a16:creationId xmlns:a16="http://schemas.microsoft.com/office/drawing/2014/main" id="{B02FE106-8C3F-AA18-9695-498F927B8088}"/>
                </a:ext>
              </a:extLst>
            </p:cNvPr>
            <p:cNvSpPr txBox="1"/>
            <p:nvPr/>
          </p:nvSpPr>
          <p:spPr>
            <a:xfrm>
              <a:off x="375557" y="4068424"/>
              <a:ext cx="2999218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2060"/>
                  </a:solidFill>
                  <a:latin typeface="Abadi" panose="020B0604020104020204" pitchFamily="34" charset="0"/>
                  <a:ea typeface="Fira Sans Medium"/>
                  <a:cs typeface="Fira Sans Medium"/>
                  <a:sym typeface="Fira Sans Medium"/>
                </a:rPr>
                <a:t>Reporting</a:t>
              </a:r>
              <a:endParaRPr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F6E12C-67DF-C5AE-765F-D70DFDCF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331" y="3824344"/>
            <a:ext cx="451143" cy="4389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Google Shape;1088;p16">
            <a:extLst>
              <a:ext uri="{FF2B5EF4-FFF2-40B4-BE49-F238E27FC236}">
                <a16:creationId xmlns:a16="http://schemas.microsoft.com/office/drawing/2014/main" id="{341D26C9-5B28-306C-91EC-EDFBCBBD87B2}"/>
              </a:ext>
            </a:extLst>
          </p:cNvPr>
          <p:cNvSpPr/>
          <p:nvPr/>
        </p:nvSpPr>
        <p:spPr>
          <a:xfrm>
            <a:off x="3758129" y="3911440"/>
            <a:ext cx="288762" cy="288762"/>
          </a:xfrm>
          <a:custGeom>
            <a:avLst/>
            <a:gdLst/>
            <a:ahLst/>
            <a:cxnLst/>
            <a:rect l="l" t="t" r="r" b="b"/>
            <a:pathLst>
              <a:path w="8995" h="8995" fill="none" extrusionOk="0">
                <a:moveTo>
                  <a:pt x="4814" y="8994"/>
                </a:moveTo>
                <a:lnTo>
                  <a:pt x="4212" y="8994"/>
                </a:lnTo>
                <a:cubicBezTo>
                  <a:pt x="3959" y="8994"/>
                  <a:pt x="3769" y="8804"/>
                  <a:pt x="3769" y="8551"/>
                </a:cubicBezTo>
                <a:lnTo>
                  <a:pt x="3769" y="7759"/>
                </a:lnTo>
                <a:cubicBezTo>
                  <a:pt x="3389" y="7696"/>
                  <a:pt x="3040" y="7538"/>
                  <a:pt x="2724" y="7348"/>
                </a:cubicBezTo>
                <a:lnTo>
                  <a:pt x="2154" y="7886"/>
                </a:lnTo>
                <a:cubicBezTo>
                  <a:pt x="1995" y="8076"/>
                  <a:pt x="1710" y="8076"/>
                  <a:pt x="1520" y="7886"/>
                </a:cubicBezTo>
                <a:lnTo>
                  <a:pt x="1109" y="7474"/>
                </a:lnTo>
                <a:cubicBezTo>
                  <a:pt x="950" y="7316"/>
                  <a:pt x="950" y="7031"/>
                  <a:pt x="1109" y="6841"/>
                </a:cubicBezTo>
                <a:lnTo>
                  <a:pt x="1679" y="6303"/>
                </a:lnTo>
                <a:cubicBezTo>
                  <a:pt x="1489" y="5986"/>
                  <a:pt x="1330" y="5606"/>
                  <a:pt x="1235" y="5226"/>
                </a:cubicBezTo>
                <a:lnTo>
                  <a:pt x="444" y="5226"/>
                </a:lnTo>
                <a:cubicBezTo>
                  <a:pt x="190" y="5226"/>
                  <a:pt x="0" y="5036"/>
                  <a:pt x="0" y="4782"/>
                </a:cubicBezTo>
                <a:lnTo>
                  <a:pt x="0" y="4212"/>
                </a:lnTo>
                <a:cubicBezTo>
                  <a:pt x="0" y="3959"/>
                  <a:pt x="190" y="3769"/>
                  <a:pt x="444" y="3769"/>
                </a:cubicBezTo>
                <a:lnTo>
                  <a:pt x="1235" y="3769"/>
                </a:lnTo>
                <a:cubicBezTo>
                  <a:pt x="1330" y="3389"/>
                  <a:pt x="1457" y="3041"/>
                  <a:pt x="1679" y="2724"/>
                </a:cubicBezTo>
                <a:lnTo>
                  <a:pt x="1109" y="2154"/>
                </a:lnTo>
                <a:cubicBezTo>
                  <a:pt x="950" y="1996"/>
                  <a:pt x="950" y="1711"/>
                  <a:pt x="1109" y="1521"/>
                </a:cubicBezTo>
                <a:lnTo>
                  <a:pt x="1520" y="1109"/>
                </a:lnTo>
                <a:cubicBezTo>
                  <a:pt x="1710" y="951"/>
                  <a:pt x="1995" y="951"/>
                  <a:pt x="2154" y="1109"/>
                </a:cubicBezTo>
                <a:lnTo>
                  <a:pt x="2724" y="1679"/>
                </a:lnTo>
                <a:cubicBezTo>
                  <a:pt x="3040" y="1457"/>
                  <a:pt x="3389" y="1331"/>
                  <a:pt x="3769" y="1236"/>
                </a:cubicBezTo>
                <a:lnTo>
                  <a:pt x="3769" y="444"/>
                </a:lnTo>
                <a:cubicBezTo>
                  <a:pt x="3769" y="190"/>
                  <a:pt x="3959" y="0"/>
                  <a:pt x="4212" y="0"/>
                </a:cubicBezTo>
                <a:lnTo>
                  <a:pt x="4814" y="0"/>
                </a:lnTo>
                <a:cubicBezTo>
                  <a:pt x="5036" y="0"/>
                  <a:pt x="5257" y="190"/>
                  <a:pt x="5257" y="444"/>
                </a:cubicBezTo>
                <a:lnTo>
                  <a:pt x="5257" y="1236"/>
                </a:lnTo>
                <a:cubicBezTo>
                  <a:pt x="5606" y="1331"/>
                  <a:pt x="5986" y="1457"/>
                  <a:pt x="6302" y="1679"/>
                </a:cubicBezTo>
                <a:lnTo>
                  <a:pt x="6872" y="1109"/>
                </a:lnTo>
                <a:cubicBezTo>
                  <a:pt x="7031" y="951"/>
                  <a:pt x="7316" y="951"/>
                  <a:pt x="7474" y="1109"/>
                </a:cubicBezTo>
                <a:lnTo>
                  <a:pt x="7886" y="1521"/>
                </a:lnTo>
                <a:cubicBezTo>
                  <a:pt x="8076" y="1711"/>
                  <a:pt x="8076" y="1996"/>
                  <a:pt x="7886" y="2154"/>
                </a:cubicBezTo>
                <a:lnTo>
                  <a:pt x="7347" y="2724"/>
                </a:lnTo>
                <a:cubicBezTo>
                  <a:pt x="7537" y="3041"/>
                  <a:pt x="7696" y="3389"/>
                  <a:pt x="7759" y="3769"/>
                </a:cubicBezTo>
                <a:lnTo>
                  <a:pt x="8551" y="3769"/>
                </a:lnTo>
                <a:cubicBezTo>
                  <a:pt x="8804" y="3769"/>
                  <a:pt x="8994" y="3959"/>
                  <a:pt x="8994" y="4212"/>
                </a:cubicBezTo>
                <a:lnTo>
                  <a:pt x="8994" y="4782"/>
                </a:lnTo>
                <a:cubicBezTo>
                  <a:pt x="8994" y="5036"/>
                  <a:pt x="8804" y="5226"/>
                  <a:pt x="8551" y="5226"/>
                </a:cubicBezTo>
                <a:lnTo>
                  <a:pt x="7759" y="5226"/>
                </a:lnTo>
                <a:cubicBezTo>
                  <a:pt x="7696" y="5606"/>
                  <a:pt x="7537" y="5954"/>
                  <a:pt x="7347" y="6303"/>
                </a:cubicBezTo>
                <a:lnTo>
                  <a:pt x="7886" y="6841"/>
                </a:lnTo>
                <a:cubicBezTo>
                  <a:pt x="8076" y="7031"/>
                  <a:pt x="8076" y="7316"/>
                  <a:pt x="7886" y="7474"/>
                </a:cubicBezTo>
                <a:lnTo>
                  <a:pt x="7474" y="7886"/>
                </a:lnTo>
                <a:cubicBezTo>
                  <a:pt x="7316" y="8076"/>
                  <a:pt x="7031" y="8076"/>
                  <a:pt x="6872" y="7886"/>
                </a:cubicBezTo>
                <a:lnTo>
                  <a:pt x="6302" y="7348"/>
                </a:lnTo>
                <a:cubicBezTo>
                  <a:pt x="5986" y="7538"/>
                  <a:pt x="5606" y="7696"/>
                  <a:pt x="5257" y="7759"/>
                </a:cubicBezTo>
                <a:lnTo>
                  <a:pt x="5257" y="8551"/>
                </a:lnTo>
                <a:cubicBezTo>
                  <a:pt x="5226" y="8804"/>
                  <a:pt x="5036" y="8994"/>
                  <a:pt x="4814" y="8994"/>
                </a:cubicBezTo>
                <a:close/>
                <a:moveTo>
                  <a:pt x="2692" y="6904"/>
                </a:moveTo>
                <a:lnTo>
                  <a:pt x="2787" y="6999"/>
                </a:lnTo>
                <a:cubicBezTo>
                  <a:pt x="3135" y="7253"/>
                  <a:pt x="3547" y="7411"/>
                  <a:pt x="3959" y="7474"/>
                </a:cubicBezTo>
                <a:lnTo>
                  <a:pt x="4085" y="7506"/>
                </a:lnTo>
                <a:lnTo>
                  <a:pt x="4085" y="8551"/>
                </a:lnTo>
                <a:cubicBezTo>
                  <a:pt x="4085" y="8614"/>
                  <a:pt x="4149" y="8678"/>
                  <a:pt x="4212" y="8678"/>
                </a:cubicBezTo>
                <a:lnTo>
                  <a:pt x="4814" y="8678"/>
                </a:lnTo>
                <a:cubicBezTo>
                  <a:pt x="4877" y="8678"/>
                  <a:pt x="4941" y="8614"/>
                  <a:pt x="4941" y="8551"/>
                </a:cubicBezTo>
                <a:lnTo>
                  <a:pt x="4941" y="7506"/>
                </a:lnTo>
                <a:lnTo>
                  <a:pt x="5067" y="7474"/>
                </a:lnTo>
                <a:cubicBezTo>
                  <a:pt x="5479" y="7411"/>
                  <a:pt x="5891" y="7221"/>
                  <a:pt x="6239" y="6999"/>
                </a:cubicBezTo>
                <a:lnTo>
                  <a:pt x="6334" y="6904"/>
                </a:lnTo>
                <a:lnTo>
                  <a:pt x="7094" y="7664"/>
                </a:lnTo>
                <a:cubicBezTo>
                  <a:pt x="7126" y="7728"/>
                  <a:pt x="7221" y="7728"/>
                  <a:pt x="7252" y="7664"/>
                </a:cubicBezTo>
                <a:lnTo>
                  <a:pt x="7664" y="7253"/>
                </a:lnTo>
                <a:cubicBezTo>
                  <a:pt x="7727" y="7221"/>
                  <a:pt x="7727" y="7126"/>
                  <a:pt x="7664" y="7094"/>
                </a:cubicBezTo>
                <a:lnTo>
                  <a:pt x="6936" y="6334"/>
                </a:lnTo>
                <a:lnTo>
                  <a:pt x="6999" y="6239"/>
                </a:lnTo>
                <a:cubicBezTo>
                  <a:pt x="7252" y="5859"/>
                  <a:pt x="7411" y="5479"/>
                  <a:pt x="7474" y="5036"/>
                </a:cubicBezTo>
                <a:lnTo>
                  <a:pt x="7506" y="4909"/>
                </a:lnTo>
                <a:lnTo>
                  <a:pt x="8551" y="4909"/>
                </a:lnTo>
                <a:cubicBezTo>
                  <a:pt x="8646" y="4909"/>
                  <a:pt x="8677" y="4877"/>
                  <a:pt x="8677" y="4782"/>
                </a:cubicBezTo>
                <a:lnTo>
                  <a:pt x="8677" y="4212"/>
                </a:lnTo>
                <a:cubicBezTo>
                  <a:pt x="8677" y="4149"/>
                  <a:pt x="8646" y="4086"/>
                  <a:pt x="8551" y="4086"/>
                </a:cubicBezTo>
                <a:lnTo>
                  <a:pt x="7506" y="4086"/>
                </a:lnTo>
                <a:lnTo>
                  <a:pt x="7474" y="3959"/>
                </a:lnTo>
                <a:cubicBezTo>
                  <a:pt x="7411" y="3547"/>
                  <a:pt x="7252" y="3136"/>
                  <a:pt x="6999" y="2787"/>
                </a:cubicBezTo>
                <a:lnTo>
                  <a:pt x="6936" y="2661"/>
                </a:lnTo>
                <a:lnTo>
                  <a:pt x="7664" y="1932"/>
                </a:lnTo>
                <a:cubicBezTo>
                  <a:pt x="7727" y="1869"/>
                  <a:pt x="7727" y="1806"/>
                  <a:pt x="7664" y="1742"/>
                </a:cubicBezTo>
                <a:lnTo>
                  <a:pt x="7252" y="1331"/>
                </a:lnTo>
                <a:cubicBezTo>
                  <a:pt x="7221" y="1299"/>
                  <a:pt x="7126" y="1299"/>
                  <a:pt x="7094" y="1331"/>
                </a:cubicBezTo>
                <a:lnTo>
                  <a:pt x="6334" y="2091"/>
                </a:lnTo>
                <a:lnTo>
                  <a:pt x="6239" y="2027"/>
                </a:lnTo>
                <a:cubicBezTo>
                  <a:pt x="5859" y="1774"/>
                  <a:pt x="5479" y="1616"/>
                  <a:pt x="5036" y="1521"/>
                </a:cubicBezTo>
                <a:lnTo>
                  <a:pt x="4909" y="1489"/>
                </a:lnTo>
                <a:lnTo>
                  <a:pt x="4909" y="444"/>
                </a:lnTo>
                <a:cubicBezTo>
                  <a:pt x="4909" y="381"/>
                  <a:pt x="4877" y="317"/>
                  <a:pt x="4782" y="317"/>
                </a:cubicBezTo>
                <a:lnTo>
                  <a:pt x="4212" y="317"/>
                </a:lnTo>
                <a:cubicBezTo>
                  <a:pt x="4149" y="317"/>
                  <a:pt x="4085" y="381"/>
                  <a:pt x="4085" y="444"/>
                </a:cubicBezTo>
                <a:lnTo>
                  <a:pt x="4085" y="1489"/>
                </a:lnTo>
                <a:lnTo>
                  <a:pt x="3959" y="1521"/>
                </a:lnTo>
                <a:cubicBezTo>
                  <a:pt x="3547" y="1616"/>
                  <a:pt x="3135" y="1774"/>
                  <a:pt x="2787" y="2027"/>
                </a:cubicBezTo>
                <a:lnTo>
                  <a:pt x="2660" y="2091"/>
                </a:lnTo>
                <a:lnTo>
                  <a:pt x="1932" y="1331"/>
                </a:lnTo>
                <a:cubicBezTo>
                  <a:pt x="1869" y="1299"/>
                  <a:pt x="1805" y="1299"/>
                  <a:pt x="1742" y="1331"/>
                </a:cubicBezTo>
                <a:lnTo>
                  <a:pt x="1330" y="1742"/>
                </a:lnTo>
                <a:cubicBezTo>
                  <a:pt x="1299" y="1806"/>
                  <a:pt x="1299" y="1869"/>
                  <a:pt x="1330" y="1932"/>
                </a:cubicBezTo>
                <a:lnTo>
                  <a:pt x="2090" y="2661"/>
                </a:lnTo>
                <a:lnTo>
                  <a:pt x="2027" y="2787"/>
                </a:lnTo>
                <a:cubicBezTo>
                  <a:pt x="1774" y="3136"/>
                  <a:pt x="1615" y="3547"/>
                  <a:pt x="1520" y="3959"/>
                </a:cubicBezTo>
                <a:lnTo>
                  <a:pt x="1520" y="4086"/>
                </a:lnTo>
                <a:lnTo>
                  <a:pt x="444" y="4086"/>
                </a:lnTo>
                <a:cubicBezTo>
                  <a:pt x="380" y="4086"/>
                  <a:pt x="317" y="4149"/>
                  <a:pt x="317" y="4212"/>
                </a:cubicBezTo>
                <a:lnTo>
                  <a:pt x="317" y="4782"/>
                </a:lnTo>
                <a:cubicBezTo>
                  <a:pt x="317" y="4846"/>
                  <a:pt x="380" y="4909"/>
                  <a:pt x="444" y="4909"/>
                </a:cubicBezTo>
                <a:lnTo>
                  <a:pt x="1520" y="4909"/>
                </a:lnTo>
                <a:lnTo>
                  <a:pt x="1520" y="5036"/>
                </a:lnTo>
                <a:cubicBezTo>
                  <a:pt x="1615" y="5479"/>
                  <a:pt x="1774" y="5859"/>
                  <a:pt x="2027" y="6239"/>
                </a:cubicBezTo>
                <a:lnTo>
                  <a:pt x="2090" y="6334"/>
                </a:lnTo>
                <a:lnTo>
                  <a:pt x="1330" y="7094"/>
                </a:lnTo>
                <a:cubicBezTo>
                  <a:pt x="1299" y="7126"/>
                  <a:pt x="1299" y="7221"/>
                  <a:pt x="1330" y="7253"/>
                </a:cubicBezTo>
                <a:lnTo>
                  <a:pt x="1742" y="7664"/>
                </a:lnTo>
                <a:cubicBezTo>
                  <a:pt x="1805" y="7728"/>
                  <a:pt x="1869" y="7728"/>
                  <a:pt x="1932" y="7664"/>
                </a:cubicBezTo>
                <a:close/>
                <a:moveTo>
                  <a:pt x="4497" y="6651"/>
                </a:moveTo>
                <a:cubicBezTo>
                  <a:pt x="3325" y="6651"/>
                  <a:pt x="2375" y="5669"/>
                  <a:pt x="2375" y="4497"/>
                </a:cubicBezTo>
                <a:cubicBezTo>
                  <a:pt x="2375" y="3326"/>
                  <a:pt x="3325" y="2376"/>
                  <a:pt x="4497" y="2376"/>
                </a:cubicBezTo>
                <a:cubicBezTo>
                  <a:pt x="5701" y="2376"/>
                  <a:pt x="6651" y="3326"/>
                  <a:pt x="6651" y="4497"/>
                </a:cubicBezTo>
                <a:cubicBezTo>
                  <a:pt x="6651" y="5669"/>
                  <a:pt x="5701" y="6651"/>
                  <a:pt x="4497" y="6651"/>
                </a:cubicBezTo>
                <a:close/>
                <a:moveTo>
                  <a:pt x="4497" y="2692"/>
                </a:moveTo>
                <a:cubicBezTo>
                  <a:pt x="3515" y="2692"/>
                  <a:pt x="2692" y="3516"/>
                  <a:pt x="2692" y="4497"/>
                </a:cubicBezTo>
                <a:cubicBezTo>
                  <a:pt x="2692" y="5511"/>
                  <a:pt x="3515" y="6334"/>
                  <a:pt x="4497" y="6334"/>
                </a:cubicBezTo>
                <a:cubicBezTo>
                  <a:pt x="5511" y="6334"/>
                  <a:pt x="6334" y="5511"/>
                  <a:pt x="6334" y="4497"/>
                </a:cubicBezTo>
                <a:cubicBezTo>
                  <a:pt x="6334" y="3516"/>
                  <a:pt x="5511" y="2692"/>
                  <a:pt x="4497" y="2692"/>
                </a:cubicBezTo>
                <a:close/>
              </a:path>
            </a:pathLst>
          </a:custGeom>
          <a:solidFill>
            <a:srgbClr val="FF0000"/>
          </a:solidFill>
          <a:ln w="2375" cap="flat" cmpd="sng">
            <a:solidFill>
              <a:srgbClr val="002060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2060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6D67-3A2A-B84C-688B-85226D162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A87B4-353B-45D1-64B5-654B009818D5}"/>
              </a:ext>
            </a:extLst>
          </p:cNvPr>
          <p:cNvSpPr txBox="1"/>
          <p:nvPr/>
        </p:nvSpPr>
        <p:spPr>
          <a:xfrm>
            <a:off x="114300" y="114299"/>
            <a:ext cx="8425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Streamlined Prospects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/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Student Onboarding Hub using Dynamics 365 and Power Platform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859BD8B-4AE4-B9B1-20C8-08841FE4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5137"/>
            <a:ext cx="809897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buSzTx/>
              <a:tabLst/>
            </a:pPr>
            <a:r>
              <a:rPr lang="en-US" alt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Overview</a:t>
            </a:r>
          </a:p>
          <a:p>
            <a:pPr lvl="0" defTabSz="914400" eaLnBrk="0" fontAlgn="base" latinLnBrk="0" hangingPunct="0">
              <a:buSzTx/>
              <a:tabLst/>
            </a:pPr>
            <a:endParaRPr lang="en-US" altLang="en-US" sz="1200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lvl="0" defTabSz="914400" eaLnBrk="0" fontAlgn="base" latinLnBrk="0" hangingPunct="0">
              <a:buSzTx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The Student Onboarding solution is designed using the Microsoft Power Platform, specifically leveraging Dynamics 365 Customer Engagement (Model-Driven App), Power Pages, and Power Automate. This solution addresses the manual challenges associated with enrolling new students, reducing delays and increasing visibility across departments.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02ED127-C262-60FD-2E3A-286E8606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BB33023-D63D-19E3-CC3F-E4568CF6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7624"/>
            <a:ext cx="8539843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Objective</a:t>
            </a:r>
          </a:p>
          <a:p>
            <a:pPr>
              <a:buNone/>
            </a:pPr>
            <a:r>
              <a:rPr 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To implement a seamless, automated, and secure student onboarding process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Capturing student data through Power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Creating onboarding requests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Guiding the user via a custom business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Reporting Capabilities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F69A78-95B8-0268-A2DF-6FA7F55B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52085"/>
            <a:ext cx="869582" cy="3593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6358A84-B072-DD5B-C3FC-14AC9C6C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9876"/>
            <a:ext cx="88582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/>
            <a:r>
              <a:rPr lang="en-US" alt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Core Components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Model-Driven App: “</a:t>
            </a:r>
            <a:r>
              <a:rPr lang="en-US" altLang="en-US" sz="1200" dirty="0" err="1">
                <a:solidFill>
                  <a:srgbClr val="002060"/>
                </a:solidFill>
                <a:latin typeface="Abadi" panose="020B0604020104020204" pitchFamily="34" charset="0"/>
              </a:rPr>
              <a:t>EduTech</a:t>
            </a: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 Hub"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Custom Table: Student Table, Program Table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Custom View: "New Requests This Today“, “All Approved Students Requests“, “All Rejected Students Requests“. 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Portal Integration: Power Pages form for student self-registration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Power Automate Flows: Automates onboarding record creation and email notifications</a:t>
            </a:r>
          </a:p>
          <a:p>
            <a:pPr marL="171450" indent="-171450" eaLnBrk="0" fontAlgn="base" hangingPunct="0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Reporting Dashboard to track students' requests and for visibility</a:t>
            </a:r>
          </a:p>
        </p:txBody>
      </p:sp>
    </p:spTree>
    <p:extLst>
      <p:ext uri="{BB962C8B-B14F-4D97-AF65-F5344CB8AC3E}">
        <p14:creationId xmlns:p14="http://schemas.microsoft.com/office/powerpoint/2010/main" val="41345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70447-2F1B-3938-24CD-00CB1975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6CD12-9DAF-CA8F-334C-41D8C7184B55}"/>
              </a:ext>
            </a:extLst>
          </p:cNvPr>
          <p:cNvSpPr txBox="1"/>
          <p:nvPr/>
        </p:nvSpPr>
        <p:spPr>
          <a:xfrm>
            <a:off x="114301" y="114300"/>
            <a:ext cx="6751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Streamlined Student Onboarding using Dynamics 365 and Power Platform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3C30EE-9875-7751-BCFD-543CBE5A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65268-A815-693D-BB22-370BDA35D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6" y="52085"/>
            <a:ext cx="869582" cy="35939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EBBA729-C963-5DB7-E240-66E4EFE87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3205"/>
            <a:ext cx="7260116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Process Flow (User Journey)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Student visits portal and submits onboarding form.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Power Automate is triggered upon submission.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A Student record notification and linked Onboarding Request are created.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Admissions team receives email and opens request in the Model-Driven App.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Business Process Flow guides staff through review, approval, and completion.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D7F3D68-EF3D-9F27-37C7-D5CD2DD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536A70F-6207-2B29-61D4-781004C5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88851"/>
            <a:ext cx="9143999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Functional Highlights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Custom Entity: Student Onboarding Request with fields like Request Status, Program Applied, Assigned Officer, Student KYC details.</a:t>
            </a:r>
          </a:p>
          <a:p>
            <a:pPr marL="0" lvl="0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Custom View: List of active onboarding requests filtered by status.</a:t>
            </a:r>
          </a:p>
          <a:p>
            <a:pPr marL="0" lvl="0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Business Process Flow: Structured steps from “Review" &gt; "Documents Collected" &gt; "Approval" &gt; "Complete"</a:t>
            </a:r>
          </a:p>
          <a:p>
            <a:pPr marL="0" lvl="0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Email Notifications: Triggered by Power Automate for both staff and student</a:t>
            </a:r>
          </a:p>
          <a:p>
            <a:pPr marL="0" lvl="0" indent="0" defTabSz="914400" eaLnBrk="0" fontAlgn="base" latinLnBrk="0" hangingPunct="0"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Security Role Configurations: Restrict visibility of sensitive data to authorized roles only. Also, custom security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E99C546-C52B-E156-2CB4-2054E852A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1" y="3749142"/>
            <a:ext cx="9398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rgbClr val="002060"/>
                </a:solidFill>
                <a:latin typeface="Abadi" panose="020B0604020104020204" pitchFamily="34" charset="0"/>
              </a:rPr>
              <a:t>Value &amp; Benefits</a:t>
            </a:r>
          </a:p>
          <a:p>
            <a:pPr marL="228600" lvl="0" indent="-22860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Reduced Administrative Overhead: Removes manual data entry tasks</a:t>
            </a:r>
          </a:p>
          <a:p>
            <a:pPr marL="228600" lvl="0" indent="-22860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Improved Data Accuracy: Validation at portal level</a:t>
            </a:r>
          </a:p>
          <a:p>
            <a:pPr marL="228600" lvl="0" indent="-22860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Real-time Tracking: Admin can track onboarding pipeline</a:t>
            </a:r>
          </a:p>
          <a:p>
            <a:pPr marL="228600" lvl="0" indent="-22860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solidFill>
                  <a:srgbClr val="002060"/>
                </a:solidFill>
                <a:latin typeface="Abadi" panose="020B0604020104020204" pitchFamily="34" charset="0"/>
              </a:rPr>
              <a:t>Role-based Access: Ensures compliance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42046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/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321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197296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A66F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Student Form</a:t>
            </a:r>
            <a:endParaRPr sz="1500" dirty="0">
              <a:solidFill>
                <a:srgbClr val="FFA66F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06521" y="1376950"/>
            <a:ext cx="2167079" cy="95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Custom Web and Students form, which includes Column Security to protect data from unauthorised users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270378" cy="33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0475E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Business Rules/Duplicate Detection Rule</a:t>
            </a:r>
            <a:endParaRPr sz="1500" dirty="0">
              <a:solidFill>
                <a:srgbClr val="30475E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772162"/>
            <a:ext cx="1956264" cy="680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Ensure Form Validation on Student Data Capture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Workflows</a:t>
            </a:r>
            <a:endParaRPr sz="1500" dirty="0">
              <a:solidFill>
                <a:srgbClr val="002060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C</a:t>
            </a: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reated Workflows for BPF automation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0071" y="3853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Dynamics 365 Business Uses Cases.</a:t>
            </a:r>
          </a:p>
        </p:txBody>
      </p:sp>
      <p:sp>
        <p:nvSpPr>
          <p:cNvPr id="1623" name="Google Shape;1623;p19"/>
          <p:cNvSpPr txBox="1"/>
          <p:nvPr/>
        </p:nvSpPr>
        <p:spPr>
          <a:xfrm>
            <a:off x="6132957" y="1305550"/>
            <a:ext cx="2537514" cy="31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Business Process Flow</a:t>
            </a:r>
            <a:endParaRPr sz="1500" dirty="0">
              <a:solidFill>
                <a:srgbClr val="222831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66785"/>
            <a:ext cx="2352195" cy="6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Captured use case scenario on Lead to Opportunity Process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2060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Form Validation Using Javascript</a:t>
            </a:r>
            <a:endParaRPr sz="1500" dirty="0">
              <a:solidFill>
                <a:srgbClr val="002060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756274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T</a:t>
            </a: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o handle form validation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30475E"/>
                </a:solidFill>
                <a:latin typeface="Abadi" panose="020B0604020104020204" pitchFamily="34" charset="0"/>
                <a:ea typeface="Fira Sans Medium"/>
                <a:cs typeface="Fira Sans Medium"/>
                <a:sym typeface="Fira Sans Medium"/>
              </a:rPr>
              <a:t>Views Customization</a:t>
            </a:r>
            <a:endParaRPr sz="1500" dirty="0">
              <a:solidFill>
                <a:srgbClr val="30475E"/>
              </a:solidFill>
              <a:latin typeface="Abadi" panose="020B0604020104020204" pitchFamily="34" charset="0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Custom views</a:t>
            </a:r>
            <a:endParaRPr sz="12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02</a:t>
            </a:r>
            <a:endParaRPr sz="2100" dirty="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badi" panose="020B0604020104020204" pitchFamily="34" charset="0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927E0D-C30F-5CAF-7CF7-E3E37788A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6" y="52085"/>
            <a:ext cx="869582" cy="359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2435" name="Google Shape;2435;p29"/>
            <p:cNvSpPr/>
            <p:nvPr/>
          </p:nvSpPr>
          <p:spPr>
            <a:xfrm>
              <a:off x="2718600" y="3067675"/>
              <a:ext cx="3372775" cy="6350"/>
            </a:xfrm>
            <a:custGeom>
              <a:avLst/>
              <a:gdLst/>
              <a:ahLst/>
              <a:cxnLst/>
              <a:rect l="l" t="t" r="r" b="b"/>
              <a:pathLst>
                <a:path w="134911" h="254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avLst/>
              <a:gdLst/>
              <a:ahLst/>
              <a:cxnLst/>
              <a:rect l="l" t="t" r="r" b="b"/>
              <a:pathLst>
                <a:path w="91557" h="82973" extrusionOk="0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6604444" y="97037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avLst/>
              <a:gdLst/>
              <a:ahLst/>
              <a:cxnLst/>
              <a:rect l="l" t="t" r="r" b="b"/>
              <a:pathLst>
                <a:path w="16691" h="10357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avLst/>
              <a:gdLst/>
              <a:ahLst/>
              <a:cxnLst/>
              <a:rect l="l" t="t" r="r" b="b"/>
              <a:pathLst>
                <a:path w="16564" h="6549" extrusionOk="0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avLst/>
              <a:gdLst/>
              <a:ahLst/>
              <a:cxnLst/>
              <a:rect l="l" t="t" r="r" b="b"/>
              <a:pathLst>
                <a:path w="16785" h="12922" extrusionOk="0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avLst/>
              <a:gdLst/>
              <a:ahLst/>
              <a:cxnLst/>
              <a:rect l="l" t="t" r="r" b="b"/>
              <a:pathLst>
                <a:path w="10864" h="10293" extrusionOk="0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avLst/>
              <a:gdLst/>
              <a:ahLst/>
              <a:cxnLst/>
              <a:rect l="l" t="t" r="r" b="b"/>
              <a:pathLst>
                <a:path w="6113" h="5321" extrusionOk="0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avLst/>
              <a:gdLst/>
              <a:ahLst/>
              <a:cxnLst/>
              <a:rect l="l" t="t" r="r" b="b"/>
              <a:pathLst>
                <a:path w="920" h="412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449" name="Google Shape;2449;p29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2450" name="Google Shape;2450;p29"/>
            <p:cNvSpPr/>
            <p:nvPr/>
          </p:nvSpPr>
          <p:spPr>
            <a:xfrm>
              <a:off x="3799925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015413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185939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357523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529107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932792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104343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274869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446453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015413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185939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357523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529107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932792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104343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274869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4446453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4015413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185939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357523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529107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932792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104343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274869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446453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079236" y="2368319"/>
              <a:ext cx="455123" cy="298174"/>
            </a:xfrm>
            <a:custGeom>
              <a:avLst/>
              <a:gdLst/>
              <a:ahLst/>
              <a:cxnLst/>
              <a:rect l="l" t="t" r="r" b="b"/>
              <a:pathLst>
                <a:path w="13777" h="9026" extrusionOk="0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079236" y="2305519"/>
              <a:ext cx="455123" cy="62833"/>
            </a:xfrm>
            <a:custGeom>
              <a:avLst/>
              <a:gdLst/>
              <a:ahLst/>
              <a:cxnLst/>
              <a:rect l="l" t="t" r="r" b="b"/>
              <a:pathLst>
                <a:path w="13777" h="1902" extrusionOk="0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399378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4438095" y="2320187"/>
              <a:ext cx="26164" cy="26197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476779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222575" y="2398909"/>
              <a:ext cx="168478" cy="224704"/>
            </a:xfrm>
            <a:custGeom>
              <a:avLst/>
              <a:gdLst/>
              <a:ahLst/>
              <a:cxnLst/>
              <a:rect l="l" t="t" r="r" b="b"/>
              <a:pathLst>
                <a:path w="5100" h="6802" extrusionOk="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850138" y="3652092"/>
              <a:ext cx="333753" cy="311289"/>
            </a:xfrm>
            <a:custGeom>
              <a:avLst/>
              <a:gdLst/>
              <a:ahLst/>
              <a:cxnLst/>
              <a:rect l="l" t="t" r="r" b="b"/>
              <a:pathLst>
                <a:path w="10103" h="9423" extrusionOk="0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928597" y="3712645"/>
              <a:ext cx="179975" cy="231245"/>
            </a:xfrm>
            <a:custGeom>
              <a:avLst/>
              <a:gdLst/>
              <a:ahLst/>
              <a:cxnLst/>
              <a:rect l="l" t="t" r="r" b="b"/>
              <a:pathLst>
                <a:path w="5448" h="7000" extrusionOk="0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32588" y="3682319"/>
              <a:ext cx="593243" cy="111956"/>
            </a:xfrm>
            <a:custGeom>
              <a:avLst/>
              <a:gdLst/>
              <a:ahLst/>
              <a:cxnLst/>
              <a:rect l="l" t="t" r="r" b="b"/>
              <a:pathLst>
                <a:path w="17958" h="3389" extrusionOk="0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avLst/>
              <a:gdLst/>
              <a:ahLst/>
              <a:cxnLst/>
              <a:rect l="l" t="t" r="r" b="b"/>
              <a:pathLst>
                <a:path w="919" h="857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36783" y="3824601"/>
              <a:ext cx="593209" cy="110932"/>
            </a:xfrm>
            <a:custGeom>
              <a:avLst/>
              <a:gdLst/>
              <a:ahLst/>
              <a:cxnLst/>
              <a:rect l="l" t="t" r="r" b="b"/>
              <a:pathLst>
                <a:path w="17957" h="3358" extrusionOk="0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575125" y="3609080"/>
              <a:ext cx="120347" cy="120347"/>
            </a:xfrm>
            <a:custGeom>
              <a:avLst/>
              <a:gdLst/>
              <a:ahLst/>
              <a:cxnLst/>
              <a:rect l="l" t="t" r="r" b="b"/>
              <a:pathLst>
                <a:path w="3643" h="3643" extrusionOk="0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604427" y="3638118"/>
              <a:ext cx="62800" cy="62271"/>
            </a:xfrm>
            <a:custGeom>
              <a:avLst/>
              <a:gdLst/>
              <a:ahLst/>
              <a:cxnLst/>
              <a:rect l="l" t="t" r="r" b="b"/>
              <a:pathLst>
                <a:path w="1901" h="1885" extrusionOk="0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575125" y="3910393"/>
              <a:ext cx="120347" cy="120313"/>
            </a:xfrm>
            <a:custGeom>
              <a:avLst/>
              <a:gdLst/>
              <a:ahLst/>
              <a:cxnLst/>
              <a:rect l="l" t="t" r="r" b="b"/>
              <a:pathLst>
                <a:path w="3643" h="3642" extrusionOk="0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598150" y="3942536"/>
              <a:ext cx="75353" cy="53649"/>
            </a:xfrm>
            <a:custGeom>
              <a:avLst/>
              <a:gdLst/>
              <a:ahLst/>
              <a:cxnLst/>
              <a:rect l="l" t="t" r="r" b="b"/>
              <a:pathLst>
                <a:path w="2281" h="1624" extrusionOk="0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4065111" y="100778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avLst/>
              <a:gdLst/>
              <a:ahLst/>
              <a:cxnLst/>
              <a:rect l="l" t="t" r="r" b="b"/>
              <a:pathLst>
                <a:path w="13429" h="15614" extrusionOk="0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Abadi" panose="020B0604020104020204" pitchFamily="34" charset="0"/>
              </a:endParaRPr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avLst/>
              <a:gdLst/>
              <a:ahLst/>
              <a:cxnLst/>
              <a:rect l="l" t="t" r="r" b="b"/>
              <a:pathLst>
                <a:path w="10103" h="10016" extrusionOk="0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avLst/>
              <a:gdLst/>
              <a:ahLst/>
              <a:cxnLst/>
              <a:rect l="l" t="t" r="r" b="b"/>
              <a:pathLst>
                <a:path w="5828" h="9613" extrusionOk="0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avLst/>
              <a:gdLst/>
              <a:ahLst/>
              <a:cxnLst/>
              <a:rect l="l" t="t" r="r" b="b"/>
              <a:pathLst>
                <a:path w="4561" h="4529" extrusionOk="0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avLst/>
              <a:gdLst/>
              <a:ahLst/>
              <a:cxnLst/>
              <a:rect l="l" t="t" r="r" b="b"/>
              <a:pathLst>
                <a:path w="9470" h="620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avLst/>
              <a:gdLst/>
              <a:ahLst/>
              <a:cxnLst/>
              <a:rect l="l" t="t" r="r" b="b"/>
              <a:pathLst>
                <a:path w="5194" h="856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avLst/>
              <a:gdLst/>
              <a:ahLst/>
              <a:cxnLst/>
              <a:rect l="l" t="t" r="r" b="b"/>
              <a:pathLst>
                <a:path w="1141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avLst/>
              <a:gdLst/>
              <a:ahLst/>
              <a:cxnLst/>
              <a:rect l="l" t="t" r="r" b="b"/>
              <a:pathLst>
                <a:path w="3168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avLst/>
              <a:gdLst/>
              <a:ahLst/>
              <a:cxnLst/>
              <a:rect l="l" t="t" r="r" b="b"/>
              <a:pathLst>
                <a:path w="1205" h="4434" extrusionOk="0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525" name="Google Shape;2525;p29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2526" name="Google Shape;2526;p29"/>
            <p:cNvSpPr/>
            <p:nvPr/>
          </p:nvSpPr>
          <p:spPr>
            <a:xfrm>
              <a:off x="7450062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7631060" y="2416418"/>
              <a:ext cx="650756" cy="353640"/>
            </a:xfrm>
            <a:custGeom>
              <a:avLst/>
              <a:gdLst/>
              <a:ahLst/>
              <a:cxnLst/>
              <a:rect l="l" t="t" r="r" b="b"/>
              <a:pathLst>
                <a:path w="19699" h="10705" extrusionOk="0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7654053" y="2314934"/>
              <a:ext cx="534638" cy="326452"/>
            </a:xfrm>
            <a:custGeom>
              <a:avLst/>
              <a:gdLst/>
              <a:ahLst/>
              <a:cxnLst/>
              <a:rect l="l" t="t" r="r" b="b"/>
              <a:pathLst>
                <a:path w="16184" h="9882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7828775" y="2323325"/>
              <a:ext cx="273100" cy="273067"/>
            </a:xfrm>
            <a:custGeom>
              <a:avLst/>
              <a:gdLst/>
              <a:ahLst/>
              <a:cxnLst/>
              <a:rect l="l" t="t" r="r" b="b"/>
              <a:pathLst>
                <a:path w="8267" h="8266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7902013" y="2386092"/>
              <a:ext cx="125566" cy="147270"/>
            </a:xfrm>
            <a:custGeom>
              <a:avLst/>
              <a:gdLst/>
              <a:ahLst/>
              <a:cxnLst/>
              <a:rect l="l" t="t" r="r" b="b"/>
              <a:pathLst>
                <a:path w="3801" h="4458" extrusionOk="0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7487721" y="2228548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8201211" y="2460784"/>
              <a:ext cx="231245" cy="214463"/>
            </a:xfrm>
            <a:custGeom>
              <a:avLst/>
              <a:gdLst/>
              <a:ahLst/>
              <a:cxnLst/>
              <a:rect l="l" t="t" r="r" b="b"/>
              <a:pathLst>
                <a:path w="7000" h="6492" extrusionOk="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7536911" y="2280016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8248286" y="2503267"/>
              <a:ext cx="138152" cy="120347"/>
            </a:xfrm>
            <a:custGeom>
              <a:avLst/>
              <a:gdLst/>
              <a:ahLst/>
              <a:cxnLst/>
              <a:rect l="l" t="t" r="r" b="b"/>
              <a:pathLst>
                <a:path w="4182" h="3643" extrusionOk="0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badi" panose="020B0604020104020204" pitchFamily="34" charset="0"/>
              </a:endParaRPr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0" y="124520"/>
            <a:ext cx="7331529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Abadi" panose="020B0604020104020204" pitchFamily="34" charset="0"/>
                <a:sym typeface="Fira Sans Medium"/>
              </a:rPr>
              <a:t>Power Pages (students onboarding process )</a:t>
            </a:r>
          </a:p>
        </p:txBody>
      </p:sp>
      <p:sp>
        <p:nvSpPr>
          <p:cNvPr id="2574" name="Google Shape;2574;p29"/>
          <p:cNvSpPr txBox="1"/>
          <p:nvPr/>
        </p:nvSpPr>
        <p:spPr>
          <a:xfrm>
            <a:off x="364402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2C4A52"/>
                </a:solidFill>
                <a:latin typeface="Abadi" panose="020B0604020104020204" pitchFamily="34" charset="0"/>
              </a:rPr>
              <a:t>Student details captured on Power Pages</a:t>
            </a:r>
            <a:endParaRPr lang="en-NG" sz="11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2576" name="Google Shape;2576;p29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2C4A52"/>
                </a:solidFill>
                <a:latin typeface="Abadi" panose="020B0604020104020204" pitchFamily="34" charset="0"/>
              </a:rPr>
              <a:t>Notification is received by student/Notification is received request is received</a:t>
            </a:r>
            <a:endParaRPr lang="en-NG" sz="11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2578" name="Google Shape;2578;p29"/>
          <p:cNvSpPr txBox="1"/>
          <p:nvPr/>
        </p:nvSpPr>
        <p:spPr>
          <a:xfrm>
            <a:off x="3613830" y="3014273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2C4A52"/>
                </a:solidFill>
                <a:latin typeface="Abadi" panose="020B0604020104020204" pitchFamily="34" charset="0"/>
              </a:rPr>
              <a:t>SLA kicks in</a:t>
            </a:r>
            <a:endParaRPr sz="1100" dirty="0">
              <a:latin typeface="Abadi" panose="020B0604020104020204" pitchFamily="34" charset="0"/>
              <a:ea typeface="Fira Sans"/>
              <a:cs typeface="Fira Sans"/>
              <a:sym typeface="Fira Sans"/>
            </a:endParaRPr>
          </a:p>
        </p:txBody>
      </p:sp>
      <p:sp>
        <p:nvSpPr>
          <p:cNvPr id="2580" name="Google Shape;2580;p29"/>
          <p:cNvSpPr txBox="1"/>
          <p:nvPr/>
        </p:nvSpPr>
        <p:spPr>
          <a:xfrm>
            <a:off x="6331989" y="3026234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2C4A52"/>
                </a:solidFill>
                <a:latin typeface="Abadi" panose="020B0604020104020204" pitchFamily="34" charset="0"/>
              </a:rPr>
              <a:t>User Reviews/Validate Document Sent/Approval</a:t>
            </a:r>
            <a:endParaRPr lang="en-NG" sz="11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2582" name="Google Shape;2582;p29"/>
          <p:cNvSpPr txBox="1"/>
          <p:nvPr/>
        </p:nvSpPr>
        <p:spPr>
          <a:xfrm>
            <a:off x="3625220" y="4445864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dirty="0">
                <a:solidFill>
                  <a:srgbClr val="2C4A52"/>
                </a:solidFill>
                <a:latin typeface="Abadi" panose="020B0604020104020204" pitchFamily="34" charset="0"/>
              </a:rPr>
              <a:t>Student receives notification with status of admission</a:t>
            </a:r>
            <a:endParaRPr lang="en-NG" sz="11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2584" name="Google Shape;2584;p29"/>
          <p:cNvSpPr txBox="1"/>
          <p:nvPr/>
        </p:nvSpPr>
        <p:spPr>
          <a:xfrm>
            <a:off x="6259929" y="4424064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2C4A52"/>
                </a:solidFill>
                <a:latin typeface="Abadi" panose="020B0604020104020204" pitchFamily="34" charset="0"/>
                <a:sym typeface="Fira Sans"/>
              </a:rPr>
              <a:t>Close</a:t>
            </a:r>
            <a:endParaRPr sz="1100" dirty="0">
              <a:solidFill>
                <a:srgbClr val="2C4A52"/>
              </a:solidFill>
              <a:latin typeface="Abadi" panose="020B0604020104020204" pitchFamily="34" charset="0"/>
              <a:sym typeface="Fir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B3029-8A20-5D3A-40F1-3FD56C503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06AB4C-EADE-917B-9B32-7D2DBB5C4656}"/>
              </a:ext>
            </a:extLst>
          </p:cNvPr>
          <p:cNvSpPr/>
          <p:nvPr/>
        </p:nvSpPr>
        <p:spPr>
          <a:xfrm>
            <a:off x="116767" y="487560"/>
            <a:ext cx="1020518" cy="45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C4A52"/>
                </a:solidFill>
                <a:latin typeface="Abadi" panose="020B0604020104020204" pitchFamily="34" charset="0"/>
              </a:rPr>
              <a:t>Student details captured on Power Pages</a:t>
            </a:r>
            <a:endParaRPr lang="en-NG" sz="9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6A7B1-1C76-3AC1-A3F0-E9D8D81CB324}"/>
              </a:ext>
            </a:extLst>
          </p:cNvPr>
          <p:cNvSpPr/>
          <p:nvPr/>
        </p:nvSpPr>
        <p:spPr>
          <a:xfrm>
            <a:off x="1642482" y="476096"/>
            <a:ext cx="1243974" cy="479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C4A52"/>
                </a:solidFill>
                <a:latin typeface="Abadi" panose="020B0604020104020204" pitchFamily="34" charset="0"/>
              </a:rPr>
              <a:t>Notification is received by student/Notification is received request is received</a:t>
            </a:r>
            <a:endParaRPr lang="en-NG" sz="9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78194-ADE5-A45E-2188-7CF869BEA4E8}"/>
              </a:ext>
            </a:extLst>
          </p:cNvPr>
          <p:cNvSpPr/>
          <p:nvPr/>
        </p:nvSpPr>
        <p:spPr>
          <a:xfrm>
            <a:off x="3350433" y="499299"/>
            <a:ext cx="1104791" cy="409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C4A52"/>
                </a:solidFill>
                <a:latin typeface="Abadi" panose="020B0604020104020204" pitchFamily="34" charset="0"/>
              </a:rPr>
              <a:t>SLA Timer</a:t>
            </a:r>
            <a:endParaRPr lang="en-NG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CECDE-5E68-256E-FF9C-3F8788050789}"/>
              </a:ext>
            </a:extLst>
          </p:cNvPr>
          <p:cNvSpPr/>
          <p:nvPr/>
        </p:nvSpPr>
        <p:spPr>
          <a:xfrm>
            <a:off x="5329809" y="487560"/>
            <a:ext cx="1185672" cy="312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C4A52"/>
                </a:solidFill>
                <a:latin typeface="Abadi" panose="020B0604020104020204" pitchFamily="34" charset="0"/>
              </a:rPr>
              <a:t>Review/Validate Document Sent/Approval</a:t>
            </a:r>
            <a:endParaRPr lang="en-NG" sz="9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E9E12-B20E-4D3C-E481-66B0DC0E7759}"/>
              </a:ext>
            </a:extLst>
          </p:cNvPr>
          <p:cNvSpPr/>
          <p:nvPr/>
        </p:nvSpPr>
        <p:spPr>
          <a:xfrm>
            <a:off x="7159860" y="317434"/>
            <a:ext cx="1104791" cy="568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C4A52"/>
                </a:solidFill>
                <a:latin typeface="Abadi" panose="020B0604020104020204" pitchFamily="34" charset="0"/>
              </a:rPr>
              <a:t>Student receives notification with status of admission</a:t>
            </a:r>
            <a:endParaRPr lang="en-NG" sz="900" dirty="0">
              <a:solidFill>
                <a:srgbClr val="2C4A52"/>
              </a:solidFill>
              <a:latin typeface="Abadi" panose="020B0604020104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CBE2047-D30E-26BB-A69B-F890B1087F21}"/>
              </a:ext>
            </a:extLst>
          </p:cNvPr>
          <p:cNvSpPr/>
          <p:nvPr/>
        </p:nvSpPr>
        <p:spPr>
          <a:xfrm>
            <a:off x="1137285" y="524308"/>
            <a:ext cx="592836" cy="2481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latin typeface="Abadi" panose="020B0604020104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521899-384A-F008-90D5-5CDE31B9D88A}"/>
              </a:ext>
            </a:extLst>
          </p:cNvPr>
          <p:cNvSpPr/>
          <p:nvPr/>
        </p:nvSpPr>
        <p:spPr>
          <a:xfrm>
            <a:off x="2877979" y="514138"/>
            <a:ext cx="592836" cy="2481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latin typeface="Abadi" panose="020B0604020104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6FFE29-E27B-30BB-5893-61EB7EF31BC4}"/>
              </a:ext>
            </a:extLst>
          </p:cNvPr>
          <p:cNvSpPr/>
          <p:nvPr/>
        </p:nvSpPr>
        <p:spPr>
          <a:xfrm>
            <a:off x="4389012" y="514138"/>
            <a:ext cx="592836" cy="24819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latin typeface="Abadi" panose="020B0604020104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71CCB5-9B89-B478-2A77-1C71F258CCDC}"/>
              </a:ext>
            </a:extLst>
          </p:cNvPr>
          <p:cNvSpPr/>
          <p:nvPr/>
        </p:nvSpPr>
        <p:spPr>
          <a:xfrm>
            <a:off x="6604444" y="478085"/>
            <a:ext cx="592836" cy="2664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212F-48BF-F674-098A-120B72ACF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Dataverse Tables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349EC6-7E44-2CC6-F49A-901A1373E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419468"/>
            <a:ext cx="37147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Entity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CD664C-C3E1-9E76-B0DF-D76A0EBC0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10689"/>
              </p:ext>
            </p:extLst>
          </p:nvPr>
        </p:nvGraphicFramePr>
        <p:xfrm>
          <a:off x="73478" y="715696"/>
          <a:ext cx="5999163" cy="216775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031589">
                  <a:extLst>
                    <a:ext uri="{9D8B030D-6E8A-4147-A177-3AD203B41FA5}">
                      <a16:colId xmlns:a16="http://schemas.microsoft.com/office/drawing/2014/main" val="2480877073"/>
                    </a:ext>
                  </a:extLst>
                </a:gridCol>
                <a:gridCol w="1720875">
                  <a:extLst>
                    <a:ext uri="{9D8B030D-6E8A-4147-A177-3AD203B41FA5}">
                      <a16:colId xmlns:a16="http://schemas.microsoft.com/office/drawing/2014/main" val="883537232"/>
                    </a:ext>
                  </a:extLst>
                </a:gridCol>
                <a:gridCol w="2246699">
                  <a:extLst>
                    <a:ext uri="{9D8B030D-6E8A-4147-A177-3AD203B41FA5}">
                      <a16:colId xmlns:a16="http://schemas.microsoft.com/office/drawing/2014/main" val="2013112799"/>
                    </a:ext>
                  </a:extLst>
                </a:gridCol>
              </a:tblGrid>
              <a:tr h="1560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Field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6603559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First 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Student’s first name (Primary Column)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9851792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Last Name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Text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Student’s last name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4037779"/>
                  </a:ext>
                </a:extLst>
              </a:tr>
              <a:tr h="3262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For communication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4497817"/>
                  </a:ext>
                </a:extLst>
              </a:tr>
              <a:tr h="108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Phone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Optional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2324947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Application Date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Date Only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When the student applied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12919171"/>
                  </a:ext>
                </a:extLst>
              </a:tr>
              <a:tr h="311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Admission  Status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Choice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Submitted, In Progress, Complete, Rejected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9266603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Program Applied For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Lookup (Program)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Link to course or program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99484632"/>
                  </a:ext>
                </a:extLst>
              </a:tr>
              <a:tr h="1087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Send Email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Yes/No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Boolean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1909297"/>
                  </a:ext>
                </a:extLst>
              </a:tr>
              <a:tr h="2174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Portal Registration ID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Autonumbering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Students Registration Number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805241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CB6F161-6B81-A7F5-7E8C-3A58D65EE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873" y="438697"/>
            <a:ext cx="25336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Program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544D8E-821C-4C9A-8D78-02F113A39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72866"/>
              </p:ext>
            </p:extLst>
          </p:nvPr>
        </p:nvGraphicFramePr>
        <p:xfrm>
          <a:off x="6219904" y="717896"/>
          <a:ext cx="2667000" cy="56081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03167">
                  <a:extLst>
                    <a:ext uri="{9D8B030D-6E8A-4147-A177-3AD203B41FA5}">
                      <a16:colId xmlns:a16="http://schemas.microsoft.com/office/drawing/2014/main" val="2480877073"/>
                    </a:ext>
                  </a:extLst>
                </a:gridCol>
                <a:gridCol w="765036">
                  <a:extLst>
                    <a:ext uri="{9D8B030D-6E8A-4147-A177-3AD203B41FA5}">
                      <a16:colId xmlns:a16="http://schemas.microsoft.com/office/drawing/2014/main" val="883537232"/>
                    </a:ext>
                  </a:extLst>
                </a:gridCol>
                <a:gridCol w="998797">
                  <a:extLst>
                    <a:ext uri="{9D8B030D-6E8A-4147-A177-3AD203B41FA5}">
                      <a16:colId xmlns:a16="http://schemas.microsoft.com/office/drawing/2014/main" val="2013112799"/>
                    </a:ext>
                  </a:extLst>
                </a:gridCol>
              </a:tblGrid>
              <a:tr h="280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Field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6603559"/>
                  </a:ext>
                </a:extLst>
              </a:tr>
              <a:tr h="1534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Program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Programs a Student can apply for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985179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CEC6FD9-5A0A-8CF0-EE2A-ACBAFD57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B6D8D-DBD8-0404-2174-BA9F7345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9537-3D3A-E187-AA7A-AAC4DC1C8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Security Role/Security Profiles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24F7D1-E683-1FC7-194B-B4725359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34"/>
            <a:ext cx="6140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Security Role: Student Onboarding Role. this was assigned to  a user (Berger Germany).This is to protect/control access to records on the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6BA86-AE85-B207-764A-183051D6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826"/>
            <a:ext cx="8649999" cy="2420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C2723-B84D-46A4-3D3C-90A2F649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4C0C-F1EE-F220-FC44-BDB1FAF22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BD88B-016B-A489-4DDE-D42CE03E8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9163" cy="40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Security Role/Security Profiles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A1C9D-8187-56CB-8D3E-D87B1A82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134"/>
            <a:ext cx="61409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Security Role: Student Onboarding Role. this was assigned to  a user (Berger Germany).This is to protect/control access to records on the application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3D06B7-7BAE-F25B-DCFE-58699AC5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09797"/>
            <a:ext cx="7269092" cy="2824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C6F5E-577C-5F80-2D1C-1DC27EEC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700" y="101430"/>
            <a:ext cx="869582" cy="3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36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1891</TotalTime>
  <Words>718</Words>
  <Application>Microsoft Office PowerPoint</Application>
  <PresentationFormat>On-screen Show (16:9)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Abadi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Mariam B Raji</cp:lastModifiedBy>
  <cp:revision>14</cp:revision>
  <dcterms:modified xsi:type="dcterms:W3CDTF">2025-05-20T09:20:15Z</dcterms:modified>
</cp:coreProperties>
</file>