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df0479255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df0479255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df0479255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df0479255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df0479255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df047925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Purrfect Meowrder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Gra o kocie, który został skazany na śmierć w męczarni przez złego człowieka i jego historii w drodze do zemsty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455000" y="4283675"/>
            <a:ext cx="43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Nazwa alternatywna/zastępcza -</a:t>
            </a:r>
            <a:r>
              <a:rPr b="1" lang="pl"/>
              <a:t>  Cat-astrofa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 gry: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Wstęp do fabuły (grafiki i tekst przemijane spacją) - historia złego człowieka który postanawia pozbyć się kota zabijając go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Początkowa minigra polegającą na uwolnieniu się z worka w wodzie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(klikanie odpowiednich przycisków w odpowiednio szybkim czasie)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 przypadku przegrania traci się jedno z 9 kocich żyć, po utracie wszystkich - game over, gra od nowa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Kot po uwolnieniu się wychodzi z rzeki koło lasu, zaczyna sie kolejna część gry polegająca na wymyśleniu planu zemsty, znalezieniu sprawcy i przeżyciu (minigry: ucieczka przed wilkiem, szukanie jedzenia/polowanie, wchodzenie na drzewo zeby z góry widzieć w którą strone do miasta)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Końcowa minigra. Gdy gracz dostanie się do miasta odnajduje złego człowieka i realizuje swój plan  (odkrywa, że sprawca codziennie rano jeździ rowerem (lub w skróconej wersji po prostu odrazu sie na niego natyka i wymysla plan spontanicznie), wbiega mu z patykiem pod koła tak, że się przewraca i mdleje, zakłada mu ten sam worek na twarz sprawiając, że ostatecznie zły człowiek się udusi)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KONIEC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 tworzenia: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grafiki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pierwsza minigra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chodzenie po lesie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zbieranie rzeczy z lasu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minigry w lesie  (lub na koniec gdyby wolno szło)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chodzenie po miescie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minigra zakończająca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75" y="1621789"/>
            <a:ext cx="4448426" cy="27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700" y="1336025"/>
            <a:ext cx="2711175" cy="19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808300" y="617275"/>
            <a:ext cx="385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>
                <a:solidFill>
                  <a:schemeClr val="dk1"/>
                </a:solidFill>
              </a:rPr>
              <a:t>Pierwsze pomysły grafik: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