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d7dce27e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d7dce27e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d7dce27e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d7dce27e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d7dce27e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d7dce27e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7dce27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7dce27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d7dce2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d7dce2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d7dce27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d7dce2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d7dce27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d7dce27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d7dce27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d7dce27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7dce27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7dce27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d7dce27e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d7dce27e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d7dce27e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d7dce27e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NoR2pcMrwfw" TargetMode="External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0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Purrfect Meowrder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prezentacja końcowa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425" y="208300"/>
            <a:ext cx="60483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Napotkane problemy: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Całość okazała się bardziej czasochłonna niż wydawało mi się, że będzie przez co gra jest znacznie mniej rozbudowana ale łatwo będzie rozwijać w przyszłości gdybym chciała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Brak większych problemów związanych z używaniem PyGame oraz Pythona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Muzyka na ostatnią chwile ( zrobiona byle jak - efekt neizadowalający)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11700" y="488700"/>
            <a:ext cx="8520600" cy="9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Gameplay:</a:t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285450" y="3979625"/>
            <a:ext cx="85206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https://youtu.be/NoR2pcMrwfw</a:t>
            </a:r>
            <a:endParaRPr/>
          </a:p>
        </p:txBody>
      </p:sp>
      <p:pic>
        <p:nvPicPr>
          <p:cNvPr descr="Gra o kocie, który został skazany na śmierć w męczarni przez złego człowieka i jego historii w drodze do zemsty.&#10;&#10;Powstała jako projekt na studia. &#10;Wykonana w Pythonie w Pygame." id="130" name="Google Shape;130;p24" title="Purrfect Meowrder -  gamepl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350" y="1508050"/>
            <a:ext cx="3980300" cy="22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331550"/>
            <a:ext cx="85206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800">
                <a:solidFill>
                  <a:schemeClr val="dk1"/>
                </a:solidFill>
              </a:rPr>
              <a:t>Gra o kocie, który został skazany na śmierć w męczarni przez złego człowieka i jego historii w drodze do zemsty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800">
                <a:solidFill>
                  <a:schemeClr val="dk1"/>
                </a:solidFill>
              </a:rPr>
              <a:t>Stworzona za pomocą: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800">
                <a:solidFill>
                  <a:schemeClr val="dk1"/>
                </a:solidFill>
              </a:rPr>
              <a:t>Pyhon (Pygame)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79550" y="428625"/>
            <a:ext cx="51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Opis: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pl" sz="2577"/>
              <a:t>C</a:t>
            </a:r>
            <a:r>
              <a:rPr lang="pl" sz="2577"/>
              <a:t>o udało się zrealizować</a:t>
            </a:r>
            <a:endParaRPr sz="3577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70900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525"/>
          </a:p>
          <a:p>
            <a:pPr indent="-3190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5"/>
              <a:buChar char="-"/>
            </a:pPr>
            <a:r>
              <a:rPr lang="pl" sz="1425"/>
              <a:t>Wstęp do fabuły</a:t>
            </a:r>
            <a:endParaRPr sz="14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5"/>
              <a:buChar char="-"/>
            </a:pPr>
            <a:r>
              <a:rPr lang="pl" sz="1425"/>
              <a:t>Początkowa minigra polegającą na uwolnieniu się z worka w wodzie</a:t>
            </a:r>
            <a:endParaRPr sz="14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l" sz="1425"/>
              <a:t>w przypadku przegrania traci się jedno z 9 kocich żyć, po utracie wszystkich - game over, gra od nowa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5"/>
              <a:buChar char="-"/>
            </a:pPr>
            <a:r>
              <a:rPr lang="pl" sz="1425"/>
              <a:t>Kot po uwolnieniu się wychodzi z rzeki koło lasu, zaczyna sie kolejna część gry polegająca na wymyśleniu planu zemsty, znalezieniu sprawcy i przeżyciu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5"/>
              <a:buChar char="-"/>
            </a:pPr>
            <a:r>
              <a:rPr lang="pl" sz="1425"/>
              <a:t>Końcowa minigra. </a:t>
            </a:r>
            <a:endParaRPr sz="14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628950"/>
            <a:ext cx="85206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-"/>
            </a:pPr>
            <a:r>
              <a:rPr lang="pl" sz="1800">
                <a:solidFill>
                  <a:schemeClr val="lt2"/>
                </a:solidFill>
              </a:rPr>
              <a:t>Wstęp do fabuły (grafiki i tekst przemijane spacją) - historia złego człowieka który postanawia pozbyć się kota zabijając go		</a:t>
            </a:r>
            <a:r>
              <a:rPr b="1" lang="pl" sz="1800">
                <a:solidFill>
                  <a:schemeClr val="lt2"/>
                </a:solidFill>
              </a:rPr>
              <a:t>- zrealizowane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950" y="1551450"/>
            <a:ext cx="4282375" cy="31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pl" sz="1800">
                <a:solidFill>
                  <a:schemeClr val="lt2"/>
                </a:solidFill>
              </a:rPr>
              <a:t>Początkowa minigra polegającą na uwolnieniu się z worka w wodzie (klikanie odpowiednich przycisków w odpowiednio szybkim czasie) 		-zrealizowane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00" y="1593475"/>
            <a:ext cx="3970775" cy="2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58487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pl" sz="1800">
                <a:solidFill>
                  <a:schemeClr val="lt2"/>
                </a:solidFill>
              </a:rPr>
              <a:t>Kot po uwolnieniu się wychodzi z rzeki koło lasu, zaczyna sie kolejna część gry polegająca na wymyśleniu planu zemsty, znalezieniu sprawcy i przeżyciu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minigry: 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ucieczka przed wilkiem, 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szukanie jedzenia/polowanie, 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wchodzenie na drzewo zeby z góry widzieć w którą strone do miasta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2994125" y="4039300"/>
            <a:ext cx="572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-"/>
            </a:pPr>
            <a:r>
              <a:rPr lang="pl" sz="2200">
                <a:solidFill>
                  <a:schemeClr val="lt2"/>
                </a:solidFill>
              </a:rPr>
              <a:t>C</a:t>
            </a:r>
            <a:r>
              <a:rPr lang="pl" sz="2200">
                <a:solidFill>
                  <a:schemeClr val="lt2"/>
                </a:solidFill>
              </a:rPr>
              <a:t>zęściowo zrealizowane.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703050" y="570800"/>
            <a:ext cx="36075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chodzenie po lesie 						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75" y="1753900"/>
            <a:ext cx="3607375" cy="26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725" y="1676150"/>
            <a:ext cx="3794300" cy="28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4820675" y="502850"/>
            <a:ext cx="379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>
                <a:solidFill>
                  <a:schemeClr val="dk1"/>
                </a:solidFill>
              </a:rPr>
              <a:t>ucieczka przed                     lisem (zmiana z wilka)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pl" sz="1800">
                <a:solidFill>
                  <a:schemeClr val="lt2"/>
                </a:solidFill>
              </a:rPr>
              <a:t>Końcowa minigra. </a:t>
            </a:r>
            <a:endParaRPr sz="18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pl" sz="1400">
                <a:solidFill>
                  <a:schemeClr val="lt2"/>
                </a:solidFill>
              </a:rPr>
              <a:t>Gdy gracz dostanie się do miasta odnajduje złego człowieka i realizuje swój plan  (odkrywa, że sprawca codziennie rano jeździ rowerem (lub w skróconej wersji po prostu odrazu sie na niego natyka i wymysla plan spontanicznie), wbiega mu z patykiem pod koła tak, że się przewraca i mdleje, zakłada mu ten sam worek na twarz sprawiając, że ostatecznie zły człowiek się udusi) </a:t>
            </a:r>
            <a:endParaRPr sz="1400">
              <a:solidFill>
                <a:schemeClr val="lt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-"/>
            </a:pPr>
            <a:r>
              <a:rPr lang="pl" sz="1000">
                <a:solidFill>
                  <a:schemeClr val="lt2"/>
                </a:solidFill>
              </a:rPr>
              <a:t>KONIEC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75" y="2151175"/>
            <a:ext cx="3218900" cy="240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775" y="2050925"/>
            <a:ext cx="3492701" cy="26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875" y="0"/>
            <a:ext cx="3331600" cy="247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825" y="49450"/>
            <a:ext cx="3188600" cy="237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9950" y="49450"/>
            <a:ext cx="3163660" cy="23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63375" y="2428400"/>
            <a:ext cx="3618225" cy="27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3638" y="2441875"/>
            <a:ext cx="3618226" cy="268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8250" y="2428398"/>
            <a:ext cx="3595351" cy="27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006350" y="0"/>
            <a:ext cx="3331600" cy="24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10">
            <a:alphaModFix/>
          </a:blip>
          <a:srcRect b="0" l="0" r="20363" t="0"/>
          <a:stretch/>
        </p:blipFill>
        <p:spPr>
          <a:xfrm>
            <a:off x="1902775" y="2457925"/>
            <a:ext cx="2863350" cy="26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