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3" r:id="rId8"/>
    <p:sldId id="262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25402-DD51-4E78-B666-DAB0D2319FFE}" v="80" dt="2023-06-11T18:29:56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 varScale="1">
        <p:scale>
          <a:sx n="70" d="100"/>
          <a:sy n="70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rok Heeb" userId="ecd24afd466e4e8c" providerId="LiveId" clId="{16C25402-DD51-4E78-B666-DAB0D2319FFE}"/>
    <pc:docChg chg="undo redo custSel addSld delSld modSld sldOrd">
      <pc:chgData name="Shorok Heeb" userId="ecd24afd466e4e8c" providerId="LiveId" clId="{16C25402-DD51-4E78-B666-DAB0D2319FFE}" dt="2023-06-11T18:31:02.497" v="977" actId="113"/>
      <pc:docMkLst>
        <pc:docMk/>
      </pc:docMkLst>
      <pc:sldChg chg="addSp delSp modSp mod setBg setClrOvrMap">
        <pc:chgData name="Shorok Heeb" userId="ecd24afd466e4e8c" providerId="LiveId" clId="{16C25402-DD51-4E78-B666-DAB0D2319FFE}" dt="2023-06-11T18:22:14.048" v="895" actId="20577"/>
        <pc:sldMkLst>
          <pc:docMk/>
          <pc:sldMk cId="1718766222" sldId="256"/>
        </pc:sldMkLst>
        <pc:spChg chg="mod">
          <ac:chgData name="Shorok Heeb" userId="ecd24afd466e4e8c" providerId="LiveId" clId="{16C25402-DD51-4E78-B666-DAB0D2319FFE}" dt="2023-05-28T10:30:46.987" v="461" actId="14100"/>
          <ac:spMkLst>
            <pc:docMk/>
            <pc:sldMk cId="1718766222" sldId="256"/>
            <ac:spMk id="2" creationId="{FCC4B2A2-472E-F9B5-12E9-DE2214446C02}"/>
          </ac:spMkLst>
        </pc:spChg>
        <pc:spChg chg="mod">
          <ac:chgData name="Shorok Heeb" userId="ecd24afd466e4e8c" providerId="LiveId" clId="{16C25402-DD51-4E78-B666-DAB0D2319FFE}" dt="2023-06-11T18:22:14.048" v="895" actId="20577"/>
          <ac:spMkLst>
            <pc:docMk/>
            <pc:sldMk cId="1718766222" sldId="256"/>
            <ac:spMk id="3" creationId="{FB9B07BC-E057-C114-9F1F-914F885D947F}"/>
          </ac:spMkLst>
        </pc:spChg>
        <pc:spChg chg="add del">
          <ac:chgData name="Shorok Heeb" userId="ecd24afd466e4e8c" providerId="LiveId" clId="{16C25402-DD51-4E78-B666-DAB0D2319FFE}" dt="2023-05-28T10:28:09.466" v="401" actId="26606"/>
          <ac:spMkLst>
            <pc:docMk/>
            <pc:sldMk cId="1718766222" sldId="256"/>
            <ac:spMk id="7" creationId="{6A0FFA78-985C-4F50-B21A-77045C7DF657}"/>
          </ac:spMkLst>
        </pc:spChg>
        <pc:spChg chg="add del">
          <ac:chgData name="Shorok Heeb" userId="ecd24afd466e4e8c" providerId="LiveId" clId="{16C25402-DD51-4E78-B666-DAB0D2319FFE}" dt="2023-05-28T10:27:29.254" v="380" actId="26606"/>
          <ac:spMkLst>
            <pc:docMk/>
            <pc:sldMk cId="1718766222" sldId="256"/>
            <ac:spMk id="9" creationId="{99DE9D0E-C638-4470-A425-A312F6514D46}"/>
          </ac:spMkLst>
        </pc:spChg>
        <pc:spChg chg="add del">
          <ac:chgData name="Shorok Heeb" userId="ecd24afd466e4e8c" providerId="LiveId" clId="{16C25402-DD51-4E78-B666-DAB0D2319FFE}" dt="2023-05-28T10:28:16.836" v="404" actId="26606"/>
          <ac:spMkLst>
            <pc:docMk/>
            <pc:sldMk cId="1718766222" sldId="256"/>
            <ac:spMk id="10" creationId="{99DE9D0E-C638-4470-A425-A312F6514D46}"/>
          </ac:spMkLst>
        </pc:spChg>
        <pc:spChg chg="add del">
          <ac:chgData name="Shorok Heeb" userId="ecd24afd466e4e8c" providerId="LiveId" clId="{16C25402-DD51-4E78-B666-DAB0D2319FFE}" dt="2023-05-28T10:27:29.254" v="380" actId="26606"/>
          <ac:spMkLst>
            <pc:docMk/>
            <pc:sldMk cId="1718766222" sldId="256"/>
            <ac:spMk id="11" creationId="{CE5E68C2-DCCC-4202-9B0B-165BA46C8922}"/>
          </ac:spMkLst>
        </pc:spChg>
        <pc:spChg chg="add del">
          <ac:chgData name="Shorok Heeb" userId="ecd24afd466e4e8c" providerId="LiveId" clId="{16C25402-DD51-4E78-B666-DAB0D2319FFE}" dt="2023-05-28T10:28:16.836" v="404" actId="26606"/>
          <ac:spMkLst>
            <pc:docMk/>
            <pc:sldMk cId="1718766222" sldId="256"/>
            <ac:spMk id="14" creationId="{CE5E68C2-DCCC-4202-9B0B-165BA46C8922}"/>
          </ac:spMkLst>
        </pc:spChg>
        <pc:spChg chg="add del">
          <ac:chgData name="Shorok Heeb" userId="ecd24afd466e4e8c" providerId="LiveId" clId="{16C25402-DD51-4E78-B666-DAB0D2319FFE}" dt="2023-05-28T10:27:32.155" v="383" actId="26606"/>
          <ac:spMkLst>
            <pc:docMk/>
            <pc:sldMk cId="1718766222" sldId="256"/>
            <ac:spMk id="15" creationId="{B371F200-D1FD-4B04-AD59-0B916F679D84}"/>
          </ac:spMkLst>
        </pc:spChg>
        <pc:spChg chg="add del">
          <ac:chgData name="Shorok Heeb" userId="ecd24afd466e4e8c" providerId="LiveId" clId="{16C25402-DD51-4E78-B666-DAB0D2319FFE}" dt="2023-05-28T10:27:32.155" v="383" actId="26606"/>
          <ac:spMkLst>
            <pc:docMk/>
            <pc:sldMk cId="1718766222" sldId="256"/>
            <ac:spMk id="16" creationId="{19E9CB2B-7C9D-4B98-AD54-C7DE19B7B12D}"/>
          </ac:spMkLst>
        </pc:spChg>
        <pc:spChg chg="add del">
          <ac:chgData name="Shorok Heeb" userId="ecd24afd466e4e8c" providerId="LiveId" clId="{16C25402-DD51-4E78-B666-DAB0D2319FFE}" dt="2023-05-28T10:28:44.423" v="413" actId="26606"/>
          <ac:spMkLst>
            <pc:docMk/>
            <pc:sldMk cId="1718766222" sldId="256"/>
            <ac:spMk id="21" creationId="{6A862265-5CA3-4C40-8582-7534C3B03C2A}"/>
          </ac:spMkLst>
        </pc:spChg>
        <pc:spChg chg="add del">
          <ac:chgData name="Shorok Heeb" userId="ecd24afd466e4e8c" providerId="LiveId" clId="{16C25402-DD51-4E78-B666-DAB0D2319FFE}" dt="2023-05-28T10:27:58.915" v="398" actId="26606"/>
          <ac:spMkLst>
            <pc:docMk/>
            <pc:sldMk cId="1718766222" sldId="256"/>
            <ac:spMk id="22" creationId="{99DE9D0E-C638-4470-A425-A312F6514D46}"/>
          </ac:spMkLst>
        </pc:spChg>
        <pc:spChg chg="add del">
          <ac:chgData name="Shorok Heeb" userId="ecd24afd466e4e8c" providerId="LiveId" clId="{16C25402-DD51-4E78-B666-DAB0D2319FFE}" dt="2023-05-28T10:27:58.915" v="398" actId="26606"/>
          <ac:spMkLst>
            <pc:docMk/>
            <pc:sldMk cId="1718766222" sldId="256"/>
            <ac:spMk id="24" creationId="{CE5E68C2-DCCC-4202-9B0B-165BA46C8922}"/>
          </ac:spMkLst>
        </pc:spChg>
        <pc:spChg chg="add del">
          <ac:chgData name="Shorok Heeb" userId="ecd24afd466e4e8c" providerId="LiveId" clId="{16C25402-DD51-4E78-B666-DAB0D2319FFE}" dt="2023-05-28T10:28:21.142" v="407" actId="26606"/>
          <ac:spMkLst>
            <pc:docMk/>
            <pc:sldMk cId="1718766222" sldId="256"/>
            <ac:spMk id="27" creationId="{A4092ECB-D375-4A85-AD6E-85644D2A99E5}"/>
          </ac:spMkLst>
        </pc:spChg>
        <pc:spChg chg="add del">
          <ac:chgData name="Shorok Heeb" userId="ecd24afd466e4e8c" providerId="LiveId" clId="{16C25402-DD51-4E78-B666-DAB0D2319FFE}" dt="2023-05-28T10:27:44.877" v="389" actId="26606"/>
          <ac:spMkLst>
            <pc:docMk/>
            <pc:sldMk cId="1718766222" sldId="256"/>
            <ac:spMk id="30" creationId="{1CE580D1-F917-4567-AFB4-99AA9B52ADF0}"/>
          </ac:spMkLst>
        </pc:spChg>
        <pc:spChg chg="add del">
          <ac:chgData name="Shorok Heeb" userId="ecd24afd466e4e8c" providerId="LiveId" clId="{16C25402-DD51-4E78-B666-DAB0D2319FFE}" dt="2023-05-28T10:28:25.965" v="409" actId="26606"/>
          <ac:spMkLst>
            <pc:docMk/>
            <pc:sldMk cId="1718766222" sldId="256"/>
            <ac:spMk id="31" creationId="{23522FE7-5A29-4EF6-B1EF-2CA55748A772}"/>
          </ac:spMkLst>
        </pc:spChg>
        <pc:spChg chg="add del">
          <ac:chgData name="Shorok Heeb" userId="ecd24afd466e4e8c" providerId="LiveId" clId="{16C25402-DD51-4E78-B666-DAB0D2319FFE}" dt="2023-05-28T10:27:44.877" v="389" actId="26606"/>
          <ac:spMkLst>
            <pc:docMk/>
            <pc:sldMk cId="1718766222" sldId="256"/>
            <ac:spMk id="38" creationId="{C6870151-9189-4C3A-8379-EF3D95827A0A}"/>
          </ac:spMkLst>
        </pc:spChg>
        <pc:spChg chg="add del">
          <ac:chgData name="Shorok Heeb" userId="ecd24afd466e4e8c" providerId="LiveId" clId="{16C25402-DD51-4E78-B666-DAB0D2319FFE}" dt="2023-05-28T10:28:25.965" v="409" actId="26606"/>
          <ac:spMkLst>
            <pc:docMk/>
            <pc:sldMk cId="1718766222" sldId="256"/>
            <ac:spMk id="39" creationId="{FD6EDB49-211E-499D-9A08-6C5FF3D060F7}"/>
          </ac:spMkLst>
        </pc:spChg>
        <pc:spChg chg="add del">
          <ac:chgData name="Shorok Heeb" userId="ecd24afd466e4e8c" providerId="LiveId" clId="{16C25402-DD51-4E78-B666-DAB0D2319FFE}" dt="2023-05-28T10:27:44.877" v="389" actId="26606"/>
          <ac:spMkLst>
            <pc:docMk/>
            <pc:sldMk cId="1718766222" sldId="256"/>
            <ac:spMk id="40" creationId="{123EA69C-102A-4DD0-9547-05DCD271D159}"/>
          </ac:spMkLst>
        </pc:spChg>
        <pc:spChg chg="add del">
          <ac:chgData name="Shorok Heeb" userId="ecd24afd466e4e8c" providerId="LiveId" clId="{16C25402-DD51-4E78-B666-DAB0D2319FFE}" dt="2023-05-28T10:28:25.965" v="409" actId="26606"/>
          <ac:spMkLst>
            <pc:docMk/>
            <pc:sldMk cId="1718766222" sldId="256"/>
            <ac:spMk id="41" creationId="{38F9F37E-D3CF-4F3D-96C2-25307819DF2D}"/>
          </ac:spMkLst>
        </pc:spChg>
        <pc:spChg chg="add del">
          <ac:chgData name="Shorok Heeb" userId="ecd24afd466e4e8c" providerId="LiveId" clId="{16C25402-DD51-4E78-B666-DAB0D2319FFE}" dt="2023-05-28T10:27:44.877" v="389" actId="26606"/>
          <ac:spMkLst>
            <pc:docMk/>
            <pc:sldMk cId="1718766222" sldId="256"/>
            <ac:spMk id="42" creationId="{6A862265-5CA3-4C40-8582-7534C3B03C2A}"/>
          </ac:spMkLst>
        </pc:spChg>
        <pc:spChg chg="add del">
          <ac:chgData name="Shorok Heeb" userId="ecd24afd466e4e8c" providerId="LiveId" clId="{16C25402-DD51-4E78-B666-DAB0D2319FFE}" dt="2023-05-28T10:28:25.965" v="409" actId="26606"/>
          <ac:spMkLst>
            <pc:docMk/>
            <pc:sldMk cId="1718766222" sldId="256"/>
            <ac:spMk id="43" creationId="{C5FFF17D-767C-40E7-8C89-962F1F54BCD0}"/>
          </ac:spMkLst>
        </pc:spChg>
        <pc:spChg chg="add del">
          <ac:chgData name="Shorok Heeb" userId="ecd24afd466e4e8c" providerId="LiveId" clId="{16C25402-DD51-4E78-B666-DAB0D2319FFE}" dt="2023-05-28T10:27:44.877" v="389" actId="26606"/>
          <ac:spMkLst>
            <pc:docMk/>
            <pc:sldMk cId="1718766222" sldId="256"/>
            <ac:spMk id="44" creationId="{600EF80B-0391-4082-9AF5-F15B091B4CE9}"/>
          </ac:spMkLst>
        </pc:spChg>
        <pc:spChg chg="add del">
          <ac:chgData name="Shorok Heeb" userId="ecd24afd466e4e8c" providerId="LiveId" clId="{16C25402-DD51-4E78-B666-DAB0D2319FFE}" dt="2023-05-28T10:28:25.965" v="409" actId="26606"/>
          <ac:spMkLst>
            <pc:docMk/>
            <pc:sldMk cId="1718766222" sldId="256"/>
            <ac:spMk id="45" creationId="{E69F39E1-619D-4D9E-8823-8BD8CC3206B6}"/>
          </ac:spMkLst>
        </pc:spChg>
        <pc:spChg chg="add del">
          <ac:chgData name="Shorok Heeb" userId="ecd24afd466e4e8c" providerId="LiveId" clId="{16C25402-DD51-4E78-B666-DAB0D2319FFE}" dt="2023-05-28T10:28:25.965" v="409" actId="26606"/>
          <ac:spMkLst>
            <pc:docMk/>
            <pc:sldMk cId="1718766222" sldId="256"/>
            <ac:spMk id="47" creationId="{C8C53F47-DF50-454F-A5A6-6B969748D972}"/>
          </ac:spMkLst>
        </pc:spChg>
        <pc:spChg chg="add del">
          <ac:chgData name="Shorok Heeb" userId="ecd24afd466e4e8c" providerId="LiveId" clId="{16C25402-DD51-4E78-B666-DAB0D2319FFE}" dt="2023-05-28T10:27:44.877" v="389" actId="26606"/>
          <ac:spMkLst>
            <pc:docMk/>
            <pc:sldMk cId="1718766222" sldId="256"/>
            <ac:spMk id="48" creationId="{3FBF03E8-C602-4192-9C52-F84B29FDCC88}"/>
          </ac:spMkLst>
        </pc:spChg>
        <pc:spChg chg="add del">
          <ac:chgData name="Shorok Heeb" userId="ecd24afd466e4e8c" providerId="LiveId" clId="{16C25402-DD51-4E78-B666-DAB0D2319FFE}" dt="2023-05-28T10:27:51.484" v="392" actId="26606"/>
          <ac:spMkLst>
            <pc:docMk/>
            <pc:sldMk cId="1718766222" sldId="256"/>
            <ac:spMk id="50" creationId="{99DE9D0E-C638-4470-A425-A312F6514D46}"/>
          </ac:spMkLst>
        </pc:spChg>
        <pc:spChg chg="add del">
          <ac:chgData name="Shorok Heeb" userId="ecd24afd466e4e8c" providerId="LiveId" clId="{16C25402-DD51-4E78-B666-DAB0D2319FFE}" dt="2023-05-28T10:27:51.484" v="392" actId="26606"/>
          <ac:spMkLst>
            <pc:docMk/>
            <pc:sldMk cId="1718766222" sldId="256"/>
            <ac:spMk id="51" creationId="{CE5E68C2-DCCC-4202-9B0B-165BA46C8922}"/>
          </ac:spMkLst>
        </pc:spChg>
        <pc:spChg chg="add del">
          <ac:chgData name="Shorok Heeb" userId="ecd24afd466e4e8c" providerId="LiveId" clId="{16C25402-DD51-4E78-B666-DAB0D2319FFE}" dt="2023-05-28T10:28:31.348" v="411" actId="26606"/>
          <ac:spMkLst>
            <pc:docMk/>
            <pc:sldMk cId="1718766222" sldId="256"/>
            <ac:spMk id="53" creationId="{65513E21-21B0-48DB-8CF1-35E43B33A477}"/>
          </ac:spMkLst>
        </pc:spChg>
        <pc:spChg chg="add del">
          <ac:chgData name="Shorok Heeb" userId="ecd24afd466e4e8c" providerId="LiveId" clId="{16C25402-DD51-4E78-B666-DAB0D2319FFE}" dt="2023-05-28T10:27:52.810" v="394" actId="26606"/>
          <ac:spMkLst>
            <pc:docMk/>
            <pc:sldMk cId="1718766222" sldId="256"/>
            <ac:spMk id="54" creationId="{8BC298DB-2D5C-40A1-9A78-6B4A12198A9B}"/>
          </ac:spMkLst>
        </pc:spChg>
        <pc:spChg chg="add del">
          <ac:chgData name="Shorok Heeb" userId="ecd24afd466e4e8c" providerId="LiveId" clId="{16C25402-DD51-4E78-B666-DAB0D2319FFE}" dt="2023-05-28T10:27:52.810" v="394" actId="26606"/>
          <ac:spMkLst>
            <pc:docMk/>
            <pc:sldMk cId="1718766222" sldId="256"/>
            <ac:spMk id="55" creationId="{35C2355B-7CE9-4192-9142-A41CA0A0C08B}"/>
          </ac:spMkLst>
        </pc:spChg>
        <pc:spChg chg="add del">
          <ac:chgData name="Shorok Heeb" userId="ecd24afd466e4e8c" providerId="LiveId" clId="{16C25402-DD51-4E78-B666-DAB0D2319FFE}" dt="2023-05-28T10:27:57.455" v="396" actId="26606"/>
          <ac:spMkLst>
            <pc:docMk/>
            <pc:sldMk cId="1718766222" sldId="256"/>
            <ac:spMk id="60" creationId="{1CE580D1-F917-4567-AFB4-99AA9B52ADF0}"/>
          </ac:spMkLst>
        </pc:spChg>
        <pc:spChg chg="add del">
          <ac:chgData name="Shorok Heeb" userId="ecd24afd466e4e8c" providerId="LiveId" clId="{16C25402-DD51-4E78-B666-DAB0D2319FFE}" dt="2023-05-28T10:27:57.455" v="396" actId="26606"/>
          <ac:spMkLst>
            <pc:docMk/>
            <pc:sldMk cId="1718766222" sldId="256"/>
            <ac:spMk id="64" creationId="{F2AF0D79-4A1A-4F27-B9F0-CF252C4AC91C}"/>
          </ac:spMkLst>
        </pc:spChg>
        <pc:spChg chg="add del">
          <ac:chgData name="Shorok Heeb" userId="ecd24afd466e4e8c" providerId="LiveId" clId="{16C25402-DD51-4E78-B666-DAB0D2319FFE}" dt="2023-05-28T10:28:44.423" v="413" actId="26606"/>
          <ac:spMkLst>
            <pc:docMk/>
            <pc:sldMk cId="1718766222" sldId="256"/>
            <ac:spMk id="68" creationId="{1CE580D1-F917-4567-AFB4-99AA9B52ADF0}"/>
          </ac:spMkLst>
        </pc:spChg>
        <pc:spChg chg="add del">
          <ac:chgData name="Shorok Heeb" userId="ecd24afd466e4e8c" providerId="LiveId" clId="{16C25402-DD51-4E78-B666-DAB0D2319FFE}" dt="2023-05-28T10:28:44.423" v="413" actId="26606"/>
          <ac:spMkLst>
            <pc:docMk/>
            <pc:sldMk cId="1718766222" sldId="256"/>
            <ac:spMk id="72" creationId="{C6870151-9189-4C3A-8379-EF3D95827A0A}"/>
          </ac:spMkLst>
        </pc:spChg>
        <pc:spChg chg="add del">
          <ac:chgData name="Shorok Heeb" userId="ecd24afd466e4e8c" providerId="LiveId" clId="{16C25402-DD51-4E78-B666-DAB0D2319FFE}" dt="2023-05-28T10:28:44.423" v="413" actId="26606"/>
          <ac:spMkLst>
            <pc:docMk/>
            <pc:sldMk cId="1718766222" sldId="256"/>
            <ac:spMk id="74" creationId="{123EA69C-102A-4DD0-9547-05DCD271D159}"/>
          </ac:spMkLst>
        </pc:spChg>
        <pc:spChg chg="add del">
          <ac:chgData name="Shorok Heeb" userId="ecd24afd466e4e8c" providerId="LiveId" clId="{16C25402-DD51-4E78-B666-DAB0D2319FFE}" dt="2023-05-28T10:28:44.423" v="413" actId="26606"/>
          <ac:spMkLst>
            <pc:docMk/>
            <pc:sldMk cId="1718766222" sldId="256"/>
            <ac:spMk id="75" creationId="{600EF80B-0391-4082-9AF5-F15B091B4CE9}"/>
          </ac:spMkLst>
        </pc:spChg>
        <pc:spChg chg="add del">
          <ac:chgData name="Shorok Heeb" userId="ecd24afd466e4e8c" providerId="LiveId" clId="{16C25402-DD51-4E78-B666-DAB0D2319FFE}" dt="2023-05-28T10:28:44.423" v="413" actId="26606"/>
          <ac:spMkLst>
            <pc:docMk/>
            <pc:sldMk cId="1718766222" sldId="256"/>
            <ac:spMk id="77" creationId="{3FBF03E8-C602-4192-9C52-F84B29FDCC88}"/>
          </ac:spMkLst>
        </pc:spChg>
        <pc:spChg chg="add del">
          <ac:chgData name="Shorok Heeb" userId="ecd24afd466e4e8c" providerId="LiveId" clId="{16C25402-DD51-4E78-B666-DAB0D2319FFE}" dt="2023-05-28T10:28:45.373" v="415" actId="26606"/>
          <ac:spMkLst>
            <pc:docMk/>
            <pc:sldMk cId="1718766222" sldId="256"/>
            <ac:spMk id="79" creationId="{1CE580D1-F917-4567-AFB4-99AA9B52ADF0}"/>
          </ac:spMkLst>
        </pc:spChg>
        <pc:spChg chg="add del">
          <ac:chgData name="Shorok Heeb" userId="ecd24afd466e4e8c" providerId="LiveId" clId="{16C25402-DD51-4E78-B666-DAB0D2319FFE}" dt="2023-05-28T10:28:45.373" v="415" actId="26606"/>
          <ac:spMkLst>
            <pc:docMk/>
            <pc:sldMk cId="1718766222" sldId="256"/>
            <ac:spMk id="83" creationId="{C6870151-9189-4C3A-8379-EF3D95827A0A}"/>
          </ac:spMkLst>
        </pc:spChg>
        <pc:spChg chg="add del">
          <ac:chgData name="Shorok Heeb" userId="ecd24afd466e4e8c" providerId="LiveId" clId="{16C25402-DD51-4E78-B666-DAB0D2319FFE}" dt="2023-05-28T10:28:45.373" v="415" actId="26606"/>
          <ac:spMkLst>
            <pc:docMk/>
            <pc:sldMk cId="1718766222" sldId="256"/>
            <ac:spMk id="85" creationId="{123EA69C-102A-4DD0-9547-05DCD271D159}"/>
          </ac:spMkLst>
        </pc:spChg>
        <pc:spChg chg="add del">
          <ac:chgData name="Shorok Heeb" userId="ecd24afd466e4e8c" providerId="LiveId" clId="{16C25402-DD51-4E78-B666-DAB0D2319FFE}" dt="2023-05-28T10:28:45.373" v="415" actId="26606"/>
          <ac:spMkLst>
            <pc:docMk/>
            <pc:sldMk cId="1718766222" sldId="256"/>
            <ac:spMk id="86" creationId="{6A862265-5CA3-4C40-8582-7534C3B03C2A}"/>
          </ac:spMkLst>
        </pc:spChg>
        <pc:spChg chg="add del">
          <ac:chgData name="Shorok Heeb" userId="ecd24afd466e4e8c" providerId="LiveId" clId="{16C25402-DD51-4E78-B666-DAB0D2319FFE}" dt="2023-05-28T10:28:45.373" v="415" actId="26606"/>
          <ac:spMkLst>
            <pc:docMk/>
            <pc:sldMk cId="1718766222" sldId="256"/>
            <ac:spMk id="87" creationId="{600EF80B-0391-4082-9AF5-F15B091B4CE9}"/>
          </ac:spMkLst>
        </pc:spChg>
        <pc:spChg chg="add del">
          <ac:chgData name="Shorok Heeb" userId="ecd24afd466e4e8c" providerId="LiveId" clId="{16C25402-DD51-4E78-B666-DAB0D2319FFE}" dt="2023-05-28T10:28:45.373" v="415" actId="26606"/>
          <ac:spMkLst>
            <pc:docMk/>
            <pc:sldMk cId="1718766222" sldId="256"/>
            <ac:spMk id="89" creationId="{3FBF03E8-C602-4192-9C52-F84B29FDCC88}"/>
          </ac:spMkLst>
        </pc:spChg>
        <pc:spChg chg="add del">
          <ac:chgData name="Shorok Heeb" userId="ecd24afd466e4e8c" providerId="LiveId" clId="{16C25402-DD51-4E78-B666-DAB0D2319FFE}" dt="2023-05-28T10:28:47.423" v="417" actId="26606"/>
          <ac:spMkLst>
            <pc:docMk/>
            <pc:sldMk cId="1718766222" sldId="256"/>
            <ac:spMk id="91" creationId="{1CE580D1-F917-4567-AFB4-99AA9B52ADF0}"/>
          </ac:spMkLst>
        </pc:spChg>
        <pc:spChg chg="add del">
          <ac:chgData name="Shorok Heeb" userId="ecd24afd466e4e8c" providerId="LiveId" clId="{16C25402-DD51-4E78-B666-DAB0D2319FFE}" dt="2023-05-28T10:28:47.423" v="417" actId="26606"/>
          <ac:spMkLst>
            <pc:docMk/>
            <pc:sldMk cId="1718766222" sldId="256"/>
            <ac:spMk id="95" creationId="{7BEFDA1A-2A01-4C29-A5D0-AE6F050D07DF}"/>
          </ac:spMkLst>
        </pc:spChg>
        <pc:spChg chg="add del">
          <ac:chgData name="Shorok Heeb" userId="ecd24afd466e4e8c" providerId="LiveId" clId="{16C25402-DD51-4E78-B666-DAB0D2319FFE}" dt="2023-05-28T10:28:47.423" v="417" actId="26606"/>
          <ac:spMkLst>
            <pc:docMk/>
            <pc:sldMk cId="1718766222" sldId="256"/>
            <ac:spMk id="98" creationId="{279D3810-B86F-4009-84EC-DE0FEABD6FCE}"/>
          </ac:spMkLst>
        </pc:spChg>
        <pc:spChg chg="add del">
          <ac:chgData name="Shorok Heeb" userId="ecd24afd466e4e8c" providerId="LiveId" clId="{16C25402-DD51-4E78-B666-DAB0D2319FFE}" dt="2023-05-28T10:28:50.667" v="420" actId="26606"/>
          <ac:spMkLst>
            <pc:docMk/>
            <pc:sldMk cId="1718766222" sldId="256"/>
            <ac:spMk id="102" creationId="{2FDF9410-E530-4E71-A2C0-4C24B489649E}"/>
          </ac:spMkLst>
        </pc:spChg>
        <pc:spChg chg="add del">
          <ac:chgData name="Shorok Heeb" userId="ecd24afd466e4e8c" providerId="LiveId" clId="{16C25402-DD51-4E78-B666-DAB0D2319FFE}" dt="2023-05-28T10:28:50.667" v="420" actId="26606"/>
          <ac:spMkLst>
            <pc:docMk/>
            <pc:sldMk cId="1718766222" sldId="256"/>
            <ac:spMk id="104" creationId="{82F2350F-B1BB-4308-A267-CFFA3576E89F}"/>
          </ac:spMkLst>
        </pc:spChg>
        <pc:spChg chg="add del">
          <ac:chgData name="Shorok Heeb" userId="ecd24afd466e4e8c" providerId="LiveId" clId="{16C25402-DD51-4E78-B666-DAB0D2319FFE}" dt="2023-05-28T10:29:35.425" v="429" actId="26606"/>
          <ac:spMkLst>
            <pc:docMk/>
            <pc:sldMk cId="1718766222" sldId="256"/>
            <ac:spMk id="145" creationId="{CC892AB0-7D6D-4FC9-9105-0CB427161889}"/>
          </ac:spMkLst>
        </pc:spChg>
        <pc:spChg chg="add del">
          <ac:chgData name="Shorok Heeb" userId="ecd24afd466e4e8c" providerId="LiveId" clId="{16C25402-DD51-4E78-B666-DAB0D2319FFE}" dt="2023-05-28T10:29:35.425" v="429" actId="26606"/>
          <ac:spMkLst>
            <pc:docMk/>
            <pc:sldMk cId="1718766222" sldId="256"/>
            <ac:spMk id="168" creationId="{6D29BE04-4454-4832-B83F-10D001BFF94D}"/>
          </ac:spMkLst>
        </pc:spChg>
        <pc:spChg chg="add del">
          <ac:chgData name="Shorok Heeb" userId="ecd24afd466e4e8c" providerId="LiveId" clId="{16C25402-DD51-4E78-B666-DAB0D2319FFE}" dt="2023-05-28T10:29:35.425" v="429" actId="26606"/>
          <ac:spMkLst>
            <pc:docMk/>
            <pc:sldMk cId="1718766222" sldId="256"/>
            <ac:spMk id="169" creationId="{98714CE9-3C2C-48E1-8B8F-CFB7735C43D7}"/>
          </ac:spMkLst>
        </pc:spChg>
        <pc:grpChg chg="add del">
          <ac:chgData name="Shorok Heeb" userId="ecd24afd466e4e8c" providerId="LiveId" clId="{16C25402-DD51-4E78-B666-DAB0D2319FFE}" dt="2023-05-28T10:27:32.155" v="383" actId="26606"/>
          <ac:grpSpMkLst>
            <pc:docMk/>
            <pc:sldMk cId="1718766222" sldId="256"/>
            <ac:grpSpMk id="19" creationId="{8349A827-399B-4A6D-926F-6D0F2FB8FD81}"/>
          </ac:grpSpMkLst>
        </pc:grpChg>
        <pc:grpChg chg="add del">
          <ac:chgData name="Shorok Heeb" userId="ecd24afd466e4e8c" providerId="LiveId" clId="{16C25402-DD51-4E78-B666-DAB0D2319FFE}" dt="2023-05-28T10:29:35.425" v="429" actId="26606"/>
          <ac:grpSpMkLst>
            <pc:docMk/>
            <pc:sldMk cId="1718766222" sldId="256"/>
            <ac:grpSpMk id="67" creationId="{F64806C9-3599-45A7-BCFF-F762C54276F8}"/>
          </ac:grpSpMkLst>
        </pc:grpChg>
        <pc:grpChg chg="add del">
          <ac:chgData name="Shorok Heeb" userId="ecd24afd466e4e8c" providerId="LiveId" clId="{16C25402-DD51-4E78-B666-DAB0D2319FFE}" dt="2023-05-28T10:29:35.425" v="429" actId="26606"/>
          <ac:grpSpMkLst>
            <pc:docMk/>
            <pc:sldMk cId="1718766222" sldId="256"/>
            <ac:grpSpMk id="101" creationId="{3BAEF7DA-43C4-4736-B5A3-B48E6125AB2D}"/>
          </ac:grpSpMkLst>
        </pc:grpChg>
        <pc:grpChg chg="add del">
          <ac:chgData name="Shorok Heeb" userId="ecd24afd466e4e8c" providerId="LiveId" clId="{16C25402-DD51-4E78-B666-DAB0D2319FFE}" dt="2023-05-28T10:29:35.425" v="429" actId="26606"/>
          <ac:grpSpMkLst>
            <pc:docMk/>
            <pc:sldMk cId="1718766222" sldId="256"/>
            <ac:grpSpMk id="146" creationId="{807353E4-FA19-40CB-8AF8-3A8E6704BE09}"/>
          </ac:grpSpMkLst>
        </pc:grpChg>
        <pc:grpChg chg="add del">
          <ac:chgData name="Shorok Heeb" userId="ecd24afd466e4e8c" providerId="LiveId" clId="{16C25402-DD51-4E78-B666-DAB0D2319FFE}" dt="2023-05-28T10:29:35.425" v="429" actId="26606"/>
          <ac:grpSpMkLst>
            <pc:docMk/>
            <pc:sldMk cId="1718766222" sldId="256"/>
            <ac:grpSpMk id="153" creationId="{0328E69E-CE3D-4110-8BF7-AD3C0C10CB1C}"/>
          </ac:grpSpMkLst>
        </pc:grpChg>
        <pc:grpChg chg="add del">
          <ac:chgData name="Shorok Heeb" userId="ecd24afd466e4e8c" providerId="LiveId" clId="{16C25402-DD51-4E78-B666-DAB0D2319FFE}" dt="2023-05-28T10:29:35.425" v="429" actId="26606"/>
          <ac:grpSpMkLst>
            <pc:docMk/>
            <pc:sldMk cId="1718766222" sldId="256"/>
            <ac:grpSpMk id="162" creationId="{1287AC97-A8E8-4B45-A50A-3057A88B4088}"/>
          </ac:grpSpMkLst>
        </pc:grpChg>
        <pc:picChg chg="add del">
          <ac:chgData name="Shorok Heeb" userId="ecd24afd466e4e8c" providerId="LiveId" clId="{16C25402-DD51-4E78-B666-DAB0D2319FFE}" dt="2023-05-28T10:27:29.254" v="380" actId="26606"/>
          <ac:picMkLst>
            <pc:docMk/>
            <pc:sldMk cId="1718766222" sldId="256"/>
            <ac:picMk id="5" creationId="{64492E65-2203-7B40-CA92-0BA0FBC71BE1}"/>
          </ac:picMkLst>
        </pc:picChg>
        <pc:picChg chg="add del">
          <ac:chgData name="Shorok Heeb" userId="ecd24afd466e4e8c" providerId="LiveId" clId="{16C25402-DD51-4E78-B666-DAB0D2319FFE}" dt="2023-05-28T10:28:09.466" v="401" actId="26606"/>
          <ac:picMkLst>
            <pc:docMk/>
            <pc:sldMk cId="1718766222" sldId="256"/>
            <ac:picMk id="6" creationId="{C388CA10-948F-9C13-FB2B-91BDD033B162}"/>
          </ac:picMkLst>
        </pc:picChg>
        <pc:picChg chg="add del">
          <ac:chgData name="Shorok Heeb" userId="ecd24afd466e4e8c" providerId="LiveId" clId="{16C25402-DD51-4E78-B666-DAB0D2319FFE}" dt="2023-05-28T10:28:16.836" v="404" actId="26606"/>
          <ac:picMkLst>
            <pc:docMk/>
            <pc:sldMk cId="1718766222" sldId="256"/>
            <ac:picMk id="12" creationId="{808638EF-B334-7FF5-C433-40EFFD93172D}"/>
          </ac:picMkLst>
        </pc:picChg>
        <pc:picChg chg="add del">
          <ac:chgData name="Shorok Heeb" userId="ecd24afd466e4e8c" providerId="LiveId" clId="{16C25402-DD51-4E78-B666-DAB0D2319FFE}" dt="2023-05-28T10:27:32.155" v="383" actId="26606"/>
          <ac:picMkLst>
            <pc:docMk/>
            <pc:sldMk cId="1718766222" sldId="256"/>
            <ac:picMk id="18" creationId="{8A2F30DA-64CC-2C31-E35C-5BB839AFE1C9}"/>
          </ac:picMkLst>
        </pc:picChg>
        <pc:picChg chg="add del mod ord">
          <ac:chgData name="Shorok Heeb" userId="ecd24afd466e4e8c" providerId="LiveId" clId="{16C25402-DD51-4E78-B666-DAB0D2319FFE}" dt="2023-05-28T10:27:58.915" v="398" actId="26606"/>
          <ac:picMkLst>
            <pc:docMk/>
            <pc:sldMk cId="1718766222" sldId="256"/>
            <ac:picMk id="23" creationId="{64492E65-2203-7B40-CA92-0BA0FBC71BE1}"/>
          </ac:picMkLst>
        </pc:picChg>
        <pc:picChg chg="add del">
          <ac:chgData name="Shorok Heeb" userId="ecd24afd466e4e8c" providerId="LiveId" clId="{16C25402-DD51-4E78-B666-DAB0D2319FFE}" dt="2023-05-28T10:28:21.142" v="407" actId="26606"/>
          <ac:picMkLst>
            <pc:docMk/>
            <pc:sldMk cId="1718766222" sldId="256"/>
            <ac:picMk id="26" creationId="{54C18C78-421C-F41E-EBF1-1FFB48A3758E}"/>
          </ac:picMkLst>
        </pc:picChg>
        <pc:picChg chg="add del">
          <ac:chgData name="Shorok Heeb" userId="ecd24afd466e4e8c" providerId="LiveId" clId="{16C25402-DD51-4E78-B666-DAB0D2319FFE}" dt="2023-05-28T10:27:44.877" v="389" actId="26606"/>
          <ac:picMkLst>
            <pc:docMk/>
            <pc:sldMk cId="1718766222" sldId="256"/>
            <ac:picMk id="32" creationId="{1F5620B8-A2D8-4568-B566-F0453A0D9167}"/>
          </ac:picMkLst>
        </pc:picChg>
        <pc:picChg chg="add del">
          <ac:chgData name="Shorok Heeb" userId="ecd24afd466e4e8c" providerId="LiveId" clId="{16C25402-DD51-4E78-B666-DAB0D2319FFE}" dt="2023-05-28T10:28:25.965" v="409" actId="26606"/>
          <ac:picMkLst>
            <pc:docMk/>
            <pc:sldMk cId="1718766222" sldId="256"/>
            <ac:picMk id="33" creationId="{C2192E09-EBC7-416C-B887-DFF915D7F43D}"/>
          </ac:picMkLst>
        </pc:picChg>
        <pc:picChg chg="add del">
          <ac:chgData name="Shorok Heeb" userId="ecd24afd466e4e8c" providerId="LiveId" clId="{16C25402-DD51-4E78-B666-DAB0D2319FFE}" dt="2023-05-28T10:28:25.965" v="409" actId="26606"/>
          <ac:picMkLst>
            <pc:docMk/>
            <pc:sldMk cId="1718766222" sldId="256"/>
            <ac:picMk id="49" creationId="{6A26901A-BC62-4A3A-A07A-65E1F3DDDEC6}"/>
          </ac:picMkLst>
        </pc:picChg>
        <pc:picChg chg="add del">
          <ac:chgData name="Shorok Heeb" userId="ecd24afd466e4e8c" providerId="LiveId" clId="{16C25402-DD51-4E78-B666-DAB0D2319FFE}" dt="2023-05-28T10:27:52.810" v="394" actId="26606"/>
          <ac:picMkLst>
            <pc:docMk/>
            <pc:sldMk cId="1718766222" sldId="256"/>
            <ac:picMk id="57" creationId="{45CE2E7C-6AA3-4710-825D-4CDDF788C7BC}"/>
          </ac:picMkLst>
        </pc:picChg>
        <pc:picChg chg="add del">
          <ac:chgData name="Shorok Heeb" userId="ecd24afd466e4e8c" providerId="LiveId" clId="{16C25402-DD51-4E78-B666-DAB0D2319FFE}" dt="2023-05-28T10:28:31.348" v="411" actId="26606"/>
          <ac:picMkLst>
            <pc:docMk/>
            <pc:sldMk cId="1718766222" sldId="256"/>
            <ac:picMk id="59" creationId="{94BE0AD5-3232-0381-D3D7-8734D6E98099}"/>
          </ac:picMkLst>
        </pc:picChg>
        <pc:picChg chg="add del">
          <ac:chgData name="Shorok Heeb" userId="ecd24afd466e4e8c" providerId="LiveId" clId="{16C25402-DD51-4E78-B666-DAB0D2319FFE}" dt="2023-05-28T10:27:57.455" v="396" actId="26606"/>
          <ac:picMkLst>
            <pc:docMk/>
            <pc:sldMk cId="1718766222" sldId="256"/>
            <ac:picMk id="61" creationId="{1F5620B8-A2D8-4568-B566-F0453A0D9167}"/>
          </ac:picMkLst>
        </pc:picChg>
        <pc:picChg chg="add del">
          <ac:chgData name="Shorok Heeb" userId="ecd24afd466e4e8c" providerId="LiveId" clId="{16C25402-DD51-4E78-B666-DAB0D2319FFE}" dt="2023-05-28T10:28:44.423" v="413" actId="26606"/>
          <ac:picMkLst>
            <pc:docMk/>
            <pc:sldMk cId="1718766222" sldId="256"/>
            <ac:picMk id="69" creationId="{1F5620B8-A2D8-4568-B566-F0453A0D9167}"/>
          </ac:picMkLst>
        </pc:picChg>
        <pc:picChg chg="add del">
          <ac:chgData name="Shorok Heeb" userId="ecd24afd466e4e8c" providerId="LiveId" clId="{16C25402-DD51-4E78-B666-DAB0D2319FFE}" dt="2023-05-28T10:28:44.423" v="413" actId="26606"/>
          <ac:picMkLst>
            <pc:docMk/>
            <pc:sldMk cId="1718766222" sldId="256"/>
            <ac:picMk id="73" creationId="{959BC9A5-DA83-4421-AC29-C685F8E908AD}"/>
          </ac:picMkLst>
        </pc:picChg>
        <pc:picChg chg="add del">
          <ac:chgData name="Shorok Heeb" userId="ecd24afd466e4e8c" providerId="LiveId" clId="{16C25402-DD51-4E78-B666-DAB0D2319FFE}" dt="2023-05-28T10:28:45.373" v="415" actId="26606"/>
          <ac:picMkLst>
            <pc:docMk/>
            <pc:sldMk cId="1718766222" sldId="256"/>
            <ac:picMk id="80" creationId="{1F5620B8-A2D8-4568-B566-F0453A0D9167}"/>
          </ac:picMkLst>
        </pc:picChg>
        <pc:picChg chg="add del">
          <ac:chgData name="Shorok Heeb" userId="ecd24afd466e4e8c" providerId="LiveId" clId="{16C25402-DD51-4E78-B666-DAB0D2319FFE}" dt="2023-05-28T10:28:45.373" v="415" actId="26606"/>
          <ac:picMkLst>
            <pc:docMk/>
            <pc:sldMk cId="1718766222" sldId="256"/>
            <ac:picMk id="84" creationId="{374E9402-2AAE-E2DB-B449-A524B462185E}"/>
          </ac:picMkLst>
        </pc:picChg>
        <pc:picChg chg="add del">
          <ac:chgData name="Shorok Heeb" userId="ecd24afd466e4e8c" providerId="LiveId" clId="{16C25402-DD51-4E78-B666-DAB0D2319FFE}" dt="2023-05-28T10:29:35.425" v="429" actId="26606"/>
          <ac:picMkLst>
            <pc:docMk/>
            <pc:sldMk cId="1718766222" sldId="256"/>
            <ac:picMk id="90" creationId="{9FBB3149-8289-4060-BB01-ED3047C53146}"/>
          </ac:picMkLst>
        </pc:picChg>
        <pc:picChg chg="add del">
          <ac:chgData name="Shorok Heeb" userId="ecd24afd466e4e8c" providerId="LiveId" clId="{16C25402-DD51-4E78-B666-DAB0D2319FFE}" dt="2023-05-28T10:28:47.423" v="417" actId="26606"/>
          <ac:picMkLst>
            <pc:docMk/>
            <pc:sldMk cId="1718766222" sldId="256"/>
            <ac:picMk id="92" creationId="{1F5620B8-A2D8-4568-B566-F0453A0D9167}"/>
          </ac:picMkLst>
        </pc:picChg>
        <pc:picChg chg="add del">
          <ac:chgData name="Shorok Heeb" userId="ecd24afd466e4e8c" providerId="LiveId" clId="{16C25402-DD51-4E78-B666-DAB0D2319FFE}" dt="2023-05-28T10:28:47.423" v="417" actId="26606"/>
          <ac:picMkLst>
            <pc:docMk/>
            <pc:sldMk cId="1718766222" sldId="256"/>
            <ac:picMk id="96" creationId="{E30930B0-1D3F-C067-4F52-0A5C239C9F3B}"/>
          </ac:picMkLst>
        </pc:picChg>
        <pc:picChg chg="add del">
          <ac:chgData name="Shorok Heeb" userId="ecd24afd466e4e8c" providerId="LiveId" clId="{16C25402-DD51-4E78-B666-DAB0D2319FFE}" dt="2023-05-28T10:28:47.423" v="417" actId="26606"/>
          <ac:picMkLst>
            <pc:docMk/>
            <pc:sldMk cId="1718766222" sldId="256"/>
            <ac:picMk id="99" creationId="{C33612A4-0B77-4479-B2AA-F178599550AA}"/>
          </ac:picMkLst>
        </pc:picChg>
        <pc:picChg chg="add del">
          <ac:chgData name="Shorok Heeb" userId="ecd24afd466e4e8c" providerId="LiveId" clId="{16C25402-DD51-4E78-B666-DAB0D2319FFE}" dt="2023-05-28T10:28:50.667" v="420" actId="26606"/>
          <ac:picMkLst>
            <pc:docMk/>
            <pc:sldMk cId="1718766222" sldId="256"/>
            <ac:picMk id="106" creationId="{413B0556-E869-4B1C-A499-EB13D96B9004}"/>
          </ac:picMkLst>
        </pc:picChg>
        <pc:cxnChg chg="add del">
          <ac:chgData name="Shorok Heeb" userId="ecd24afd466e4e8c" providerId="LiveId" clId="{16C25402-DD51-4E78-B666-DAB0D2319FFE}" dt="2023-05-28T10:28:09.466" v="401" actId="26606"/>
          <ac:cxnSpMkLst>
            <pc:docMk/>
            <pc:sldMk cId="1718766222" sldId="256"/>
            <ac:cxnSpMk id="8" creationId="{65409EC7-69B1-45CC-8FB7-1964C1AB6720}"/>
          </ac:cxnSpMkLst>
        </pc:cxnChg>
        <pc:cxnChg chg="add del">
          <ac:chgData name="Shorok Heeb" userId="ecd24afd466e4e8c" providerId="LiveId" clId="{16C25402-DD51-4E78-B666-DAB0D2319FFE}" dt="2023-05-28T10:27:29.254" v="380" actId="26606"/>
          <ac:cxnSpMkLst>
            <pc:docMk/>
            <pc:sldMk cId="1718766222" sldId="256"/>
            <ac:cxnSpMk id="13" creationId="{547D1AEC-1823-4871-91B6-6654851409A2}"/>
          </ac:cxnSpMkLst>
        </pc:cxnChg>
        <pc:cxnChg chg="add del">
          <ac:chgData name="Shorok Heeb" userId="ecd24afd466e4e8c" providerId="LiveId" clId="{16C25402-DD51-4E78-B666-DAB0D2319FFE}" dt="2023-05-28T10:27:32.155" v="383" actId="26606"/>
          <ac:cxnSpMkLst>
            <pc:docMk/>
            <pc:sldMk cId="1718766222" sldId="256"/>
            <ac:cxnSpMk id="17" creationId="{65A72820-B696-4EB4-A62D-3F1E2E3EC4C3}"/>
          </ac:cxnSpMkLst>
        </pc:cxnChg>
        <pc:cxnChg chg="add del">
          <ac:chgData name="Shorok Heeb" userId="ecd24afd466e4e8c" providerId="LiveId" clId="{16C25402-DD51-4E78-B666-DAB0D2319FFE}" dt="2023-05-28T10:28:16.836" v="404" actId="26606"/>
          <ac:cxnSpMkLst>
            <pc:docMk/>
            <pc:sldMk cId="1718766222" sldId="256"/>
            <ac:cxnSpMk id="20" creationId="{547D1AEC-1823-4871-91B6-6654851409A2}"/>
          </ac:cxnSpMkLst>
        </pc:cxnChg>
        <pc:cxnChg chg="add del">
          <ac:chgData name="Shorok Heeb" userId="ecd24afd466e4e8c" providerId="LiveId" clId="{16C25402-DD51-4E78-B666-DAB0D2319FFE}" dt="2023-05-28T10:27:58.915" v="398" actId="26606"/>
          <ac:cxnSpMkLst>
            <pc:docMk/>
            <pc:sldMk cId="1718766222" sldId="256"/>
            <ac:cxnSpMk id="25" creationId="{547D1AEC-1823-4871-91B6-6654851409A2}"/>
          </ac:cxnSpMkLst>
        </pc:cxnChg>
        <pc:cxnChg chg="add del">
          <ac:chgData name="Shorok Heeb" userId="ecd24afd466e4e8c" providerId="LiveId" clId="{16C25402-DD51-4E78-B666-DAB0D2319FFE}" dt="2023-05-28T10:28:21.142" v="407" actId="26606"/>
          <ac:cxnSpMkLst>
            <pc:docMk/>
            <pc:sldMk cId="1718766222" sldId="256"/>
            <ac:cxnSpMk id="28" creationId="{B6C1711D-6DAC-4FE1-B7B6-AC8A81B84C08}"/>
          </ac:cxnSpMkLst>
        </pc:cxnChg>
        <pc:cxnChg chg="add del">
          <ac:chgData name="Shorok Heeb" userId="ecd24afd466e4e8c" providerId="LiveId" clId="{16C25402-DD51-4E78-B666-DAB0D2319FFE}" dt="2023-05-28T10:27:44.877" v="389" actId="26606"/>
          <ac:cxnSpMkLst>
            <pc:docMk/>
            <pc:sldMk cId="1718766222" sldId="256"/>
            <ac:cxnSpMk id="34" creationId="{1C7D2BA4-4B7A-4596-8BCC-5CF715423894}"/>
          </ac:cxnSpMkLst>
        </pc:cxnChg>
        <pc:cxnChg chg="add del">
          <ac:chgData name="Shorok Heeb" userId="ecd24afd466e4e8c" providerId="LiveId" clId="{16C25402-DD51-4E78-B666-DAB0D2319FFE}" dt="2023-05-28T10:28:25.965" v="409" actId="26606"/>
          <ac:cxnSpMkLst>
            <pc:docMk/>
            <pc:sldMk cId="1718766222" sldId="256"/>
            <ac:cxnSpMk id="35" creationId="{2924498D-E084-44BE-A196-CFCE35564350}"/>
          </ac:cxnSpMkLst>
        </pc:cxnChg>
        <pc:cxnChg chg="add del">
          <ac:chgData name="Shorok Heeb" userId="ecd24afd466e4e8c" providerId="LiveId" clId="{16C25402-DD51-4E78-B666-DAB0D2319FFE}" dt="2023-05-28T10:27:44.877" v="389" actId="26606"/>
          <ac:cxnSpMkLst>
            <pc:docMk/>
            <pc:sldMk cId="1718766222" sldId="256"/>
            <ac:cxnSpMk id="36" creationId="{C9D4B225-18E9-4C5B-94D8-2ABE6D161E4A}"/>
          </ac:cxnSpMkLst>
        </pc:cxnChg>
        <pc:cxnChg chg="add del">
          <ac:chgData name="Shorok Heeb" userId="ecd24afd466e4e8c" providerId="LiveId" clId="{16C25402-DD51-4E78-B666-DAB0D2319FFE}" dt="2023-05-28T10:28:25.965" v="409" actId="26606"/>
          <ac:cxnSpMkLst>
            <pc:docMk/>
            <pc:sldMk cId="1718766222" sldId="256"/>
            <ac:cxnSpMk id="37" creationId="{14C12901-9FCC-461E-A64A-89B4791235E9}"/>
          </ac:cxnSpMkLst>
        </pc:cxnChg>
        <pc:cxnChg chg="add del">
          <ac:chgData name="Shorok Heeb" userId="ecd24afd466e4e8c" providerId="LiveId" clId="{16C25402-DD51-4E78-B666-DAB0D2319FFE}" dt="2023-05-28T10:27:44.877" v="389" actId="26606"/>
          <ac:cxnSpMkLst>
            <pc:docMk/>
            <pc:sldMk cId="1718766222" sldId="256"/>
            <ac:cxnSpMk id="46" creationId="{D33AC32D-5F44-45F7-A0BD-7C11A86BED57}"/>
          </ac:cxnSpMkLst>
        </pc:cxnChg>
        <pc:cxnChg chg="add del">
          <ac:chgData name="Shorok Heeb" userId="ecd24afd466e4e8c" providerId="LiveId" clId="{16C25402-DD51-4E78-B666-DAB0D2319FFE}" dt="2023-05-28T10:27:51.484" v="392" actId="26606"/>
          <ac:cxnSpMkLst>
            <pc:docMk/>
            <pc:sldMk cId="1718766222" sldId="256"/>
            <ac:cxnSpMk id="52" creationId="{547D1AEC-1823-4871-91B6-6654851409A2}"/>
          </ac:cxnSpMkLst>
        </pc:cxnChg>
        <pc:cxnChg chg="add del">
          <ac:chgData name="Shorok Heeb" userId="ecd24afd466e4e8c" providerId="LiveId" clId="{16C25402-DD51-4E78-B666-DAB0D2319FFE}" dt="2023-05-28T10:27:52.810" v="394" actId="26606"/>
          <ac:cxnSpMkLst>
            <pc:docMk/>
            <pc:sldMk cId="1718766222" sldId="256"/>
            <ac:cxnSpMk id="56" creationId="{06D05ED8-39E4-42F8-92CB-704C2BD0D215}"/>
          </ac:cxnSpMkLst>
        </pc:cxnChg>
        <pc:cxnChg chg="add del">
          <ac:chgData name="Shorok Heeb" userId="ecd24afd466e4e8c" providerId="LiveId" clId="{16C25402-DD51-4E78-B666-DAB0D2319FFE}" dt="2023-05-28T10:27:52.810" v="394" actId="26606"/>
          <ac:cxnSpMkLst>
            <pc:docMk/>
            <pc:sldMk cId="1718766222" sldId="256"/>
            <ac:cxnSpMk id="58" creationId="{3256C6C3-0EDC-4651-AB37-9F26CFAA6C86}"/>
          </ac:cxnSpMkLst>
        </pc:cxnChg>
        <pc:cxnChg chg="add del">
          <ac:chgData name="Shorok Heeb" userId="ecd24afd466e4e8c" providerId="LiveId" clId="{16C25402-DD51-4E78-B666-DAB0D2319FFE}" dt="2023-05-28T10:27:57.455" v="396" actId="26606"/>
          <ac:cxnSpMkLst>
            <pc:docMk/>
            <pc:sldMk cId="1718766222" sldId="256"/>
            <ac:cxnSpMk id="62" creationId="{1C7D2BA4-4B7A-4596-8BCC-5CF715423894}"/>
          </ac:cxnSpMkLst>
        </pc:cxnChg>
        <pc:cxnChg chg="add del">
          <ac:chgData name="Shorok Heeb" userId="ecd24afd466e4e8c" providerId="LiveId" clId="{16C25402-DD51-4E78-B666-DAB0D2319FFE}" dt="2023-05-28T10:27:57.455" v="396" actId="26606"/>
          <ac:cxnSpMkLst>
            <pc:docMk/>
            <pc:sldMk cId="1718766222" sldId="256"/>
            <ac:cxnSpMk id="63" creationId="{C9D4B225-18E9-4C5B-94D8-2ABE6D161E4A}"/>
          </ac:cxnSpMkLst>
        </pc:cxnChg>
        <pc:cxnChg chg="add del">
          <ac:chgData name="Shorok Heeb" userId="ecd24afd466e4e8c" providerId="LiveId" clId="{16C25402-DD51-4E78-B666-DAB0D2319FFE}" dt="2023-05-28T10:27:57.455" v="396" actId="26606"/>
          <ac:cxnSpMkLst>
            <pc:docMk/>
            <pc:sldMk cId="1718766222" sldId="256"/>
            <ac:cxnSpMk id="65" creationId="{8E83266B-97F8-4AB9-818F-3A70E8D8580D}"/>
          </ac:cxnSpMkLst>
        </pc:cxnChg>
        <pc:cxnChg chg="add del">
          <ac:chgData name="Shorok Heeb" userId="ecd24afd466e4e8c" providerId="LiveId" clId="{16C25402-DD51-4E78-B666-DAB0D2319FFE}" dt="2023-05-28T10:28:31.348" v="411" actId="26606"/>
          <ac:cxnSpMkLst>
            <pc:docMk/>
            <pc:sldMk cId="1718766222" sldId="256"/>
            <ac:cxnSpMk id="66" creationId="{580B8A35-DEA7-4D43-9DF8-90B4681D0FAD}"/>
          </ac:cxnSpMkLst>
        </pc:cxnChg>
        <pc:cxnChg chg="add del">
          <ac:chgData name="Shorok Heeb" userId="ecd24afd466e4e8c" providerId="LiveId" clId="{16C25402-DD51-4E78-B666-DAB0D2319FFE}" dt="2023-05-28T10:28:44.423" v="413" actId="26606"/>
          <ac:cxnSpMkLst>
            <pc:docMk/>
            <pc:sldMk cId="1718766222" sldId="256"/>
            <ac:cxnSpMk id="70" creationId="{1C7D2BA4-4B7A-4596-8BCC-5CF715423894}"/>
          </ac:cxnSpMkLst>
        </pc:cxnChg>
        <pc:cxnChg chg="add del">
          <ac:chgData name="Shorok Heeb" userId="ecd24afd466e4e8c" providerId="LiveId" clId="{16C25402-DD51-4E78-B666-DAB0D2319FFE}" dt="2023-05-28T10:28:44.423" v="413" actId="26606"/>
          <ac:cxnSpMkLst>
            <pc:docMk/>
            <pc:sldMk cId="1718766222" sldId="256"/>
            <ac:cxnSpMk id="71" creationId="{C9D4B225-18E9-4C5B-94D8-2ABE6D161E4A}"/>
          </ac:cxnSpMkLst>
        </pc:cxnChg>
        <pc:cxnChg chg="add del">
          <ac:chgData name="Shorok Heeb" userId="ecd24afd466e4e8c" providerId="LiveId" clId="{16C25402-DD51-4E78-B666-DAB0D2319FFE}" dt="2023-05-28T10:28:44.423" v="413" actId="26606"/>
          <ac:cxnSpMkLst>
            <pc:docMk/>
            <pc:sldMk cId="1718766222" sldId="256"/>
            <ac:cxnSpMk id="76" creationId="{D33AC32D-5F44-45F7-A0BD-7C11A86BED57}"/>
          </ac:cxnSpMkLst>
        </pc:cxnChg>
        <pc:cxnChg chg="add del">
          <ac:chgData name="Shorok Heeb" userId="ecd24afd466e4e8c" providerId="LiveId" clId="{16C25402-DD51-4E78-B666-DAB0D2319FFE}" dt="2023-05-28T10:28:45.373" v="415" actId="26606"/>
          <ac:cxnSpMkLst>
            <pc:docMk/>
            <pc:sldMk cId="1718766222" sldId="256"/>
            <ac:cxnSpMk id="81" creationId="{1C7D2BA4-4B7A-4596-8BCC-5CF715423894}"/>
          </ac:cxnSpMkLst>
        </pc:cxnChg>
        <pc:cxnChg chg="add del">
          <ac:chgData name="Shorok Heeb" userId="ecd24afd466e4e8c" providerId="LiveId" clId="{16C25402-DD51-4E78-B666-DAB0D2319FFE}" dt="2023-05-28T10:28:45.373" v="415" actId="26606"/>
          <ac:cxnSpMkLst>
            <pc:docMk/>
            <pc:sldMk cId="1718766222" sldId="256"/>
            <ac:cxnSpMk id="82" creationId="{C9D4B225-18E9-4C5B-94D8-2ABE6D161E4A}"/>
          </ac:cxnSpMkLst>
        </pc:cxnChg>
        <pc:cxnChg chg="add del">
          <ac:chgData name="Shorok Heeb" userId="ecd24afd466e4e8c" providerId="LiveId" clId="{16C25402-DD51-4E78-B666-DAB0D2319FFE}" dt="2023-05-28T10:28:45.373" v="415" actId="26606"/>
          <ac:cxnSpMkLst>
            <pc:docMk/>
            <pc:sldMk cId="1718766222" sldId="256"/>
            <ac:cxnSpMk id="88" creationId="{D33AC32D-5F44-45F7-A0BD-7C11A86BED57}"/>
          </ac:cxnSpMkLst>
        </pc:cxnChg>
        <pc:cxnChg chg="add del">
          <ac:chgData name="Shorok Heeb" userId="ecd24afd466e4e8c" providerId="LiveId" clId="{16C25402-DD51-4E78-B666-DAB0D2319FFE}" dt="2023-05-28T10:28:47.423" v="417" actId="26606"/>
          <ac:cxnSpMkLst>
            <pc:docMk/>
            <pc:sldMk cId="1718766222" sldId="256"/>
            <ac:cxnSpMk id="93" creationId="{1C7D2BA4-4B7A-4596-8BCC-5CF715423894}"/>
          </ac:cxnSpMkLst>
        </pc:cxnChg>
        <pc:cxnChg chg="add del">
          <ac:chgData name="Shorok Heeb" userId="ecd24afd466e4e8c" providerId="LiveId" clId="{16C25402-DD51-4E78-B666-DAB0D2319FFE}" dt="2023-05-28T10:28:47.423" v="417" actId="26606"/>
          <ac:cxnSpMkLst>
            <pc:docMk/>
            <pc:sldMk cId="1718766222" sldId="256"/>
            <ac:cxnSpMk id="94" creationId="{C9D4B225-18E9-4C5B-94D8-2ABE6D161E4A}"/>
          </ac:cxnSpMkLst>
        </pc:cxnChg>
        <pc:cxnChg chg="add del">
          <ac:chgData name="Shorok Heeb" userId="ecd24afd466e4e8c" providerId="LiveId" clId="{16C25402-DD51-4E78-B666-DAB0D2319FFE}" dt="2023-05-28T10:28:47.423" v="417" actId="26606"/>
          <ac:cxnSpMkLst>
            <pc:docMk/>
            <pc:sldMk cId="1718766222" sldId="256"/>
            <ac:cxnSpMk id="97" creationId="{17FD20E5-30AF-47B9-9256-2E8E904CBBC1}"/>
          </ac:cxnSpMkLst>
        </pc:cxnChg>
        <pc:cxnChg chg="add del">
          <ac:chgData name="Shorok Heeb" userId="ecd24afd466e4e8c" providerId="LiveId" clId="{16C25402-DD51-4E78-B666-DAB0D2319FFE}" dt="2023-05-28T10:28:47.423" v="417" actId="26606"/>
          <ac:cxnSpMkLst>
            <pc:docMk/>
            <pc:sldMk cId="1718766222" sldId="256"/>
            <ac:cxnSpMk id="100" creationId="{078A367A-3E83-4B48-A0F7-43FBE33328F5}"/>
          </ac:cxnSpMkLst>
        </pc:cxnChg>
        <pc:cxnChg chg="add del">
          <ac:chgData name="Shorok Heeb" userId="ecd24afd466e4e8c" providerId="LiveId" clId="{16C25402-DD51-4E78-B666-DAB0D2319FFE}" dt="2023-05-28T10:28:50.667" v="420" actId="26606"/>
          <ac:cxnSpMkLst>
            <pc:docMk/>
            <pc:sldMk cId="1718766222" sldId="256"/>
            <ac:cxnSpMk id="103" creationId="{53268B1E-8861-4702-9529-5A8FB23A618F}"/>
          </ac:cxnSpMkLst>
        </pc:cxnChg>
        <pc:cxnChg chg="add del">
          <ac:chgData name="Shorok Heeb" userId="ecd24afd466e4e8c" providerId="LiveId" clId="{16C25402-DD51-4E78-B666-DAB0D2319FFE}" dt="2023-05-28T10:28:50.667" v="420" actId="26606"/>
          <ac:cxnSpMkLst>
            <pc:docMk/>
            <pc:sldMk cId="1718766222" sldId="256"/>
            <ac:cxnSpMk id="105" creationId="{BC6646AE-8FD6-411E-8640-6CCB250D54FB}"/>
          </ac:cxnSpMkLst>
        </pc:cxnChg>
      </pc:sldChg>
      <pc:sldChg chg="modSp mod">
        <pc:chgData name="Shorok Heeb" userId="ecd24afd466e4e8c" providerId="LiveId" clId="{16C25402-DD51-4E78-B666-DAB0D2319FFE}" dt="2023-06-07T06:59:11.829" v="744" actId="12"/>
        <pc:sldMkLst>
          <pc:docMk/>
          <pc:sldMk cId="1662314235" sldId="257"/>
        </pc:sldMkLst>
        <pc:spChg chg="mod">
          <ac:chgData name="Shorok Heeb" userId="ecd24afd466e4e8c" providerId="LiveId" clId="{16C25402-DD51-4E78-B666-DAB0D2319FFE}" dt="2023-05-28T10:30:18.484" v="449"/>
          <ac:spMkLst>
            <pc:docMk/>
            <pc:sldMk cId="1662314235" sldId="257"/>
            <ac:spMk id="2" creationId="{4E248896-FAD8-DA11-8198-EEC0836E7735}"/>
          </ac:spMkLst>
        </pc:spChg>
        <pc:spChg chg="mod">
          <ac:chgData name="Shorok Heeb" userId="ecd24afd466e4e8c" providerId="LiveId" clId="{16C25402-DD51-4E78-B666-DAB0D2319FFE}" dt="2023-06-07T06:59:11.829" v="744" actId="12"/>
          <ac:spMkLst>
            <pc:docMk/>
            <pc:sldMk cId="1662314235" sldId="257"/>
            <ac:spMk id="3" creationId="{031339D6-4301-CA28-F67A-2927882135D3}"/>
          </ac:spMkLst>
        </pc:spChg>
      </pc:sldChg>
      <pc:sldChg chg="addSp delSp modSp mod setBg">
        <pc:chgData name="Shorok Heeb" userId="ecd24afd466e4e8c" providerId="LiveId" clId="{16C25402-DD51-4E78-B666-DAB0D2319FFE}" dt="2023-06-11T18:31:02.497" v="977" actId="113"/>
        <pc:sldMkLst>
          <pc:docMk/>
          <pc:sldMk cId="3911666329" sldId="258"/>
        </pc:sldMkLst>
        <pc:spChg chg="mod">
          <ac:chgData name="Shorok Heeb" userId="ecd24afd466e4e8c" providerId="LiveId" clId="{16C25402-DD51-4E78-B666-DAB0D2319FFE}" dt="2023-06-11T18:26:26.694" v="937" actId="20577"/>
          <ac:spMkLst>
            <pc:docMk/>
            <pc:sldMk cId="3911666329" sldId="258"/>
            <ac:spMk id="2" creationId="{20ACDB40-F018-ACA3-84BC-286929975288}"/>
          </ac:spMkLst>
        </pc:spChg>
        <pc:spChg chg="add del mod">
          <ac:chgData name="Shorok Heeb" userId="ecd24afd466e4e8c" providerId="LiveId" clId="{16C25402-DD51-4E78-B666-DAB0D2319FFE}" dt="2023-06-11T18:18:03.252" v="855" actId="3680"/>
          <ac:spMkLst>
            <pc:docMk/>
            <pc:sldMk cId="3911666329" sldId="258"/>
            <ac:spMk id="4" creationId="{324ED98A-14E8-860F-1C2F-3CC24541750E}"/>
          </ac:spMkLst>
        </pc:spChg>
        <pc:spChg chg="add del mod">
          <ac:chgData name="Shorok Heeb" userId="ecd24afd466e4e8c" providerId="LiveId" clId="{16C25402-DD51-4E78-B666-DAB0D2319FFE}" dt="2023-05-28T10:24:57.681" v="364" actId="22"/>
          <ac:spMkLst>
            <pc:docMk/>
            <pc:sldMk cId="3911666329" sldId="258"/>
            <ac:spMk id="7" creationId="{CB3BCEDB-30FE-991D-A3AD-FA8BF4281B67}"/>
          </ac:spMkLst>
        </pc:spChg>
        <pc:spChg chg="add del mod">
          <ac:chgData name="Shorok Heeb" userId="ecd24afd466e4e8c" providerId="LiveId" clId="{16C25402-DD51-4E78-B666-DAB0D2319FFE}" dt="2023-05-28T10:25:11.210" v="369" actId="22"/>
          <ac:spMkLst>
            <pc:docMk/>
            <pc:sldMk cId="3911666329" sldId="258"/>
            <ac:spMk id="11" creationId="{1FBF4864-B279-C899-2F3C-8B649AA17B85}"/>
          </ac:spMkLst>
        </pc:spChg>
        <pc:spChg chg="add del">
          <ac:chgData name="Shorok Heeb" userId="ecd24afd466e4e8c" providerId="LiveId" clId="{16C25402-DD51-4E78-B666-DAB0D2319FFE}" dt="2023-05-28T10:26:48.800" v="377" actId="26606"/>
          <ac:spMkLst>
            <pc:docMk/>
            <pc:sldMk cId="3911666329" sldId="258"/>
            <ac:spMk id="17" creationId="{441B4B76-0F6C-6E7A-9746-6CA0036FCA3E}"/>
          </ac:spMkLst>
        </pc:spChg>
        <pc:spChg chg="add del">
          <ac:chgData name="Shorok Heeb" userId="ecd24afd466e4e8c" providerId="LiveId" clId="{16C25402-DD51-4E78-B666-DAB0D2319FFE}" dt="2023-05-28T10:26:17.069" v="371" actId="26606"/>
          <ac:spMkLst>
            <pc:docMk/>
            <pc:sldMk cId="3911666329" sldId="258"/>
            <ac:spMk id="18" creationId="{1CE580D1-F917-4567-AFB4-99AA9B52ADF0}"/>
          </ac:spMkLst>
        </pc:spChg>
        <pc:spChg chg="add del">
          <ac:chgData name="Shorok Heeb" userId="ecd24afd466e4e8c" providerId="LiveId" clId="{16C25402-DD51-4E78-B666-DAB0D2319FFE}" dt="2023-05-28T10:26:17.069" v="371" actId="26606"/>
          <ac:spMkLst>
            <pc:docMk/>
            <pc:sldMk cId="3911666329" sldId="258"/>
            <ac:spMk id="26" creationId="{EC17D08F-2133-44A9-B28C-CB29928FA8D9}"/>
          </ac:spMkLst>
        </pc:spChg>
        <pc:spChg chg="add del">
          <ac:chgData name="Shorok Heeb" userId="ecd24afd466e4e8c" providerId="LiveId" clId="{16C25402-DD51-4E78-B666-DAB0D2319FFE}" dt="2023-05-28T10:26:17.069" v="371" actId="26606"/>
          <ac:spMkLst>
            <pc:docMk/>
            <pc:sldMk cId="3911666329" sldId="258"/>
            <ac:spMk id="28" creationId="{0CC36881-E309-4C41-8B5B-203AADC15FF6}"/>
          </ac:spMkLst>
        </pc:spChg>
        <pc:grpChg chg="add del">
          <ac:chgData name="Shorok Heeb" userId="ecd24afd466e4e8c" providerId="LiveId" clId="{16C25402-DD51-4E78-B666-DAB0D2319FFE}" dt="2023-05-28T10:26:48.800" v="377" actId="26606"/>
          <ac:grpSpMkLst>
            <pc:docMk/>
            <pc:sldMk cId="3911666329" sldId="258"/>
            <ac:grpSpMk id="15" creationId="{9BBF2CDE-35D9-4B83-8A27-7417A1162321}"/>
          </ac:grpSpMkLst>
        </pc:grpChg>
        <pc:grpChg chg="add del">
          <ac:chgData name="Shorok Heeb" userId="ecd24afd466e4e8c" providerId="LiveId" clId="{16C25402-DD51-4E78-B666-DAB0D2319FFE}" dt="2023-05-28T10:26:17.069" v="371" actId="26606"/>
          <ac:grpSpMkLst>
            <pc:docMk/>
            <pc:sldMk cId="3911666329" sldId="258"/>
            <ac:grpSpMk id="32" creationId="{AED92372-F778-4E96-9E90-4E63BAF3CAD3}"/>
          </ac:grpSpMkLst>
        </pc:grpChg>
        <pc:graphicFrameChg chg="add mod ord modGraphic">
          <ac:chgData name="Shorok Heeb" userId="ecd24afd466e4e8c" providerId="LiveId" clId="{16C25402-DD51-4E78-B666-DAB0D2319FFE}" dt="2023-06-11T18:31:02.497" v="977" actId="113"/>
          <ac:graphicFrameMkLst>
            <pc:docMk/>
            <pc:sldMk cId="3911666329" sldId="258"/>
            <ac:graphicFrameMk id="5" creationId="{E6EBF375-BB2F-C2C6-888F-DBEA9F7A3FE2}"/>
          </ac:graphicFrameMkLst>
        </pc:graphicFrameChg>
        <pc:picChg chg="del mod">
          <ac:chgData name="Shorok Heeb" userId="ecd24afd466e4e8c" providerId="LiveId" clId="{16C25402-DD51-4E78-B666-DAB0D2319FFE}" dt="2023-05-28T10:24:50.202" v="363" actId="478"/>
          <ac:picMkLst>
            <pc:docMk/>
            <pc:sldMk cId="3911666329" sldId="258"/>
            <ac:picMk id="5" creationId="{A9EEE8B3-D4EB-E5B1-A7BF-B60A7038CFBB}"/>
          </ac:picMkLst>
        </pc:picChg>
        <pc:picChg chg="add del mod ord">
          <ac:chgData name="Shorok Heeb" userId="ecd24afd466e4e8c" providerId="LiveId" clId="{16C25402-DD51-4E78-B666-DAB0D2319FFE}" dt="2023-05-28T10:25:08.504" v="368" actId="478"/>
          <ac:picMkLst>
            <pc:docMk/>
            <pc:sldMk cId="3911666329" sldId="258"/>
            <ac:picMk id="9" creationId="{E2B5E1AE-B539-9A75-AEF8-9992E712670E}"/>
          </ac:picMkLst>
        </pc:picChg>
        <pc:picChg chg="add del mod ord">
          <ac:chgData name="Shorok Heeb" userId="ecd24afd466e4e8c" providerId="LiveId" clId="{16C25402-DD51-4E78-B666-DAB0D2319FFE}" dt="2023-06-11T18:17:20.337" v="854" actId="478"/>
          <ac:picMkLst>
            <pc:docMk/>
            <pc:sldMk cId="3911666329" sldId="258"/>
            <ac:picMk id="13" creationId="{FCC37B36-7669-A8A7-7147-CF5018B6FA87}"/>
          </ac:picMkLst>
        </pc:picChg>
        <pc:picChg chg="add del">
          <ac:chgData name="Shorok Heeb" userId="ecd24afd466e4e8c" providerId="LiveId" clId="{16C25402-DD51-4E78-B666-DAB0D2319FFE}" dt="2023-05-28T10:26:17.069" v="371" actId="26606"/>
          <ac:picMkLst>
            <pc:docMk/>
            <pc:sldMk cId="3911666329" sldId="258"/>
            <ac:picMk id="20" creationId="{1F5620B8-A2D8-4568-B566-F0453A0D9167}"/>
          </ac:picMkLst>
        </pc:picChg>
        <pc:picChg chg="add del">
          <ac:chgData name="Shorok Heeb" userId="ecd24afd466e4e8c" providerId="LiveId" clId="{16C25402-DD51-4E78-B666-DAB0D2319FFE}" dt="2023-05-28T10:26:17.069" v="371" actId="26606"/>
          <ac:picMkLst>
            <pc:docMk/>
            <pc:sldMk cId="3911666329" sldId="258"/>
            <ac:picMk id="36" creationId="{4B61EBEC-D0CA-456C-98A6-EDA1AC9FB0D6}"/>
          </ac:picMkLst>
        </pc:picChg>
        <pc:cxnChg chg="add del">
          <ac:chgData name="Shorok Heeb" userId="ecd24afd466e4e8c" providerId="LiveId" clId="{16C25402-DD51-4E78-B666-DAB0D2319FFE}" dt="2023-05-28T10:26:17.069" v="371" actId="26606"/>
          <ac:cxnSpMkLst>
            <pc:docMk/>
            <pc:sldMk cId="3911666329" sldId="258"/>
            <ac:cxnSpMk id="22" creationId="{1C7D2BA4-4B7A-4596-8BCC-5CF715423894}"/>
          </ac:cxnSpMkLst>
        </pc:cxnChg>
        <pc:cxnChg chg="add del">
          <ac:chgData name="Shorok Heeb" userId="ecd24afd466e4e8c" providerId="LiveId" clId="{16C25402-DD51-4E78-B666-DAB0D2319FFE}" dt="2023-05-28T10:26:17.069" v="371" actId="26606"/>
          <ac:cxnSpMkLst>
            <pc:docMk/>
            <pc:sldMk cId="3911666329" sldId="258"/>
            <ac:cxnSpMk id="24" creationId="{4977F1E1-2B6F-4BB6-899F-67D8764D83C5}"/>
          </ac:cxnSpMkLst>
        </pc:cxnChg>
        <pc:cxnChg chg="add del">
          <ac:chgData name="Shorok Heeb" userId="ecd24afd466e4e8c" providerId="LiveId" clId="{16C25402-DD51-4E78-B666-DAB0D2319FFE}" dt="2023-05-28T10:26:17.069" v="371" actId="26606"/>
          <ac:cxnSpMkLst>
            <pc:docMk/>
            <pc:sldMk cId="3911666329" sldId="258"/>
            <ac:cxnSpMk id="30" creationId="{84F2C6A8-7D46-49EA-860B-0F0B0208436C}"/>
          </ac:cxnSpMkLst>
        </pc:cxnChg>
        <pc:cxnChg chg="add del">
          <ac:chgData name="Shorok Heeb" userId="ecd24afd466e4e8c" providerId="LiveId" clId="{16C25402-DD51-4E78-B666-DAB0D2319FFE}" dt="2023-05-28T10:26:17.069" v="371" actId="26606"/>
          <ac:cxnSpMkLst>
            <pc:docMk/>
            <pc:sldMk cId="3911666329" sldId="258"/>
            <ac:cxnSpMk id="38" creationId="{718A71EB-D327-4458-85FB-26336B2BA01B}"/>
          </ac:cxnSpMkLst>
        </pc:cxnChg>
      </pc:sldChg>
      <pc:sldChg chg="modSp mod">
        <pc:chgData name="Shorok Heeb" userId="ecd24afd466e4e8c" providerId="LiveId" clId="{16C25402-DD51-4E78-B666-DAB0D2319FFE}" dt="2023-06-11T18:22:37.557" v="901" actId="20577"/>
        <pc:sldMkLst>
          <pc:docMk/>
          <pc:sldMk cId="550282410" sldId="259"/>
        </pc:sldMkLst>
        <pc:spChg chg="mod">
          <ac:chgData name="Shorok Heeb" userId="ecd24afd466e4e8c" providerId="LiveId" clId="{16C25402-DD51-4E78-B666-DAB0D2319FFE}" dt="2023-06-11T18:22:37.557" v="901" actId="20577"/>
          <ac:spMkLst>
            <pc:docMk/>
            <pc:sldMk cId="550282410" sldId="259"/>
            <ac:spMk id="2" creationId="{32A49769-ECCB-475F-069E-AA5ECCACF927}"/>
          </ac:spMkLst>
        </pc:spChg>
        <pc:spChg chg="mod">
          <ac:chgData name="Shorok Heeb" userId="ecd24afd466e4e8c" providerId="LiveId" clId="{16C25402-DD51-4E78-B666-DAB0D2319FFE}" dt="2023-06-07T08:49:18.211" v="777" actId="5793"/>
          <ac:spMkLst>
            <pc:docMk/>
            <pc:sldMk cId="550282410" sldId="259"/>
            <ac:spMk id="3" creationId="{44B6B33A-291F-3DDA-00B3-18852A90D0A1}"/>
          </ac:spMkLst>
        </pc:spChg>
      </pc:sldChg>
      <pc:sldChg chg="modSp del mod">
        <pc:chgData name="Shorok Heeb" userId="ecd24afd466e4e8c" providerId="LiveId" clId="{16C25402-DD51-4E78-B666-DAB0D2319FFE}" dt="2023-06-07T08:29:07.128" v="773" actId="2696"/>
        <pc:sldMkLst>
          <pc:docMk/>
          <pc:sldMk cId="4193313748" sldId="260"/>
        </pc:sldMkLst>
        <pc:spChg chg="mod">
          <ac:chgData name="Shorok Heeb" userId="ecd24afd466e4e8c" providerId="LiveId" clId="{16C25402-DD51-4E78-B666-DAB0D2319FFE}" dt="2023-05-28T10:30:18.484" v="449"/>
          <ac:spMkLst>
            <pc:docMk/>
            <pc:sldMk cId="4193313748" sldId="260"/>
            <ac:spMk id="2" creationId="{EA51C334-014B-6BBB-BD9F-1DCB0399D2B3}"/>
          </ac:spMkLst>
        </pc:spChg>
        <pc:spChg chg="mod">
          <ac:chgData name="Shorok Heeb" userId="ecd24afd466e4e8c" providerId="LiveId" clId="{16C25402-DD51-4E78-B666-DAB0D2319FFE}" dt="2023-05-28T10:33:25.019" v="502" actId="14100"/>
          <ac:spMkLst>
            <pc:docMk/>
            <pc:sldMk cId="4193313748" sldId="260"/>
            <ac:spMk id="3" creationId="{4926CDCB-3CE9-CB7F-7BFD-F770C8360B4F}"/>
          </ac:spMkLst>
        </pc:spChg>
      </pc:sldChg>
      <pc:sldChg chg="addSp delSp modSp mod">
        <pc:chgData name="Shorok Heeb" userId="ecd24afd466e4e8c" providerId="LiveId" clId="{16C25402-DD51-4E78-B666-DAB0D2319FFE}" dt="2023-06-11T18:22:57.771" v="907" actId="20577"/>
        <pc:sldMkLst>
          <pc:docMk/>
          <pc:sldMk cId="1876777504" sldId="261"/>
        </pc:sldMkLst>
        <pc:spChg chg="mod">
          <ac:chgData name="Shorok Heeb" userId="ecd24afd466e4e8c" providerId="LiveId" clId="{16C25402-DD51-4E78-B666-DAB0D2319FFE}" dt="2023-06-11T18:22:57.771" v="907" actId="20577"/>
          <ac:spMkLst>
            <pc:docMk/>
            <pc:sldMk cId="1876777504" sldId="261"/>
            <ac:spMk id="2" creationId="{ABBF6956-40BA-012D-FB55-AD3FEB141A13}"/>
          </ac:spMkLst>
        </pc:spChg>
        <pc:spChg chg="add mod">
          <ac:chgData name="Shorok Heeb" userId="ecd24afd466e4e8c" providerId="LiveId" clId="{16C25402-DD51-4E78-B666-DAB0D2319FFE}" dt="2023-06-07T09:19:50.600" v="822" actId="207"/>
          <ac:spMkLst>
            <pc:docMk/>
            <pc:sldMk cId="1876777504" sldId="261"/>
            <ac:spMk id="3" creationId="{EC864307-4A58-3A04-73B6-BEE6D66BF68B}"/>
          </ac:spMkLst>
        </pc:spChg>
        <pc:spChg chg="add del mod">
          <ac:chgData name="Shorok Heeb" userId="ecd24afd466e4e8c" providerId="LiveId" clId="{16C25402-DD51-4E78-B666-DAB0D2319FFE}" dt="2023-06-02T11:46:20.544" v="654" actId="21"/>
          <ac:spMkLst>
            <pc:docMk/>
            <pc:sldMk cId="1876777504" sldId="261"/>
            <ac:spMk id="5" creationId="{D2818865-3D55-FB11-036B-AA4CFF9FC617}"/>
          </ac:spMkLst>
        </pc:spChg>
        <pc:spChg chg="add del mod">
          <ac:chgData name="Shorok Heeb" userId="ecd24afd466e4e8c" providerId="LiveId" clId="{16C25402-DD51-4E78-B666-DAB0D2319FFE}" dt="2023-06-02T11:46:24.033" v="655" actId="21"/>
          <ac:spMkLst>
            <pc:docMk/>
            <pc:sldMk cId="1876777504" sldId="261"/>
            <ac:spMk id="9" creationId="{9CD48562-DE40-BDCC-C844-3D999523AB23}"/>
          </ac:spMkLst>
        </pc:spChg>
        <pc:picChg chg="del mod">
          <ac:chgData name="Shorok Heeb" userId="ecd24afd466e4e8c" providerId="LiveId" clId="{16C25402-DD51-4E78-B666-DAB0D2319FFE}" dt="2023-06-07T08:26:35.508" v="761" actId="478"/>
          <ac:picMkLst>
            <pc:docMk/>
            <pc:sldMk cId="1876777504" sldId="261"/>
            <ac:picMk id="4" creationId="{EA8095FB-B261-2D13-0304-7D1A4C1E3E46}"/>
          </ac:picMkLst>
        </pc:picChg>
        <pc:picChg chg="add del mod">
          <ac:chgData name="Shorok Heeb" userId="ecd24afd466e4e8c" providerId="LiveId" clId="{16C25402-DD51-4E78-B666-DAB0D2319FFE}" dt="2023-05-28T10:00:29.015" v="5" actId="22"/>
          <ac:picMkLst>
            <pc:docMk/>
            <pc:sldMk cId="1876777504" sldId="261"/>
            <ac:picMk id="7" creationId="{4EB34100-E360-A744-8BD9-E3F55975F021}"/>
          </ac:picMkLst>
        </pc:picChg>
      </pc:sldChg>
      <pc:sldChg chg="addSp delSp modSp mod">
        <pc:chgData name="Shorok Heeb" userId="ecd24afd466e4e8c" providerId="LiveId" clId="{16C25402-DD51-4E78-B666-DAB0D2319FFE}" dt="2023-06-07T09:19:43.847" v="820" actId="113"/>
        <pc:sldMkLst>
          <pc:docMk/>
          <pc:sldMk cId="3806677512" sldId="262"/>
        </pc:sldMkLst>
        <pc:spChg chg="del mod">
          <ac:chgData name="Shorok Heeb" userId="ecd24afd466e4e8c" providerId="LiveId" clId="{16C25402-DD51-4E78-B666-DAB0D2319FFE}" dt="2023-06-07T09:12:44.246" v="817" actId="21"/>
          <ac:spMkLst>
            <pc:docMk/>
            <pc:sldMk cId="3806677512" sldId="262"/>
            <ac:spMk id="2" creationId="{F1F147D9-52E0-0515-EDE1-0E90B62FCE6A}"/>
          </ac:spMkLst>
        </pc:spChg>
        <pc:spChg chg="del mod">
          <ac:chgData name="Shorok Heeb" userId="ecd24afd466e4e8c" providerId="LiveId" clId="{16C25402-DD51-4E78-B666-DAB0D2319FFE}" dt="2023-06-02T14:22:52.667" v="657" actId="22"/>
          <ac:spMkLst>
            <pc:docMk/>
            <pc:sldMk cId="3806677512" sldId="262"/>
            <ac:spMk id="3" creationId="{023F597B-D8B4-A6CF-3825-D024BDFD2A00}"/>
          </ac:spMkLst>
        </pc:spChg>
        <pc:spChg chg="add mod">
          <ac:chgData name="Shorok Heeb" userId="ecd24afd466e4e8c" providerId="LiveId" clId="{16C25402-DD51-4E78-B666-DAB0D2319FFE}" dt="2023-06-07T09:19:43.847" v="820" actId="113"/>
          <ac:spMkLst>
            <pc:docMk/>
            <pc:sldMk cId="3806677512" sldId="262"/>
            <ac:spMk id="4" creationId="{3426AB95-5B1E-1B45-F50E-CF0C48551377}"/>
          </ac:spMkLst>
        </pc:spChg>
        <pc:picChg chg="add del mod ord">
          <ac:chgData name="Shorok Heeb" userId="ecd24afd466e4e8c" providerId="LiveId" clId="{16C25402-DD51-4E78-B666-DAB0D2319FFE}" dt="2023-06-07T08:27:37.143" v="769" actId="478"/>
          <ac:picMkLst>
            <pc:docMk/>
            <pc:sldMk cId="3806677512" sldId="262"/>
            <ac:picMk id="5" creationId="{987160D8-3C56-A067-E2AB-47BE71D8824C}"/>
          </ac:picMkLst>
        </pc:picChg>
      </pc:sldChg>
      <pc:sldChg chg="addSp delSp modSp new mod ord setBg">
        <pc:chgData name="Shorok Heeb" userId="ecd24afd466e4e8c" providerId="LiveId" clId="{16C25402-DD51-4E78-B666-DAB0D2319FFE}" dt="2023-06-07T09:41:16.447" v="830" actId="1076"/>
        <pc:sldMkLst>
          <pc:docMk/>
          <pc:sldMk cId="3861397620" sldId="263"/>
        </pc:sldMkLst>
        <pc:spChg chg="del mod">
          <ac:chgData name="Shorok Heeb" userId="ecd24afd466e4e8c" providerId="LiveId" clId="{16C25402-DD51-4E78-B666-DAB0D2319FFE}" dt="2023-06-07T09:40:39.367" v="827" actId="21"/>
          <ac:spMkLst>
            <pc:docMk/>
            <pc:sldMk cId="3861397620" sldId="263"/>
            <ac:spMk id="2" creationId="{36E7F662-0947-BC13-8497-E981D7E876CB}"/>
          </ac:spMkLst>
        </pc:spChg>
        <pc:spChg chg="mod ord">
          <ac:chgData name="Shorok Heeb" userId="ecd24afd466e4e8c" providerId="LiveId" clId="{16C25402-DD51-4E78-B666-DAB0D2319FFE}" dt="2023-06-07T09:40:29.072" v="825" actId="20577"/>
          <ac:spMkLst>
            <pc:docMk/>
            <pc:sldMk cId="3861397620" sldId="263"/>
            <ac:spMk id="3" creationId="{B71C96F6-B0A8-B17E-A94E-4240A5EA69EB}"/>
          </ac:spMkLst>
        </pc:spChg>
        <pc:spChg chg="add del">
          <ac:chgData name="Shorok Heeb" userId="ecd24afd466e4e8c" providerId="LiveId" clId="{16C25402-DD51-4E78-B666-DAB0D2319FFE}" dt="2023-06-02T14:50:47.665" v="700" actId="26606"/>
          <ac:spMkLst>
            <pc:docMk/>
            <pc:sldMk cId="3861397620" sldId="263"/>
            <ac:spMk id="10" creationId="{D6EA1A26-163F-4F15-91F4-F2C51AC9C106}"/>
          </ac:spMkLst>
        </pc:spChg>
        <pc:picChg chg="add del mod">
          <ac:chgData name="Shorok Heeb" userId="ecd24afd466e4e8c" providerId="LiveId" clId="{16C25402-DD51-4E78-B666-DAB0D2319FFE}" dt="2023-06-02T15:09:41.123" v="733" actId="478"/>
          <ac:picMkLst>
            <pc:docMk/>
            <pc:sldMk cId="3861397620" sldId="263"/>
            <ac:picMk id="5" creationId="{DEFFA602-583E-36A2-02A5-7807418482C4}"/>
          </ac:picMkLst>
        </pc:picChg>
        <pc:picChg chg="add mod">
          <ac:chgData name="Shorok Heeb" userId="ecd24afd466e4e8c" providerId="LiveId" clId="{16C25402-DD51-4E78-B666-DAB0D2319FFE}" dt="2023-06-07T09:41:16.447" v="830" actId="1076"/>
          <ac:picMkLst>
            <pc:docMk/>
            <pc:sldMk cId="3861397620" sldId="263"/>
            <ac:picMk id="7" creationId="{50C3B75E-367B-C71F-4DB1-66564E749353}"/>
          </ac:picMkLst>
        </pc:picChg>
        <pc:picChg chg="add del mod">
          <ac:chgData name="Shorok Heeb" userId="ecd24afd466e4e8c" providerId="LiveId" clId="{16C25402-DD51-4E78-B666-DAB0D2319FFE}" dt="2023-06-02T15:09:44.582" v="735" actId="478"/>
          <ac:picMkLst>
            <pc:docMk/>
            <pc:sldMk cId="3861397620" sldId="263"/>
            <ac:picMk id="9" creationId="{34926A38-4498-B3F0-8463-7BE6DD787370}"/>
          </ac:picMkLst>
        </pc:picChg>
      </pc:sldChg>
      <pc:sldChg chg="modSp new mod ord">
        <pc:chgData name="Shorok Heeb" userId="ecd24afd466e4e8c" providerId="LiveId" clId="{16C25402-DD51-4E78-B666-DAB0D2319FFE}" dt="2023-06-07T08:27:52.546" v="772"/>
        <pc:sldMkLst>
          <pc:docMk/>
          <pc:sldMk cId="734713524" sldId="264"/>
        </pc:sldMkLst>
        <pc:spChg chg="mod">
          <ac:chgData name="Shorok Heeb" userId="ecd24afd466e4e8c" providerId="LiveId" clId="{16C25402-DD51-4E78-B666-DAB0D2319FFE}" dt="2023-06-02T14:41:05.260" v="689" actId="20577"/>
          <ac:spMkLst>
            <pc:docMk/>
            <pc:sldMk cId="734713524" sldId="264"/>
            <ac:spMk id="2" creationId="{4C5FFE95-7258-1B56-B779-3884305A7217}"/>
          </ac:spMkLst>
        </pc:spChg>
        <pc:spChg chg="mod">
          <ac:chgData name="Shorok Heeb" userId="ecd24afd466e4e8c" providerId="LiveId" clId="{16C25402-DD51-4E78-B666-DAB0D2319FFE}" dt="2023-06-02T14:40:31.245" v="681" actId="404"/>
          <ac:spMkLst>
            <pc:docMk/>
            <pc:sldMk cId="734713524" sldId="264"/>
            <ac:spMk id="3" creationId="{7264A938-060F-9FF4-6302-6B211C04B485}"/>
          </ac:spMkLst>
        </pc:spChg>
      </pc:sldChg>
      <pc:sldChg chg="modSp new mod">
        <pc:chgData name="Shorok Heeb" userId="ecd24afd466e4e8c" providerId="LiveId" clId="{16C25402-DD51-4E78-B666-DAB0D2319FFE}" dt="2023-06-11T18:23:33.018" v="916" actId="122"/>
        <pc:sldMkLst>
          <pc:docMk/>
          <pc:sldMk cId="2080015313" sldId="265"/>
        </pc:sldMkLst>
        <pc:spChg chg="mod">
          <ac:chgData name="Shorok Heeb" userId="ecd24afd466e4e8c" providerId="LiveId" clId="{16C25402-DD51-4E78-B666-DAB0D2319FFE}" dt="2023-06-11T18:23:33.018" v="916" actId="122"/>
          <ac:spMkLst>
            <pc:docMk/>
            <pc:sldMk cId="2080015313" sldId="265"/>
            <ac:spMk id="2" creationId="{19C3B95E-14E5-325A-CE0D-3FBA975BC7B6}"/>
          </ac:spMkLst>
        </pc:spChg>
        <pc:spChg chg="mod">
          <ac:chgData name="Shorok Heeb" userId="ecd24afd466e4e8c" providerId="LiveId" clId="{16C25402-DD51-4E78-B666-DAB0D2319FFE}" dt="2023-06-11T18:23:29.429" v="915" actId="27636"/>
          <ac:spMkLst>
            <pc:docMk/>
            <pc:sldMk cId="2080015313" sldId="265"/>
            <ac:spMk id="3" creationId="{2BB1093D-ABD5-1EC8-6593-222FD6841146}"/>
          </ac:spMkLst>
        </pc:spChg>
      </pc:sldChg>
      <pc:sldChg chg="addSp delSp modSp new mod">
        <pc:chgData name="Shorok Heeb" userId="ecd24afd466e4e8c" providerId="LiveId" clId="{16C25402-DD51-4E78-B666-DAB0D2319FFE}" dt="2023-06-11T18:24:00.257" v="918" actId="1076"/>
        <pc:sldMkLst>
          <pc:docMk/>
          <pc:sldMk cId="4246638528" sldId="266"/>
        </pc:sldMkLst>
        <pc:spChg chg="mod">
          <ac:chgData name="Shorok Heeb" userId="ecd24afd466e4e8c" providerId="LiveId" clId="{16C25402-DD51-4E78-B666-DAB0D2319FFE}" dt="2023-05-28T10:35:04.342" v="522" actId="122"/>
          <ac:spMkLst>
            <pc:docMk/>
            <pc:sldMk cId="4246638528" sldId="266"/>
            <ac:spMk id="2" creationId="{4EC020E7-978C-304F-134C-667163F48966}"/>
          </ac:spMkLst>
        </pc:spChg>
        <pc:spChg chg="mod">
          <ac:chgData name="Shorok Heeb" userId="ecd24afd466e4e8c" providerId="LiveId" clId="{16C25402-DD51-4E78-B666-DAB0D2319FFE}" dt="2023-06-11T18:24:00.257" v="918" actId="1076"/>
          <ac:spMkLst>
            <pc:docMk/>
            <pc:sldMk cId="4246638528" sldId="266"/>
            <ac:spMk id="3" creationId="{CCCAC03B-06B9-66C3-AAFE-577BA3B25C1E}"/>
          </ac:spMkLst>
        </pc:spChg>
        <pc:picChg chg="add del mod">
          <ac:chgData name="Shorok Heeb" userId="ecd24afd466e4e8c" providerId="LiveId" clId="{16C25402-DD51-4E78-B666-DAB0D2319FFE}" dt="2023-06-11T18:23:54.983" v="917" actId="478"/>
          <ac:picMkLst>
            <pc:docMk/>
            <pc:sldMk cId="4246638528" sldId="266"/>
            <ac:picMk id="4" creationId="{92FACD21-BA2D-B188-1E6C-B7E1F6CB6406}"/>
          </ac:picMkLst>
        </pc:picChg>
      </pc:sldChg>
      <pc:sldChg chg="addSp delSp modSp new mod">
        <pc:chgData name="Shorok Heeb" userId="ecd24afd466e4e8c" providerId="LiveId" clId="{16C25402-DD51-4E78-B666-DAB0D2319FFE}" dt="2023-05-28T10:35:16.638" v="525" actId="14100"/>
        <pc:sldMkLst>
          <pc:docMk/>
          <pc:sldMk cId="2996599485" sldId="267"/>
        </pc:sldMkLst>
        <pc:spChg chg="mod">
          <ac:chgData name="Shorok Heeb" userId="ecd24afd466e4e8c" providerId="LiveId" clId="{16C25402-DD51-4E78-B666-DAB0D2319FFE}" dt="2023-05-28T10:34:59.964" v="521" actId="122"/>
          <ac:spMkLst>
            <pc:docMk/>
            <pc:sldMk cId="2996599485" sldId="267"/>
            <ac:spMk id="2" creationId="{82B7CA2D-AF9E-2F34-B93D-2876F54254E6}"/>
          </ac:spMkLst>
        </pc:spChg>
        <pc:spChg chg="mod">
          <ac:chgData name="Shorok Heeb" userId="ecd24afd466e4e8c" providerId="LiveId" clId="{16C25402-DD51-4E78-B666-DAB0D2319FFE}" dt="2023-05-28T10:35:09.345" v="523" actId="1076"/>
          <ac:spMkLst>
            <pc:docMk/>
            <pc:sldMk cId="2996599485" sldId="267"/>
            <ac:spMk id="3" creationId="{C894C4C1-B87B-7F44-2305-FD1CFA26BC5C}"/>
          </ac:spMkLst>
        </pc:spChg>
        <pc:spChg chg="mod">
          <ac:chgData name="Shorok Heeb" userId="ecd24afd466e4e8c" providerId="LiveId" clId="{16C25402-DD51-4E78-B666-DAB0D2319FFE}" dt="2023-05-28T10:35:16.638" v="525" actId="14100"/>
          <ac:spMkLst>
            <pc:docMk/>
            <pc:sldMk cId="2996599485" sldId="267"/>
            <ac:spMk id="6" creationId="{CD945CE2-8B43-CB28-96BC-7350AC93BFFB}"/>
          </ac:spMkLst>
        </pc:spChg>
        <pc:spChg chg="mod">
          <ac:chgData name="Shorok Heeb" userId="ecd24afd466e4e8c" providerId="LiveId" clId="{16C25402-DD51-4E78-B666-DAB0D2319FFE}" dt="2023-05-28T10:14:50.817" v="188"/>
          <ac:spMkLst>
            <pc:docMk/>
            <pc:sldMk cId="2996599485" sldId="267"/>
            <ac:spMk id="9" creationId="{63A5BC8C-379A-B693-F848-A59E0B1E0AA8}"/>
          </ac:spMkLst>
        </pc:spChg>
        <pc:grpChg chg="add del mod">
          <ac:chgData name="Shorok Heeb" userId="ecd24afd466e4e8c" providerId="LiveId" clId="{16C25402-DD51-4E78-B666-DAB0D2319FFE}" dt="2023-05-28T10:35:16.638" v="525" actId="14100"/>
          <ac:grpSpMkLst>
            <pc:docMk/>
            <pc:sldMk cId="2996599485" sldId="267"/>
            <ac:grpSpMk id="4" creationId="{10410D0A-906A-7815-1315-9674B3062546}"/>
          </ac:grpSpMkLst>
        </pc:grpChg>
        <pc:grpChg chg="add del mod">
          <ac:chgData name="Shorok Heeb" userId="ecd24afd466e4e8c" providerId="LiveId" clId="{16C25402-DD51-4E78-B666-DAB0D2319FFE}" dt="2023-05-28T10:14:55.254" v="189"/>
          <ac:grpSpMkLst>
            <pc:docMk/>
            <pc:sldMk cId="2996599485" sldId="267"/>
            <ac:grpSpMk id="7" creationId="{9115ACDF-2402-37CE-DC48-C9E6C9A40F8F}"/>
          </ac:grpSpMkLst>
        </pc:grpChg>
        <pc:picChg chg="mod">
          <ac:chgData name="Shorok Heeb" userId="ecd24afd466e4e8c" providerId="LiveId" clId="{16C25402-DD51-4E78-B666-DAB0D2319FFE}" dt="2023-05-28T10:35:16.638" v="525" actId="14100"/>
          <ac:picMkLst>
            <pc:docMk/>
            <pc:sldMk cId="2996599485" sldId="267"/>
            <ac:picMk id="5" creationId="{2EA348F5-17F4-7788-E9F0-5D66FC96A6D7}"/>
          </ac:picMkLst>
        </pc:picChg>
        <pc:picChg chg="mod">
          <ac:chgData name="Shorok Heeb" userId="ecd24afd466e4e8c" providerId="LiveId" clId="{16C25402-DD51-4E78-B666-DAB0D2319FFE}" dt="2023-05-28T10:14:50.817" v="188"/>
          <ac:picMkLst>
            <pc:docMk/>
            <pc:sldMk cId="2996599485" sldId="267"/>
            <ac:picMk id="8" creationId="{D46105AD-639C-36A0-E87D-6543422A3B15}"/>
          </ac:picMkLst>
        </pc:picChg>
      </pc:sldChg>
      <pc:sldChg chg="addSp delSp modSp new mod setBg delDesignElem">
        <pc:chgData name="Shorok Heeb" userId="ecd24afd466e4e8c" providerId="LiveId" clId="{16C25402-DD51-4E78-B666-DAB0D2319FFE}" dt="2023-05-28T10:35:36.663" v="530" actId="14100"/>
        <pc:sldMkLst>
          <pc:docMk/>
          <pc:sldMk cId="1531184154" sldId="268"/>
        </pc:sldMkLst>
        <pc:spChg chg="mod">
          <ac:chgData name="Shorok Heeb" userId="ecd24afd466e4e8c" providerId="LiveId" clId="{16C25402-DD51-4E78-B666-DAB0D2319FFE}" dt="2023-05-28T10:35:36.663" v="530" actId="14100"/>
          <ac:spMkLst>
            <pc:docMk/>
            <pc:sldMk cId="1531184154" sldId="268"/>
            <ac:spMk id="2" creationId="{6E18ECDC-3774-1C3C-6BAF-D2639D60F412}"/>
          </ac:spMkLst>
        </pc:spChg>
        <pc:spChg chg="del">
          <ac:chgData name="Shorok Heeb" userId="ecd24afd466e4e8c" providerId="LiveId" clId="{16C25402-DD51-4E78-B666-DAB0D2319FFE}" dt="2023-05-28T10:06:32.597" v="87"/>
          <ac:spMkLst>
            <pc:docMk/>
            <pc:sldMk cId="1531184154" sldId="268"/>
            <ac:spMk id="3" creationId="{86B0DB35-DFC0-9621-355C-781028A94FD8}"/>
          </ac:spMkLst>
        </pc:spChg>
        <pc:spChg chg="add del">
          <ac:chgData name="Shorok Heeb" userId="ecd24afd466e4e8c" providerId="LiveId" clId="{16C25402-DD51-4E78-B666-DAB0D2319FFE}" dt="2023-05-28T10:15:48.504" v="215" actId="21"/>
          <ac:spMkLst>
            <pc:docMk/>
            <pc:sldMk cId="1531184154" sldId="268"/>
            <ac:spMk id="8" creationId="{57046A5D-8882-7FC3-0FEF-B3E41C512290}"/>
          </ac:spMkLst>
        </pc:spChg>
        <pc:spChg chg="add del">
          <ac:chgData name="Shorok Heeb" userId="ecd24afd466e4e8c" providerId="LiveId" clId="{16C25402-DD51-4E78-B666-DAB0D2319FFE}" dt="2023-05-28T10:29:29.171" v="424"/>
          <ac:spMkLst>
            <pc:docMk/>
            <pc:sldMk cId="1531184154" sldId="268"/>
            <ac:spMk id="11" creationId="{24BE214B-2C92-47AF-8D90-698211103731}"/>
          </ac:spMkLst>
        </pc:spChg>
        <pc:spChg chg="add del">
          <ac:chgData name="Shorok Heeb" userId="ecd24afd466e4e8c" providerId="LiveId" clId="{16C25402-DD51-4E78-B666-DAB0D2319FFE}" dt="2023-05-28T10:29:29.171" v="424"/>
          <ac:spMkLst>
            <pc:docMk/>
            <pc:sldMk cId="1531184154" sldId="268"/>
            <ac:spMk id="15" creationId="{369A020F-4984-4DD0-898A-B60A4882B04C}"/>
          </ac:spMkLst>
        </pc:spChg>
        <pc:spChg chg="add del">
          <ac:chgData name="Shorok Heeb" userId="ecd24afd466e4e8c" providerId="LiveId" clId="{16C25402-DD51-4E78-B666-DAB0D2319FFE}" dt="2023-05-28T10:29:29.171" v="424"/>
          <ac:spMkLst>
            <pc:docMk/>
            <pc:sldMk cId="1531184154" sldId="268"/>
            <ac:spMk id="21" creationId="{4380F474-D468-4F2F-8BE9-F343F8D1A9C8}"/>
          </ac:spMkLst>
        </pc:spChg>
        <pc:grpChg chg="add del">
          <ac:chgData name="Shorok Heeb" userId="ecd24afd466e4e8c" providerId="LiveId" clId="{16C25402-DD51-4E78-B666-DAB0D2319FFE}" dt="2023-05-28T10:29:29.171" v="424"/>
          <ac:grpSpMkLst>
            <pc:docMk/>
            <pc:sldMk cId="1531184154" sldId="268"/>
            <ac:grpSpMk id="17" creationId="{A3761B47-AE33-47C9-9636-19D4B313F277}"/>
          </ac:grpSpMkLst>
        </pc:grpChg>
        <pc:picChg chg="add mod">
          <ac:chgData name="Shorok Heeb" userId="ecd24afd466e4e8c" providerId="LiveId" clId="{16C25402-DD51-4E78-B666-DAB0D2319FFE}" dt="2023-05-28T10:15:57.765" v="220" actId="1076"/>
          <ac:picMkLst>
            <pc:docMk/>
            <pc:sldMk cId="1531184154" sldId="268"/>
            <ac:picMk id="4" creationId="{07C409C4-9945-0550-EA65-41C60C91CE71}"/>
          </ac:picMkLst>
        </pc:picChg>
        <pc:picChg chg="add del">
          <ac:chgData name="Shorok Heeb" userId="ecd24afd466e4e8c" providerId="LiveId" clId="{16C25402-DD51-4E78-B666-DAB0D2319FFE}" dt="2023-05-28T10:29:29.171" v="424"/>
          <ac:picMkLst>
            <pc:docMk/>
            <pc:sldMk cId="1531184154" sldId="268"/>
            <ac:picMk id="23" creationId="{D757EBBD-8611-41C1-8124-C151D0957DBF}"/>
          </ac:picMkLst>
        </pc:picChg>
        <pc:cxnChg chg="add del">
          <ac:chgData name="Shorok Heeb" userId="ecd24afd466e4e8c" providerId="LiveId" clId="{16C25402-DD51-4E78-B666-DAB0D2319FFE}" dt="2023-05-28T10:29:29.171" v="424"/>
          <ac:cxnSpMkLst>
            <pc:docMk/>
            <pc:sldMk cId="1531184154" sldId="268"/>
            <ac:cxnSpMk id="13" creationId="{186D07CD-E0E5-42ED-BA28-6CB6ADC3B09F}"/>
          </ac:cxnSpMkLst>
        </pc:cxnChg>
        <pc:cxnChg chg="add del">
          <ac:chgData name="Shorok Heeb" userId="ecd24afd466e4e8c" providerId="LiveId" clId="{16C25402-DD51-4E78-B666-DAB0D2319FFE}" dt="2023-05-28T10:29:29.171" v="424"/>
          <ac:cxnSpMkLst>
            <pc:docMk/>
            <pc:sldMk cId="1531184154" sldId="268"/>
            <ac:cxnSpMk id="25" creationId="{E40D0D8B-2D5E-48A4-BBD5-8CB09A86A663}"/>
          </ac:cxnSpMkLst>
        </pc:cxnChg>
      </pc:sldChg>
      <pc:sldChg chg="modSp new mod">
        <pc:chgData name="Shorok Heeb" userId="ecd24afd466e4e8c" providerId="LiveId" clId="{16C25402-DD51-4E78-B666-DAB0D2319FFE}" dt="2023-05-28T10:36:32.034" v="548" actId="27636"/>
        <pc:sldMkLst>
          <pc:docMk/>
          <pc:sldMk cId="2291703367" sldId="269"/>
        </pc:sldMkLst>
        <pc:spChg chg="mod">
          <ac:chgData name="Shorok Heeb" userId="ecd24afd466e4e8c" providerId="LiveId" clId="{16C25402-DD51-4E78-B666-DAB0D2319FFE}" dt="2023-05-28T10:30:18.484" v="449"/>
          <ac:spMkLst>
            <pc:docMk/>
            <pc:sldMk cId="2291703367" sldId="269"/>
            <ac:spMk id="2" creationId="{ED065C1C-4419-9F9A-5E3F-C6860E157BF0}"/>
          </ac:spMkLst>
        </pc:spChg>
        <pc:spChg chg="mod">
          <ac:chgData name="Shorok Heeb" userId="ecd24afd466e4e8c" providerId="LiveId" clId="{16C25402-DD51-4E78-B666-DAB0D2319FFE}" dt="2023-05-28T10:36:32.034" v="548" actId="27636"/>
          <ac:spMkLst>
            <pc:docMk/>
            <pc:sldMk cId="2291703367" sldId="269"/>
            <ac:spMk id="3" creationId="{BF8946F6-EBF0-84EB-8AD5-F3477E3B5BAA}"/>
          </ac:spMkLst>
        </pc:spChg>
      </pc:sldChg>
      <pc:sldChg chg="modSp new del mod">
        <pc:chgData name="Shorok Heeb" userId="ecd24afd466e4e8c" providerId="LiveId" clId="{16C25402-DD51-4E78-B666-DAB0D2319FFE}" dt="2023-06-11T17:56:16.497" v="832" actId="2696"/>
        <pc:sldMkLst>
          <pc:docMk/>
          <pc:sldMk cId="3350041160" sldId="270"/>
        </pc:sldMkLst>
        <pc:spChg chg="mod">
          <ac:chgData name="Shorok Heeb" userId="ecd24afd466e4e8c" providerId="LiveId" clId="{16C25402-DD51-4E78-B666-DAB0D2319FFE}" dt="2023-05-28T10:36:45.955" v="549" actId="122"/>
          <ac:spMkLst>
            <pc:docMk/>
            <pc:sldMk cId="3350041160" sldId="270"/>
            <ac:spMk id="2" creationId="{650567F1-A540-86A2-446F-43BE4C6FB813}"/>
          </ac:spMkLst>
        </pc:spChg>
        <pc:spChg chg="mod">
          <ac:chgData name="Shorok Heeb" userId="ecd24afd466e4e8c" providerId="LiveId" clId="{16C25402-DD51-4E78-B666-DAB0D2319FFE}" dt="2023-05-28T10:30:18.484" v="449"/>
          <ac:spMkLst>
            <pc:docMk/>
            <pc:sldMk cId="3350041160" sldId="270"/>
            <ac:spMk id="3" creationId="{4880CC0E-1FF7-A020-E5FC-93D09D7E117F}"/>
          </ac:spMkLst>
        </pc:spChg>
      </pc:sldChg>
      <pc:sldChg chg="modSp new mod">
        <pc:chgData name="Shorok Heeb" userId="ecd24afd466e4e8c" providerId="LiveId" clId="{16C25402-DD51-4E78-B666-DAB0D2319FFE}" dt="2023-06-11T18:24:55.592" v="922" actId="20577"/>
        <pc:sldMkLst>
          <pc:docMk/>
          <pc:sldMk cId="3438608333" sldId="271"/>
        </pc:sldMkLst>
        <pc:spChg chg="mod">
          <ac:chgData name="Shorok Heeb" userId="ecd24afd466e4e8c" providerId="LiveId" clId="{16C25402-DD51-4E78-B666-DAB0D2319FFE}" dt="2023-06-11T18:24:55.592" v="922" actId="20577"/>
          <ac:spMkLst>
            <pc:docMk/>
            <pc:sldMk cId="3438608333" sldId="271"/>
            <ac:spMk id="2" creationId="{1E3E6F31-F4A1-6486-4674-2AF9078E62BA}"/>
          </ac:spMkLst>
        </pc:spChg>
        <pc:spChg chg="mod">
          <ac:chgData name="Shorok Heeb" userId="ecd24afd466e4e8c" providerId="LiveId" clId="{16C25402-DD51-4E78-B666-DAB0D2319FFE}" dt="2023-05-28T10:30:18.484" v="449"/>
          <ac:spMkLst>
            <pc:docMk/>
            <pc:sldMk cId="3438608333" sldId="271"/>
            <ac:spMk id="3" creationId="{6379381B-1465-08A0-A85B-19BB0BABCD63}"/>
          </ac:spMkLst>
        </pc:spChg>
      </pc:sldChg>
      <pc:sldChg chg="modSp new mod">
        <pc:chgData name="Shorok Heeb" userId="ecd24afd466e4e8c" providerId="LiveId" clId="{16C25402-DD51-4E78-B666-DAB0D2319FFE}" dt="2023-06-11T18:25:08.447" v="927" actId="122"/>
        <pc:sldMkLst>
          <pc:docMk/>
          <pc:sldMk cId="2644718591" sldId="272"/>
        </pc:sldMkLst>
        <pc:spChg chg="mod">
          <ac:chgData name="Shorok Heeb" userId="ecd24afd466e4e8c" providerId="LiveId" clId="{16C25402-DD51-4E78-B666-DAB0D2319FFE}" dt="2023-06-11T18:25:08.447" v="927" actId="122"/>
          <ac:spMkLst>
            <pc:docMk/>
            <pc:sldMk cId="2644718591" sldId="272"/>
            <ac:spMk id="2" creationId="{833A740C-1B45-254B-D621-53CE4EE830F9}"/>
          </ac:spMkLst>
        </pc:spChg>
        <pc:spChg chg="mod">
          <ac:chgData name="Shorok Heeb" userId="ecd24afd466e4e8c" providerId="LiveId" clId="{16C25402-DD51-4E78-B666-DAB0D2319FFE}" dt="2023-05-28T10:30:18.484" v="449"/>
          <ac:spMkLst>
            <pc:docMk/>
            <pc:sldMk cId="2644718591" sldId="272"/>
            <ac:spMk id="3" creationId="{CC577093-5EA2-7DCA-C1D8-727F74362EF5}"/>
          </ac:spMkLst>
        </pc:spChg>
      </pc:sldChg>
      <pc:sldChg chg="modSp new mod">
        <pc:chgData name="Shorok Heeb" userId="ecd24afd466e4e8c" providerId="LiveId" clId="{16C25402-DD51-4E78-B666-DAB0D2319FFE}" dt="2023-06-11T18:25:19.887" v="932" actId="122"/>
        <pc:sldMkLst>
          <pc:docMk/>
          <pc:sldMk cId="3712948680" sldId="273"/>
        </pc:sldMkLst>
        <pc:spChg chg="mod">
          <ac:chgData name="Shorok Heeb" userId="ecd24afd466e4e8c" providerId="LiveId" clId="{16C25402-DD51-4E78-B666-DAB0D2319FFE}" dt="2023-06-11T18:25:19.887" v="932" actId="122"/>
          <ac:spMkLst>
            <pc:docMk/>
            <pc:sldMk cId="3712948680" sldId="273"/>
            <ac:spMk id="2" creationId="{932C7DCC-C2A8-C4B5-59E7-9BA763C3D529}"/>
          </ac:spMkLst>
        </pc:spChg>
        <pc:spChg chg="mod">
          <ac:chgData name="Shorok Heeb" userId="ecd24afd466e4e8c" providerId="LiveId" clId="{16C25402-DD51-4E78-B666-DAB0D2319FFE}" dt="2023-05-28T10:30:18.484" v="449"/>
          <ac:spMkLst>
            <pc:docMk/>
            <pc:sldMk cId="3712948680" sldId="273"/>
            <ac:spMk id="3" creationId="{A034B9B1-4BFB-2CAA-2AA0-3D5FF329E37F}"/>
          </ac:spMkLst>
        </pc:spChg>
      </pc:sldChg>
      <pc:sldChg chg="addSp modSp new mod">
        <pc:chgData name="Shorok Heeb" userId="ecd24afd466e4e8c" providerId="LiveId" clId="{16C25402-DD51-4E78-B666-DAB0D2319FFE}" dt="2023-05-28T10:36:56.590" v="550" actId="122"/>
        <pc:sldMkLst>
          <pc:docMk/>
          <pc:sldMk cId="1476847133" sldId="274"/>
        </pc:sldMkLst>
        <pc:spChg chg="mod">
          <ac:chgData name="Shorok Heeb" userId="ecd24afd466e4e8c" providerId="LiveId" clId="{16C25402-DD51-4E78-B666-DAB0D2319FFE}" dt="2023-05-28T10:36:56.590" v="550" actId="122"/>
          <ac:spMkLst>
            <pc:docMk/>
            <pc:sldMk cId="1476847133" sldId="274"/>
            <ac:spMk id="2" creationId="{5977597E-D3DD-E60E-F00F-5DC527128EEB}"/>
          </ac:spMkLst>
        </pc:spChg>
        <pc:spChg chg="mod">
          <ac:chgData name="Shorok Heeb" userId="ecd24afd466e4e8c" providerId="LiveId" clId="{16C25402-DD51-4E78-B666-DAB0D2319FFE}" dt="2023-05-28T10:30:18.484" v="449"/>
          <ac:spMkLst>
            <pc:docMk/>
            <pc:sldMk cId="1476847133" sldId="274"/>
            <ac:spMk id="3" creationId="{92E77DFD-60D6-2408-B5B5-E63C6EB599BF}"/>
          </ac:spMkLst>
        </pc:spChg>
        <pc:picChg chg="add mod">
          <ac:chgData name="Shorok Heeb" userId="ecd24afd466e4e8c" providerId="LiveId" clId="{16C25402-DD51-4E78-B666-DAB0D2319FFE}" dt="2023-05-28T10:18:18.133" v="251" actId="1076"/>
          <ac:picMkLst>
            <pc:docMk/>
            <pc:sldMk cId="1476847133" sldId="274"/>
            <ac:picMk id="4" creationId="{F35E5E74-E281-EEBB-F9B6-58F8AFF082A7}"/>
          </ac:picMkLst>
        </pc:picChg>
      </pc:sldChg>
      <pc:sldChg chg="modSp new mod">
        <pc:chgData name="Shorok Heeb" userId="ecd24afd466e4e8c" providerId="LiveId" clId="{16C25402-DD51-4E78-B666-DAB0D2319FFE}" dt="2023-05-28T10:37:01.299" v="551" actId="122"/>
        <pc:sldMkLst>
          <pc:docMk/>
          <pc:sldMk cId="4097986971" sldId="275"/>
        </pc:sldMkLst>
        <pc:spChg chg="mod">
          <ac:chgData name="Shorok Heeb" userId="ecd24afd466e4e8c" providerId="LiveId" clId="{16C25402-DD51-4E78-B666-DAB0D2319FFE}" dt="2023-05-28T10:37:01.299" v="551" actId="122"/>
          <ac:spMkLst>
            <pc:docMk/>
            <pc:sldMk cId="4097986971" sldId="275"/>
            <ac:spMk id="2" creationId="{17A7FD25-14E0-F00B-7294-3108DC35E071}"/>
          </ac:spMkLst>
        </pc:spChg>
        <pc:spChg chg="mod">
          <ac:chgData name="Shorok Heeb" userId="ecd24afd466e4e8c" providerId="LiveId" clId="{16C25402-DD51-4E78-B666-DAB0D2319FFE}" dt="2023-05-28T10:30:18.836" v="456" actId="27636"/>
          <ac:spMkLst>
            <pc:docMk/>
            <pc:sldMk cId="4097986971" sldId="275"/>
            <ac:spMk id="3" creationId="{8682E4AF-CD51-A703-B354-602B9771EB8B}"/>
          </ac:spMkLst>
        </pc:spChg>
      </pc:sldChg>
      <pc:sldChg chg="modSp new mod">
        <pc:chgData name="Shorok Heeb" userId="ecd24afd466e4e8c" providerId="LiveId" clId="{16C25402-DD51-4E78-B666-DAB0D2319FFE}" dt="2023-05-28T10:37:04.990" v="552" actId="122"/>
        <pc:sldMkLst>
          <pc:docMk/>
          <pc:sldMk cId="940019518" sldId="276"/>
        </pc:sldMkLst>
        <pc:spChg chg="mod">
          <ac:chgData name="Shorok Heeb" userId="ecd24afd466e4e8c" providerId="LiveId" clId="{16C25402-DD51-4E78-B666-DAB0D2319FFE}" dt="2023-05-28T10:37:04.990" v="552" actId="122"/>
          <ac:spMkLst>
            <pc:docMk/>
            <pc:sldMk cId="940019518" sldId="276"/>
            <ac:spMk id="2" creationId="{5BB102FE-C262-62D0-8335-CBF82D39712A}"/>
          </ac:spMkLst>
        </pc:spChg>
        <pc:spChg chg="mod">
          <ac:chgData name="Shorok Heeb" userId="ecd24afd466e4e8c" providerId="LiveId" clId="{16C25402-DD51-4E78-B666-DAB0D2319FFE}" dt="2023-05-28T10:30:18.484" v="449"/>
          <ac:spMkLst>
            <pc:docMk/>
            <pc:sldMk cId="940019518" sldId="276"/>
            <ac:spMk id="3" creationId="{820129F9-CE2C-45A5-0587-15068F1DFA49}"/>
          </ac:spMkLst>
        </pc:spChg>
      </pc:sldChg>
      <pc:sldChg chg="addSp delSp modSp new mod">
        <pc:chgData name="Shorok Heeb" userId="ecd24afd466e4e8c" providerId="LiveId" clId="{16C25402-DD51-4E78-B666-DAB0D2319FFE}" dt="2023-06-11T17:58:07.300" v="853" actId="1076"/>
        <pc:sldMkLst>
          <pc:docMk/>
          <pc:sldMk cId="1522900871" sldId="277"/>
        </pc:sldMkLst>
        <pc:spChg chg="mod">
          <ac:chgData name="Shorok Heeb" userId="ecd24afd466e4e8c" providerId="LiveId" clId="{16C25402-DD51-4E78-B666-DAB0D2319FFE}" dt="2023-05-28T10:37:08.265" v="553" actId="122"/>
          <ac:spMkLst>
            <pc:docMk/>
            <pc:sldMk cId="1522900871" sldId="277"/>
            <ac:spMk id="2" creationId="{CCE76172-D8B1-674F-394F-921463390289}"/>
          </ac:spMkLst>
        </pc:spChg>
        <pc:spChg chg="mod">
          <ac:chgData name="Shorok Heeb" userId="ecd24afd466e4e8c" providerId="LiveId" clId="{16C25402-DD51-4E78-B666-DAB0D2319FFE}" dt="2023-05-28T10:30:18.484" v="449"/>
          <ac:spMkLst>
            <pc:docMk/>
            <pc:sldMk cId="1522900871" sldId="277"/>
            <ac:spMk id="3" creationId="{47723E0D-FD2D-EB76-1372-1FF17DF8C556}"/>
          </ac:spMkLst>
        </pc:spChg>
        <pc:picChg chg="add del">
          <ac:chgData name="Shorok Heeb" userId="ecd24afd466e4e8c" providerId="LiveId" clId="{16C25402-DD51-4E78-B666-DAB0D2319FFE}" dt="2023-06-11T17:57:26.514" v="844"/>
          <ac:picMkLst>
            <pc:docMk/>
            <pc:sldMk cId="1522900871" sldId="277"/>
            <ac:picMk id="3" creationId="{B47805F1-B759-C83C-E2A3-3E695759B5D3}"/>
          </ac:picMkLst>
        </pc:picChg>
        <pc:picChg chg="mod">
          <ac:chgData name="Shorok Heeb" userId="ecd24afd466e4e8c" providerId="LiveId" clId="{16C25402-DD51-4E78-B666-DAB0D2319FFE}" dt="2023-06-11T17:58:02.687" v="851" actId="1076"/>
          <ac:picMkLst>
            <pc:docMk/>
            <pc:sldMk cId="1522900871" sldId="277"/>
            <ac:picMk id="4" creationId="{AAE3C3E5-252E-3223-78DD-05C788E032DB}"/>
          </ac:picMkLst>
        </pc:picChg>
        <pc:picChg chg="mod">
          <ac:chgData name="Shorok Heeb" userId="ecd24afd466e4e8c" providerId="LiveId" clId="{16C25402-DD51-4E78-B666-DAB0D2319FFE}" dt="2023-06-11T17:58:04.698" v="852" actId="1076"/>
          <ac:picMkLst>
            <pc:docMk/>
            <pc:sldMk cId="1522900871" sldId="277"/>
            <ac:picMk id="5" creationId="{530949EC-9BAC-4F1A-0284-2137B44B9CA3}"/>
          </ac:picMkLst>
        </pc:picChg>
        <pc:picChg chg="add mod">
          <ac:chgData name="Shorok Heeb" userId="ecd24afd466e4e8c" providerId="LiveId" clId="{16C25402-DD51-4E78-B666-DAB0D2319FFE}" dt="2023-06-11T17:58:07.300" v="853" actId="1076"/>
          <ac:picMkLst>
            <pc:docMk/>
            <pc:sldMk cId="1522900871" sldId="277"/>
            <ac:picMk id="7" creationId="{8F996D40-2EEC-59C2-CBB2-7E5DDEC59901}"/>
          </ac:picMkLst>
        </pc:picChg>
      </pc:sldChg>
      <pc:sldChg chg="modSp new mod">
        <pc:chgData name="Shorok Heeb" userId="ecd24afd466e4e8c" providerId="LiveId" clId="{16C25402-DD51-4E78-B666-DAB0D2319FFE}" dt="2023-05-28T10:38:32.129" v="573" actId="122"/>
        <pc:sldMkLst>
          <pc:docMk/>
          <pc:sldMk cId="4160508304" sldId="278"/>
        </pc:sldMkLst>
        <pc:spChg chg="mod">
          <ac:chgData name="Shorok Heeb" userId="ecd24afd466e4e8c" providerId="LiveId" clId="{16C25402-DD51-4E78-B666-DAB0D2319FFE}" dt="2023-05-28T10:38:32.129" v="573" actId="122"/>
          <ac:spMkLst>
            <pc:docMk/>
            <pc:sldMk cId="4160508304" sldId="278"/>
            <ac:spMk id="2" creationId="{C1B1C828-2DB2-5719-76CF-0A4A1E3D7507}"/>
          </ac:spMkLst>
        </pc:spChg>
        <pc:spChg chg="mod">
          <ac:chgData name="Shorok Heeb" userId="ecd24afd466e4e8c" providerId="LiveId" clId="{16C25402-DD51-4E78-B666-DAB0D2319FFE}" dt="2023-05-28T10:30:18.484" v="449"/>
          <ac:spMkLst>
            <pc:docMk/>
            <pc:sldMk cId="4160508304" sldId="278"/>
            <ac:spMk id="3" creationId="{70020684-17C9-5F6B-6B78-79624B131A2F}"/>
          </ac:spMkLst>
        </pc:spChg>
      </pc:sldChg>
      <pc:sldChg chg="addSp delSp modSp new mod">
        <pc:chgData name="Shorok Heeb" userId="ecd24afd466e4e8c" providerId="LiveId" clId="{16C25402-DD51-4E78-B666-DAB0D2319FFE}" dt="2023-05-28T10:38:19.470" v="572" actId="1076"/>
        <pc:sldMkLst>
          <pc:docMk/>
          <pc:sldMk cId="1854263098" sldId="279"/>
        </pc:sldMkLst>
        <pc:spChg chg="mod">
          <ac:chgData name="Shorok Heeb" userId="ecd24afd466e4e8c" providerId="LiveId" clId="{16C25402-DD51-4E78-B666-DAB0D2319FFE}" dt="2023-05-28T10:37:17.945" v="556" actId="14100"/>
          <ac:spMkLst>
            <pc:docMk/>
            <pc:sldMk cId="1854263098" sldId="279"/>
            <ac:spMk id="2" creationId="{09299FF7-96B0-61EE-9596-F0E8AF27CBE5}"/>
          </ac:spMkLst>
        </pc:spChg>
        <pc:spChg chg="del mod">
          <ac:chgData name="Shorok Heeb" userId="ecd24afd466e4e8c" providerId="LiveId" clId="{16C25402-DD51-4E78-B666-DAB0D2319FFE}" dt="2023-05-28T10:19:19.851" v="276" actId="21"/>
          <ac:spMkLst>
            <pc:docMk/>
            <pc:sldMk cId="1854263098" sldId="279"/>
            <ac:spMk id="3" creationId="{0E77F9D0-B21C-C84B-0F28-000402A8682D}"/>
          </ac:spMkLst>
        </pc:spChg>
        <pc:spChg chg="add mod">
          <ac:chgData name="Shorok Heeb" userId="ecd24afd466e4e8c" providerId="LiveId" clId="{16C25402-DD51-4E78-B666-DAB0D2319FFE}" dt="2023-05-28T10:23:34.271" v="347" actId="1076"/>
          <ac:spMkLst>
            <pc:docMk/>
            <pc:sldMk cId="1854263098" sldId="279"/>
            <ac:spMk id="4" creationId="{5244A6D0-9A9C-4AC0-5B88-2B8794BDD0EB}"/>
          </ac:spMkLst>
        </pc:spChg>
        <pc:spChg chg="add mod">
          <ac:chgData name="Shorok Heeb" userId="ecd24afd466e4e8c" providerId="LiveId" clId="{16C25402-DD51-4E78-B666-DAB0D2319FFE}" dt="2023-05-28T10:38:14.831" v="571" actId="1076"/>
          <ac:spMkLst>
            <pc:docMk/>
            <pc:sldMk cId="1854263098" sldId="279"/>
            <ac:spMk id="5" creationId="{0D408B31-467F-CA1E-B591-9144D1DB30CE}"/>
          </ac:spMkLst>
        </pc:spChg>
        <pc:spChg chg="add mod">
          <ac:chgData name="Shorok Heeb" userId="ecd24afd466e4e8c" providerId="LiveId" clId="{16C25402-DD51-4E78-B666-DAB0D2319FFE}" dt="2023-05-28T10:21:34.480" v="314" actId="1076"/>
          <ac:spMkLst>
            <pc:docMk/>
            <pc:sldMk cId="1854263098" sldId="279"/>
            <ac:spMk id="6" creationId="{8533E677-00F5-23A6-AEBE-47005DF761EE}"/>
          </ac:spMkLst>
        </pc:spChg>
        <pc:spChg chg="add mod">
          <ac:chgData name="Shorok Heeb" userId="ecd24afd466e4e8c" providerId="LiveId" clId="{16C25402-DD51-4E78-B666-DAB0D2319FFE}" dt="2023-05-28T10:38:19.470" v="572" actId="1076"/>
          <ac:spMkLst>
            <pc:docMk/>
            <pc:sldMk cId="1854263098" sldId="279"/>
            <ac:spMk id="7" creationId="{0E2BC1E2-EECF-2FCD-9B6A-04E818669A3C}"/>
          </ac:spMkLst>
        </pc:spChg>
        <pc:spChg chg="add mod">
          <ac:chgData name="Shorok Heeb" userId="ecd24afd466e4e8c" providerId="LiveId" clId="{16C25402-DD51-4E78-B666-DAB0D2319FFE}" dt="2023-05-28T10:20:39.934" v="299" actId="1076"/>
          <ac:spMkLst>
            <pc:docMk/>
            <pc:sldMk cId="1854263098" sldId="279"/>
            <ac:spMk id="8" creationId="{BE65ED14-254B-BF8B-E09E-DF383DAA585A}"/>
          </ac:spMkLst>
        </pc:spChg>
        <pc:spChg chg="add mod">
          <ac:chgData name="Shorok Heeb" userId="ecd24afd466e4e8c" providerId="LiveId" clId="{16C25402-DD51-4E78-B666-DAB0D2319FFE}" dt="2023-05-28T10:37:59.172" v="567" actId="1076"/>
          <ac:spMkLst>
            <pc:docMk/>
            <pc:sldMk cId="1854263098" sldId="279"/>
            <ac:spMk id="9" creationId="{EC357503-ED02-E599-3331-9DC8CF587FA3}"/>
          </ac:spMkLst>
        </pc:spChg>
        <pc:spChg chg="add mod">
          <ac:chgData name="Shorok Heeb" userId="ecd24afd466e4e8c" providerId="LiveId" clId="{16C25402-DD51-4E78-B666-DAB0D2319FFE}" dt="2023-05-28T10:38:03.054" v="568" actId="1076"/>
          <ac:spMkLst>
            <pc:docMk/>
            <pc:sldMk cId="1854263098" sldId="279"/>
            <ac:spMk id="10" creationId="{A2E83928-DC8C-1056-47A8-A429857CB38A}"/>
          </ac:spMkLst>
        </pc:spChg>
        <pc:spChg chg="add mod">
          <ac:chgData name="Shorok Heeb" userId="ecd24afd466e4e8c" providerId="LiveId" clId="{16C25402-DD51-4E78-B666-DAB0D2319FFE}" dt="2023-05-28T10:37:25.966" v="557" actId="1076"/>
          <ac:spMkLst>
            <pc:docMk/>
            <pc:sldMk cId="1854263098" sldId="279"/>
            <ac:spMk id="11" creationId="{DF40765C-6CB4-C439-68E0-67E47066A425}"/>
          </ac:spMkLst>
        </pc:spChg>
        <pc:spChg chg="add mod">
          <ac:chgData name="Shorok Heeb" userId="ecd24afd466e4e8c" providerId="LiveId" clId="{16C25402-DD51-4E78-B666-DAB0D2319FFE}" dt="2023-05-28T10:20:37.488" v="298" actId="1076"/>
          <ac:spMkLst>
            <pc:docMk/>
            <pc:sldMk cId="1854263098" sldId="279"/>
            <ac:spMk id="20" creationId="{F436ACA6-6193-A15D-989A-405171D89767}"/>
          </ac:spMkLst>
        </pc:spChg>
        <pc:spChg chg="add mod">
          <ac:chgData name="Shorok Heeb" userId="ecd24afd466e4e8c" providerId="LiveId" clId="{16C25402-DD51-4E78-B666-DAB0D2319FFE}" dt="2023-05-28T10:38:09.005" v="569" actId="1076"/>
          <ac:spMkLst>
            <pc:docMk/>
            <pc:sldMk cId="1854263098" sldId="279"/>
            <ac:spMk id="21" creationId="{204BB2A1-B89F-C12A-78C9-10882820DE20}"/>
          </ac:spMkLst>
        </pc:spChg>
        <pc:spChg chg="add mod">
          <ac:chgData name="Shorok Heeb" userId="ecd24afd466e4e8c" providerId="LiveId" clId="{16C25402-DD51-4E78-B666-DAB0D2319FFE}" dt="2023-05-28T10:20:31.469" v="295" actId="1076"/>
          <ac:spMkLst>
            <pc:docMk/>
            <pc:sldMk cId="1854263098" sldId="279"/>
            <ac:spMk id="22" creationId="{136236A2-61B6-93B4-C173-793CCB043103}"/>
          </ac:spMkLst>
        </pc:spChg>
        <pc:cxnChg chg="add mod">
          <ac:chgData name="Shorok Heeb" userId="ecd24afd466e4e8c" providerId="LiveId" clId="{16C25402-DD51-4E78-B666-DAB0D2319FFE}" dt="2023-05-28T10:23:38.856" v="348" actId="14100"/>
          <ac:cxnSpMkLst>
            <pc:docMk/>
            <pc:sldMk cId="1854263098" sldId="279"/>
            <ac:cxnSpMk id="12" creationId="{A5244405-791E-DB61-52FD-022DBB1DCF57}"/>
          </ac:cxnSpMkLst>
        </pc:cxnChg>
        <pc:cxnChg chg="add mod">
          <ac:chgData name="Shorok Heeb" userId="ecd24afd466e4e8c" providerId="LiveId" clId="{16C25402-DD51-4E78-B666-DAB0D2319FFE}" dt="2023-05-28T10:22:38.423" v="328" actId="1076"/>
          <ac:cxnSpMkLst>
            <pc:docMk/>
            <pc:sldMk cId="1854263098" sldId="279"/>
            <ac:cxnSpMk id="13" creationId="{CC1AE783-6331-A88E-90AA-2EF9A99A4044}"/>
          </ac:cxnSpMkLst>
        </pc:cxnChg>
        <pc:cxnChg chg="add mod">
          <ac:chgData name="Shorok Heeb" userId="ecd24afd466e4e8c" providerId="LiveId" clId="{16C25402-DD51-4E78-B666-DAB0D2319FFE}" dt="2023-05-28T10:38:03.054" v="568" actId="1076"/>
          <ac:cxnSpMkLst>
            <pc:docMk/>
            <pc:sldMk cId="1854263098" sldId="279"/>
            <ac:cxnSpMk id="14" creationId="{259347C7-9298-C455-A439-CA966C0BE8D0}"/>
          </ac:cxnSpMkLst>
        </pc:cxnChg>
        <pc:cxnChg chg="add mod">
          <ac:chgData name="Shorok Heeb" userId="ecd24afd466e4e8c" providerId="LiveId" clId="{16C25402-DD51-4E78-B666-DAB0D2319FFE}" dt="2023-05-28T10:37:59.172" v="567" actId="1076"/>
          <ac:cxnSpMkLst>
            <pc:docMk/>
            <pc:sldMk cId="1854263098" sldId="279"/>
            <ac:cxnSpMk id="15" creationId="{27131178-F76B-E60A-9FCD-1F5A9A5EBB3B}"/>
          </ac:cxnSpMkLst>
        </pc:cxnChg>
        <pc:cxnChg chg="add mod">
          <ac:chgData name="Shorok Heeb" userId="ecd24afd466e4e8c" providerId="LiveId" clId="{16C25402-DD51-4E78-B666-DAB0D2319FFE}" dt="2023-05-28T10:20:46.565" v="302" actId="1076"/>
          <ac:cxnSpMkLst>
            <pc:docMk/>
            <pc:sldMk cId="1854263098" sldId="279"/>
            <ac:cxnSpMk id="16" creationId="{F46044E2-FF0D-8C18-4AEB-90B0C71F2F67}"/>
          </ac:cxnSpMkLst>
        </pc:cxnChg>
        <pc:cxnChg chg="add mod">
          <ac:chgData name="Shorok Heeb" userId="ecd24afd466e4e8c" providerId="LiveId" clId="{16C25402-DD51-4E78-B666-DAB0D2319FFE}" dt="2023-05-28T10:38:12.521" v="570" actId="14100"/>
          <ac:cxnSpMkLst>
            <pc:docMk/>
            <pc:sldMk cId="1854263098" sldId="279"/>
            <ac:cxnSpMk id="17" creationId="{6849CD20-6B9E-78C7-0996-E6F9C2ACE921}"/>
          </ac:cxnSpMkLst>
        </pc:cxnChg>
        <pc:cxnChg chg="add mod">
          <ac:chgData name="Shorok Heeb" userId="ecd24afd466e4e8c" providerId="LiveId" clId="{16C25402-DD51-4E78-B666-DAB0D2319FFE}" dt="2023-05-28T10:20:50.869" v="303" actId="14100"/>
          <ac:cxnSpMkLst>
            <pc:docMk/>
            <pc:sldMk cId="1854263098" sldId="279"/>
            <ac:cxnSpMk id="18" creationId="{DD048AF9-E260-75EF-2AF6-13F349BB69B6}"/>
          </ac:cxnSpMkLst>
        </pc:cxnChg>
        <pc:cxnChg chg="add mod">
          <ac:chgData name="Shorok Heeb" userId="ecd24afd466e4e8c" providerId="LiveId" clId="{16C25402-DD51-4E78-B666-DAB0D2319FFE}" dt="2023-05-28T10:37:46.681" v="563" actId="14100"/>
          <ac:cxnSpMkLst>
            <pc:docMk/>
            <pc:sldMk cId="1854263098" sldId="279"/>
            <ac:cxnSpMk id="19" creationId="{031A8E80-D448-36AC-97D4-B4A531645C17}"/>
          </ac:cxnSpMkLst>
        </pc:cxnChg>
      </pc:sldChg>
      <pc:sldChg chg="addSp delSp modSp new mod setBg setClrOvrMap">
        <pc:chgData name="Shorok Heeb" userId="ecd24afd466e4e8c" providerId="LiveId" clId="{16C25402-DD51-4E78-B666-DAB0D2319FFE}" dt="2023-05-28T10:42:27.095" v="653" actId="26606"/>
        <pc:sldMkLst>
          <pc:docMk/>
          <pc:sldMk cId="832758106" sldId="280"/>
        </pc:sldMkLst>
        <pc:spChg chg="del">
          <ac:chgData name="Shorok Heeb" userId="ecd24afd466e4e8c" providerId="LiveId" clId="{16C25402-DD51-4E78-B666-DAB0D2319FFE}" dt="2023-05-28T10:24:07.283" v="360" actId="21"/>
          <ac:spMkLst>
            <pc:docMk/>
            <pc:sldMk cId="832758106" sldId="280"/>
            <ac:spMk id="2" creationId="{BDE14C7A-8B39-B462-FC97-48AB7284FF37}"/>
          </ac:spMkLst>
        </pc:spChg>
        <pc:spChg chg="mod">
          <ac:chgData name="Shorok Heeb" userId="ecd24afd466e4e8c" providerId="LiveId" clId="{16C25402-DD51-4E78-B666-DAB0D2319FFE}" dt="2023-05-28T10:42:27.095" v="653" actId="26606"/>
          <ac:spMkLst>
            <pc:docMk/>
            <pc:sldMk cId="832758106" sldId="280"/>
            <ac:spMk id="3" creationId="{727A708F-FFAA-9771-740F-94CDFC789CFD}"/>
          </ac:spMkLst>
        </pc:spChg>
        <pc:spChg chg="add del">
          <ac:chgData name="Shorok Heeb" userId="ecd24afd466e4e8c" providerId="LiveId" clId="{16C25402-DD51-4E78-B666-DAB0D2319FFE}" dt="2023-05-28T10:42:27.095" v="653" actId="26606"/>
          <ac:spMkLst>
            <pc:docMk/>
            <pc:sldMk cId="832758106" sldId="280"/>
            <ac:spMk id="6" creationId="{D6EA1A26-163F-4F15-91F4-F2C51AC9C106}"/>
          </ac:spMkLst>
        </pc:spChg>
        <pc:picChg chg="add del">
          <ac:chgData name="Shorok Heeb" userId="ecd24afd466e4e8c" providerId="LiveId" clId="{16C25402-DD51-4E78-B666-DAB0D2319FFE}" dt="2023-05-28T10:40:59.397" v="608" actId="26606"/>
          <ac:picMkLst>
            <pc:docMk/>
            <pc:sldMk cId="832758106" sldId="280"/>
            <ac:picMk id="5" creationId="{81D7C009-D1DA-135B-A8A4-9C20EB9A2760}"/>
          </ac:picMkLst>
        </pc:picChg>
        <pc:picChg chg="add del">
          <ac:chgData name="Shorok Heeb" userId="ecd24afd466e4e8c" providerId="LiveId" clId="{16C25402-DD51-4E78-B666-DAB0D2319FFE}" dt="2023-05-28T10:41:02.298" v="610" actId="26606"/>
          <ac:picMkLst>
            <pc:docMk/>
            <pc:sldMk cId="832758106" sldId="280"/>
            <ac:picMk id="7" creationId="{F8F47CEE-6332-2E59-8C27-791A66DE5DDE}"/>
          </ac:picMkLst>
        </pc:picChg>
        <pc:picChg chg="add del">
          <ac:chgData name="Shorok Heeb" userId="ecd24afd466e4e8c" providerId="LiveId" clId="{16C25402-DD51-4E78-B666-DAB0D2319FFE}" dt="2023-05-28T10:42:27.095" v="653" actId="26606"/>
          <ac:picMkLst>
            <pc:docMk/>
            <pc:sldMk cId="832758106" sldId="280"/>
            <ac:picMk id="8" creationId="{123BB1CD-1631-A153-189A-01A2EB939C98}"/>
          </ac:picMkLst>
        </pc:picChg>
        <pc:picChg chg="add del">
          <ac:chgData name="Shorok Heeb" userId="ecd24afd466e4e8c" providerId="LiveId" clId="{16C25402-DD51-4E78-B666-DAB0D2319FFE}" dt="2023-05-28T10:41:04.368" v="612" actId="26606"/>
          <ac:picMkLst>
            <pc:docMk/>
            <pc:sldMk cId="832758106" sldId="280"/>
            <ac:picMk id="9" creationId="{C5869E8D-B2A5-2BD0-B91C-7B6336D94381}"/>
          </ac:picMkLst>
        </pc:picChg>
        <pc:picChg chg="add del">
          <ac:chgData name="Shorok Heeb" userId="ecd24afd466e4e8c" providerId="LiveId" clId="{16C25402-DD51-4E78-B666-DAB0D2319FFE}" dt="2023-05-28T10:41:05.701" v="614" actId="26606"/>
          <ac:picMkLst>
            <pc:docMk/>
            <pc:sldMk cId="832758106" sldId="280"/>
            <ac:picMk id="11" creationId="{81D7C009-D1DA-135B-A8A4-9C20EB9A2760}"/>
          </ac:picMkLst>
        </pc:picChg>
        <pc:picChg chg="add del">
          <ac:chgData name="Shorok Heeb" userId="ecd24afd466e4e8c" providerId="LiveId" clId="{16C25402-DD51-4E78-B666-DAB0D2319FFE}" dt="2023-05-28T10:41:44.682" v="648" actId="26606"/>
          <ac:picMkLst>
            <pc:docMk/>
            <pc:sldMk cId="832758106" sldId="280"/>
            <ac:picMk id="13" creationId="{F8F47CEE-6332-2E59-8C27-791A66DE5DDE}"/>
          </ac:picMkLst>
        </pc:picChg>
      </pc:sldChg>
      <pc:sldChg chg="new del">
        <pc:chgData name="Shorok Heeb" userId="ecd24afd466e4e8c" providerId="LiveId" clId="{16C25402-DD51-4E78-B666-DAB0D2319FFE}" dt="2023-05-28T10:23:48.392" v="349" actId="2696"/>
        <pc:sldMkLst>
          <pc:docMk/>
          <pc:sldMk cId="18871806" sldId="281"/>
        </pc:sldMkLst>
      </pc:sldChg>
      <pc:sldChg chg="addSp delSp add del setBg delDesignElem">
        <pc:chgData name="Shorok Heeb" userId="ecd24afd466e4e8c" providerId="LiveId" clId="{16C25402-DD51-4E78-B666-DAB0D2319FFE}" dt="2023-06-11T17:57:16.632" v="842"/>
        <pc:sldMkLst>
          <pc:docMk/>
          <pc:sldMk cId="467622877" sldId="281"/>
        </pc:sldMkLst>
        <pc:spChg chg="add del">
          <ac:chgData name="Shorok Heeb" userId="ecd24afd466e4e8c" providerId="LiveId" clId="{16C25402-DD51-4E78-B666-DAB0D2319FFE}" dt="2023-06-11T17:57:16.632" v="842"/>
          <ac:spMkLst>
            <pc:docMk/>
            <pc:sldMk cId="467622877" sldId="281"/>
            <ac:spMk id="12" creationId="{B5C3FE1E-0A7F-41BE-A568-1BF85E2E8DD8}"/>
          </ac:spMkLst>
        </pc:spChg>
      </pc:sldChg>
      <pc:sldChg chg="modSp new del mod">
        <pc:chgData name="Shorok Heeb" userId="ecd24afd466e4e8c" providerId="LiveId" clId="{16C25402-DD51-4E78-B666-DAB0D2319FFE}" dt="2023-06-07T09:40:52.629" v="829" actId="2696"/>
        <pc:sldMkLst>
          <pc:docMk/>
          <pc:sldMk cId="597341544" sldId="281"/>
        </pc:sldMkLst>
        <pc:spChg chg="mod">
          <ac:chgData name="Shorok Heeb" userId="ecd24afd466e4e8c" providerId="LiveId" clId="{16C25402-DD51-4E78-B666-DAB0D2319FFE}" dt="2023-06-02T14:55:08.294" v="708" actId="2711"/>
          <ac:spMkLst>
            <pc:docMk/>
            <pc:sldMk cId="597341544" sldId="281"/>
            <ac:spMk id="2" creationId="{F687A41C-5821-2BC8-B31C-C54DE4984C8A}"/>
          </ac:spMkLst>
        </pc:spChg>
        <pc:spChg chg="mod">
          <ac:chgData name="Shorok Heeb" userId="ecd24afd466e4e8c" providerId="LiveId" clId="{16C25402-DD51-4E78-B666-DAB0D2319FFE}" dt="2023-06-02T15:04:36.779" v="730" actId="33524"/>
          <ac:spMkLst>
            <pc:docMk/>
            <pc:sldMk cId="597341544" sldId="281"/>
            <ac:spMk id="3" creationId="{CBA91ABF-3681-6A77-F064-B154C73BA663}"/>
          </ac:spMkLst>
        </pc:spChg>
      </pc:sldChg>
      <pc:sldChg chg="addSp delSp modSp new add del mod setBg">
        <pc:chgData name="Shorok Heeb" userId="ecd24afd466e4e8c" providerId="LiveId" clId="{16C25402-DD51-4E78-B666-DAB0D2319FFE}" dt="2023-06-11T17:57:33.187" v="848" actId="2696"/>
        <pc:sldMkLst>
          <pc:docMk/>
          <pc:sldMk cId="1970254588" sldId="281"/>
        </pc:sldMkLst>
        <pc:spChg chg="mod">
          <ac:chgData name="Shorok Heeb" userId="ecd24afd466e4e8c" providerId="LiveId" clId="{16C25402-DD51-4E78-B666-DAB0D2319FFE}" dt="2023-06-11T17:57:29.050" v="846" actId="26606"/>
          <ac:spMkLst>
            <pc:docMk/>
            <pc:sldMk cId="1970254588" sldId="281"/>
            <ac:spMk id="2" creationId="{685E49EC-9972-7B69-9765-FDBE646F77F6}"/>
          </ac:spMkLst>
        </pc:spChg>
        <pc:spChg chg="mod ord">
          <ac:chgData name="Shorok Heeb" userId="ecd24afd466e4e8c" providerId="LiveId" clId="{16C25402-DD51-4E78-B666-DAB0D2319FFE}" dt="2023-06-11T17:57:29.050" v="846" actId="26606"/>
          <ac:spMkLst>
            <pc:docMk/>
            <pc:sldMk cId="1970254588" sldId="281"/>
            <ac:spMk id="3" creationId="{C30427EB-3DF2-D7BB-902B-28CF8FFADC96}"/>
          </ac:spMkLst>
        </pc:spChg>
        <pc:spChg chg="add del">
          <ac:chgData name="Shorok Heeb" userId="ecd24afd466e4e8c" providerId="LiveId" clId="{16C25402-DD51-4E78-B666-DAB0D2319FFE}" dt="2023-06-11T17:56:53.728" v="835" actId="26606"/>
          <ac:spMkLst>
            <pc:docMk/>
            <pc:sldMk cId="1970254588" sldId="281"/>
            <ac:spMk id="10" creationId="{D6EA1A26-163F-4F15-91F4-F2C51AC9C106}"/>
          </ac:spMkLst>
        </pc:spChg>
        <pc:spChg chg="add del">
          <ac:chgData name="Shorok Heeb" userId="ecd24afd466e4e8c" providerId="LiveId" clId="{16C25402-DD51-4E78-B666-DAB0D2319FFE}" dt="2023-06-11T17:57:29.050" v="846" actId="26606"/>
          <ac:spMkLst>
            <pc:docMk/>
            <pc:sldMk cId="1970254588" sldId="281"/>
            <ac:spMk id="12" creationId="{B5C3FE1E-0A7F-41BE-A568-1BF85E2E8DD8}"/>
          </ac:spMkLst>
        </pc:spChg>
        <pc:picChg chg="add del mod">
          <ac:chgData name="Shorok Heeb" userId="ecd24afd466e4e8c" providerId="LiveId" clId="{16C25402-DD51-4E78-B666-DAB0D2319FFE}" dt="2023-06-11T17:57:30.265" v="847" actId="22"/>
          <ac:picMkLst>
            <pc:docMk/>
            <pc:sldMk cId="1970254588" sldId="281"/>
            <ac:picMk id="5" creationId="{446C92A6-D1B7-CDBF-D33B-E680C6C7A9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2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5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7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4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7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1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9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7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2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7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1/21/2025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295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8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C4B2A2-472E-F9B5-12E9-DE2214446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455" y="752847"/>
            <a:ext cx="8948961" cy="18542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600">
                <a:latin typeface="Aldhabi" panose="01000000000000000000" pitchFamily="2" charset="-78"/>
                <a:cs typeface="Aldhabi" panose="01000000000000000000" pitchFamily="2" charset="-78"/>
              </a:rPr>
            </a:br>
            <a:br>
              <a:rPr lang="he-IL" sz="660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en-US" sz="4400">
                <a:latin typeface="Aldhabi" panose="01000000000000000000" pitchFamily="2" charset="-78"/>
                <a:cs typeface="Aldhabi" panose="01000000000000000000" pitchFamily="2" charset="-78"/>
              </a:rPr>
              <a:t>An Application for secure email exchange: including encryption-decryption with FROG in CFB mode and secure secret key delivery using EC EL-GAMAL and Rabin  signature </a:t>
            </a:r>
            <a:endParaRPr lang="he-IL" sz="44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EEB5650-5D5E-7273-9CFD-1396D1E1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231" y="2958455"/>
            <a:ext cx="5559538" cy="31466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1876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C020E7-978C-304F-134C-667163F4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035" y="270372"/>
            <a:ext cx="3249929" cy="104923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ndalus" panose="02020603050405020304" pitchFamily="18" charset="-78"/>
                <a:cs typeface="Andalus" panose="02020603050405020304" pitchFamily="18" charset="-78"/>
              </a:rPr>
              <a:t>Elliptic Curve</a:t>
            </a:r>
            <a:endParaRPr lang="he-IL" sz="3600" b="1" dirty="0">
              <a:latin typeface="Andalus" panose="02020603050405020304" pitchFamily="18" charset="-78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CCAC03B-06B9-66C3-AAFE-577BA3B25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7" y="1755651"/>
            <a:ext cx="9814552" cy="3346698"/>
          </a:xfrm>
        </p:spPr>
        <p:txBody>
          <a:bodyPr/>
          <a:lstStyle/>
          <a:p>
            <a:pPr algn="l" rtl="0"/>
            <a:r>
              <a:rPr lang="en-US" i="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Elliptic-curve cryptography (ECC) is an approach to </a:t>
            </a:r>
            <a:r>
              <a:rPr lang="en-US" i="0" u="none" strike="noStrike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public-key cryptography</a:t>
            </a:r>
            <a:r>
              <a:rPr lang="en-US" i="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 based on the </a:t>
            </a:r>
            <a:r>
              <a:rPr lang="en-US" i="0" u="none" strike="noStrike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algebraic structure</a:t>
            </a:r>
            <a:r>
              <a:rPr lang="en-US" i="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 of </a:t>
            </a:r>
            <a:r>
              <a:rPr lang="en-US" i="0" u="none" strike="noStrike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elliptic curves</a:t>
            </a:r>
            <a:r>
              <a:rPr lang="en-US" i="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 over </a:t>
            </a:r>
            <a:r>
              <a:rPr lang="en-US" i="0" u="none" strike="noStrike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finite fields</a:t>
            </a:r>
            <a:r>
              <a:rPr lang="en-US" i="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l" rtl="0"/>
            <a:r>
              <a:rPr lang="en-US" i="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The idea of implementing public key encryption in finite fields created by an elliptical curve offers a significant need over other asymmetric encryption needs, due to the smaller encryption key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6638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B7CA2D-AF9E-2F34-B93D-2876F5425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345" y="115108"/>
            <a:ext cx="4447309" cy="142459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ndalus" panose="02020603050405020304" pitchFamily="18" charset="-78"/>
                <a:cs typeface="Andalus" panose="02020603050405020304" pitchFamily="18" charset="-78"/>
              </a:rPr>
              <a:t>Elliptic Curve cont.</a:t>
            </a:r>
            <a:endParaRPr lang="he-IL" sz="3600" b="1" dirty="0">
              <a:latin typeface="Andalus" panose="02020603050405020304" pitchFamily="18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894C4C1-B87B-7F44-2305-FD1CFA26BC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136" y="1539701"/>
                <a:ext cx="10753725" cy="3766185"/>
              </a:xfrm>
            </p:spPr>
            <p:txBody>
              <a:bodyPr/>
              <a:lstStyle/>
              <a:p>
                <a:pPr algn="l" rtl="0"/>
                <a:r>
                  <a:rPr lang="en-US" altLang="en-US" sz="24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An </a:t>
                </a:r>
                <a:r>
                  <a:rPr lang="en-US" altLang="en-US" sz="2400" i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elliptic curve</a:t>
                </a:r>
                <a:r>
                  <a:rPr lang="en-US" altLang="en-US" sz="24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is a plane curve defined by an equation of the form</a:t>
                </a:r>
                <a:br>
                  <a:rPr lang="en-US" sz="3600" baseline="-25000" dirty="0">
                    <a:latin typeface="David" panose="020E0502060401010101" pitchFamily="34" charset="-79"/>
                    <a:cs typeface="David" panose="020E0502060401010101" pitchFamily="34" charset="-79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𝒚</m:t>
                        </m:r>
                      </m:e>
                      <m:sup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𝟑</m:t>
                        </m:r>
                      </m:sup>
                    </m:sSup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𝒂𝒙</m:t>
                    </m:r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𝒃</m:t>
                    </m:r>
                  </m:oMath>
                </a14:m>
                <a:endParaRPr lang="en-US" sz="3600" b="1" baseline="-250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0" indent="0" algn="l" rtl="0">
                  <a:buNone/>
                </a:pPr>
                <a:r>
                  <a:rPr lang="en-US" altLang="en-US" dirty="0">
                    <a:latin typeface="David" panose="020E0502060401010101" pitchFamily="34" charset="-79"/>
                    <a:cs typeface="David" panose="020E0502060401010101" pitchFamily="34" charset="-79"/>
                  </a:rPr>
                  <a:t>    Necessary condition:</a:t>
                </a:r>
                <a:br>
                  <a:rPr lang="en-US" sz="2400" baseline="-25000" dirty="0">
                    <a:latin typeface="David" panose="020E0502060401010101" pitchFamily="34" charset="-79"/>
                    <a:cs typeface="David" panose="020E0502060401010101" pitchFamily="34" charset="-79"/>
                  </a:rPr>
                </a:br>
                <a:endParaRPr lang="en-US" sz="2400" baseline="-250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 </m:t>
                      </m:r>
                      <m:r>
                        <a:rPr lang="en-US" sz="1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𝟒</m:t>
                      </m:r>
                      <m:sSup>
                        <m:sSupPr>
                          <m:ctrlP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𝒂</m:t>
                          </m:r>
                        </m:e>
                        <m:sup>
                          <m: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𝟑</m:t>
                          </m:r>
                        </m:sup>
                      </m:sSup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𝟐𝟕</m:t>
                      </m:r>
                      <m:sSup>
                        <m:sSupPr>
                          <m:ctrlP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𝒃</m:t>
                          </m:r>
                        </m:e>
                        <m:sup>
                          <m: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p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≢</m:t>
                      </m:r>
                      <m:r>
                        <a:rPr lang="en-US" sz="16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𝟎</m:t>
                      </m:r>
                      <m:d>
                        <m:dPr>
                          <m:ctrlP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𝒎𝒐𝒅𝒑</m:t>
                          </m:r>
                        </m:e>
                      </m:d>
                    </m:oMath>
                  </m:oMathPara>
                </a14:m>
                <a:endParaRPr lang="en-US" sz="1400" dirty="0">
                  <a:effectLst/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algn="l" rtl="0"/>
                <a:r>
                  <a:rPr lang="en-US" sz="2400" b="1" dirty="0">
                    <a:latin typeface="David" panose="020E0502060401010101" pitchFamily="34" charset="-79"/>
                    <a:cs typeface="David" panose="020E0502060401010101" pitchFamily="34" charset="-79"/>
                  </a:rPr>
                  <a:t>Examples:</a:t>
                </a:r>
                <a:endParaRPr lang="he-IL" sz="2400" b="1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894C4C1-B87B-7F44-2305-FD1CFA26BC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136" y="1539701"/>
                <a:ext cx="10753725" cy="3766185"/>
              </a:xfrm>
              <a:blipFill>
                <a:blip r:embed="rId2"/>
                <a:stretch>
                  <a:fillRect l="-57" t="-243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5">
            <a:extLst>
              <a:ext uri="{FF2B5EF4-FFF2-40B4-BE49-F238E27FC236}">
                <a16:creationId xmlns:a16="http://schemas.microsoft.com/office/drawing/2014/main" id="{10410D0A-906A-7815-1315-9674B3062546}"/>
              </a:ext>
            </a:extLst>
          </p:cNvPr>
          <p:cNvGrpSpPr>
            <a:grpSpLocks/>
          </p:cNvGrpSpPr>
          <p:nvPr/>
        </p:nvGrpSpPr>
        <p:grpSpPr bwMode="auto">
          <a:xfrm>
            <a:off x="3302309" y="2064328"/>
            <a:ext cx="7475454" cy="3096956"/>
            <a:chOff x="2129" y="1918"/>
            <a:chExt cx="3633" cy="1311"/>
          </a:xfrm>
        </p:grpSpPr>
        <p:pic>
          <p:nvPicPr>
            <p:cNvPr id="5" name="Picture 6" descr="EllipticCurves">
              <a:extLst>
                <a:ext uri="{FF2B5EF4-FFF2-40B4-BE49-F238E27FC236}">
                  <a16:creationId xmlns:a16="http://schemas.microsoft.com/office/drawing/2014/main" id="{2EA348F5-17F4-7788-E9F0-5D66FC96A6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12000" contrast="-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7" y="2638"/>
              <a:ext cx="3475" cy="591"/>
            </a:xfrm>
            <a:prstGeom prst="rect">
              <a:avLst/>
            </a:prstGeom>
            <a:solidFill>
              <a:sysClr val="windowText" lastClr="000000">
                <a:alpha val="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CD945CE2-8B43-CB28-96BC-7350AC93B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9" y="1918"/>
              <a:ext cx="1152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599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E18ECDC-3774-1C3C-6BAF-D2639D60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034" y="702110"/>
            <a:ext cx="6500930" cy="1223672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David" panose="020E0502060401010101" pitchFamily="34" charset="-79"/>
                <a:cs typeface="David" panose="020E0502060401010101" pitchFamily="34" charset="-79"/>
              </a:rPr>
              <a:t>Idea behind Elliptic Curve</a:t>
            </a:r>
            <a:br>
              <a:rPr lang="en-US" sz="3000" dirty="0">
                <a:latin typeface="+mj-lt"/>
                <a:ea typeface="+mj-ea"/>
                <a:cs typeface="+mj-cs"/>
              </a:rPr>
            </a:br>
            <a:endParaRPr lang="he-IL" sz="3000" dirty="0"/>
          </a:p>
        </p:txBody>
      </p:sp>
      <p:pic>
        <p:nvPicPr>
          <p:cNvPr id="4" name="מציין מיקום תוכן 3" descr="תמונה שמכילה קו, תרשים&#10;&#10;התיאור נוצר באופן אוטומטי">
            <a:extLst>
              <a:ext uri="{FF2B5EF4-FFF2-40B4-BE49-F238E27FC236}">
                <a16:creationId xmlns:a16="http://schemas.microsoft.com/office/drawing/2014/main" id="{07C409C4-9945-0550-EA65-41C60C91C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967" y="2204241"/>
            <a:ext cx="3705653" cy="342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8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065C1C-4419-9F9A-5E3F-C6860E15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David" panose="020E0502060401010101" pitchFamily="34" charset="-79"/>
                <a:cs typeface="David" panose="020E0502060401010101" pitchFamily="34" charset="-79"/>
              </a:rPr>
              <a:t>Elliptic Curve-generic procedure:</a:t>
            </a:r>
            <a:endParaRPr lang="he-IL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F8946F6-EBF0-84EB-8AD5-F3477E3B5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18" y="1870364"/>
            <a:ext cx="10917381" cy="4752109"/>
          </a:xfrm>
        </p:spPr>
        <p:txBody>
          <a:bodyPr>
            <a:normAutofit lnSpcReduction="10000"/>
          </a:bodyPr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en-US" alt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 Both parties agree to some publicly-known data items</a:t>
            </a:r>
          </a:p>
          <a:p>
            <a:pPr lvl="1" algn="l" rtl="0"/>
            <a:r>
              <a:rPr lang="en-US" alt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The elliptic curve equation </a:t>
            </a:r>
          </a:p>
          <a:p>
            <a:pPr lvl="2" algn="l" rtl="0"/>
            <a:r>
              <a:rPr lang="en-US" alt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values of a and b </a:t>
            </a:r>
          </a:p>
          <a:p>
            <a:pPr lvl="2" algn="l" rtl="0"/>
            <a:r>
              <a:rPr lang="en-US" alt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prime, p</a:t>
            </a:r>
          </a:p>
          <a:p>
            <a:pPr lvl="2" algn="l" rtl="0"/>
            <a:endParaRPr lang="en-US" altLang="en-US" sz="2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alt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 The elliptic group computed from the elliptic curve equation</a:t>
            </a:r>
          </a:p>
          <a:p>
            <a:pPr lvl="1" algn="l" rtl="0"/>
            <a:r>
              <a:rPr lang="en-US" alt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A base point, B, taken from the elliptic group</a:t>
            </a:r>
          </a:p>
          <a:p>
            <a:pPr lvl="2" algn="l" rtl="0"/>
            <a:r>
              <a:rPr lang="en-US" alt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Similar to the generator used in current cryptosystems;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alt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Key Each user generates their public/private key pair</a:t>
            </a:r>
          </a:p>
          <a:p>
            <a:pPr lvl="1" algn="l" rtl="0"/>
            <a:r>
              <a:rPr lang="en-US" alt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Private = an integer, x, selected from the interval [1, p-1]</a:t>
            </a:r>
          </a:p>
          <a:p>
            <a:pPr lvl="1" algn="l" rtl="0"/>
            <a:r>
              <a:rPr lang="en-US" alt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Public Key = product, Q, of private key and base point </a:t>
            </a:r>
          </a:p>
          <a:p>
            <a:pPr lvl="2" algn="l" rtl="0"/>
            <a:r>
              <a:rPr lang="en-US" altLang="en-US" sz="2600" dirty="0">
                <a:latin typeface="David" panose="020E0502060401010101" pitchFamily="34" charset="-79"/>
                <a:cs typeface="David" panose="020E0502060401010101" pitchFamily="34" charset="-79"/>
              </a:rPr>
              <a:t>(Q = x*B)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91703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3E6F31-F4A1-6486-4674-2AF9078E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30" y="220441"/>
            <a:ext cx="10772775" cy="1658198"/>
          </a:xfrm>
        </p:spPr>
        <p:txBody>
          <a:bodyPr/>
          <a:lstStyle/>
          <a:p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How it works – Encryption/Decryption</a:t>
            </a:r>
            <a:endParaRPr lang="he-IL" b="1" dirty="0">
              <a:latin typeface="Andalus" panose="02020603050405020304" pitchFamily="18" charset="-78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79381B-1465-08A0-A85B-19BB0BABC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496291"/>
            <a:ext cx="10753725" cy="4880727"/>
          </a:xfrm>
        </p:spPr>
        <p:txBody>
          <a:bodyPr>
            <a:normAutofit fontScale="92500" lnSpcReduction="10000"/>
          </a:bodyPr>
          <a:lstStyle/>
          <a:p>
            <a:pPr algn="l" rtl="0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Suppose 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  <a:r>
              <a:rPr lang="en-US" altLang="en-US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wants to send to 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an encrypted message.</a:t>
            </a:r>
          </a:p>
          <a:p>
            <a:pPr lvl="1" algn="l" rtl="0"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Both agree on a base point, B.</a:t>
            </a:r>
          </a:p>
          <a:p>
            <a:pPr lvl="1" algn="l" rtl="0" eaLnBrk="1" hangingPunct="1"/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Alice and Bob create public/private keys.</a:t>
            </a:r>
          </a:p>
          <a:p>
            <a:pPr lvl="2" algn="l" rtl="0"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</a:p>
          <a:p>
            <a:pPr lvl="3" algn="l" rtl="0"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Private Key = a</a:t>
            </a:r>
          </a:p>
          <a:p>
            <a:pPr lvl="3" algn="l" rtl="0"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Public Key = P</a:t>
            </a:r>
            <a:r>
              <a:rPr lang="en-US" alt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a</a:t>
            </a:r>
            <a:r>
              <a:rPr lang="en-US" alt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* B</a:t>
            </a:r>
          </a:p>
          <a:p>
            <a:pPr lvl="3" algn="l" rtl="0" eaLnBrk="1" hangingPunct="1"/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 rtl="0" eaLnBrk="1" hangingPunct="1"/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 rtl="0" eaLnBrk="1" hangingPunct="1"/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 rtl="0"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</a:p>
          <a:p>
            <a:pPr lvl="3" algn="l" rtl="0"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Private Key = b</a:t>
            </a:r>
          </a:p>
          <a:p>
            <a:pPr lvl="3" algn="l" rtl="0"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Public Key = P</a:t>
            </a:r>
            <a:r>
              <a:rPr lang="en-US" altLang="en-US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b * B</a:t>
            </a:r>
          </a:p>
          <a:p>
            <a:pPr lvl="3" algn="l" rtl="0" eaLnBrk="1" hangingPunct="1"/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 eaLnBrk="1" hangingPunct="1"/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he-IL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F9F142-0B10-7F9E-80F7-B0ADF96F7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03" y="2193071"/>
            <a:ext cx="10640900" cy="31436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C1D3E624-D851-FA39-93C4-E31091014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666" y="4161866"/>
            <a:ext cx="7484873" cy="871419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703CFD7-9CF7-7C68-C17E-AE331C05E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666" y="6326023"/>
            <a:ext cx="8347979" cy="36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08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3A740C-1B45-254B-D621-53CE4EE8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0" y="-29430"/>
            <a:ext cx="11540836" cy="1658198"/>
          </a:xfrm>
        </p:spPr>
        <p:txBody>
          <a:bodyPr/>
          <a:lstStyle/>
          <a:p>
            <a:pPr algn="ctr"/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How it works – Encryption/Decryption </a:t>
            </a:r>
            <a:r>
              <a:rPr lang="en-US" b="1" dirty="0" err="1">
                <a:latin typeface="Andalus" panose="02020603050405020304" pitchFamily="18" charset="-78"/>
                <a:cs typeface="Andalus" panose="02020603050405020304" pitchFamily="18" charset="-78"/>
              </a:rPr>
              <a:t>cont</a:t>
            </a:r>
            <a:endParaRPr lang="he-IL" b="1" dirty="0">
              <a:latin typeface="Andalus" panose="02020603050405020304" pitchFamily="18" charset="-78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C577093-5EA2-7DCA-C1D8-727F7436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064" y="1280334"/>
            <a:ext cx="10753725" cy="6120643"/>
          </a:xfrm>
        </p:spPr>
        <p:txBody>
          <a:bodyPr/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takes plaintext message, M, and encodes it onto a point, P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from the elliptic group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lvl="1" algn="l" rtl="0"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decrypt, </a:t>
            </a:r>
            <a:r>
              <a:rPr lang="en-US" altLang="en-US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computes the product of the first point from PC and his private key, b</a:t>
            </a:r>
          </a:p>
          <a:p>
            <a:pPr lvl="2" algn="l" rtl="0"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b* PA   = b * (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2" algn="l" rtl="0">
              <a:buFont typeface="Wingdings" panose="05000000000000000000" pitchFamily="2" charset="2"/>
              <a:buChar char="Ø"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 rtl="0">
              <a:buFont typeface="Wingdings" panose="05000000000000000000" pitchFamily="2" charset="2"/>
              <a:buChar char="Ø"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 rtl="0"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then takes this product and subtracts it from the second point from PC</a:t>
            </a:r>
          </a:p>
          <a:p>
            <a:pPr lvl="2" algn="l" rtl="0"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(PM +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aPB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– [b(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)] = PM + a(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– b(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= PM</a:t>
            </a:r>
          </a:p>
          <a:p>
            <a:pPr lvl="2" algn="l" rtl="0">
              <a:buFont typeface="Wingdings" panose="05000000000000000000" pitchFamily="2" charset="2"/>
              <a:buChar char="Ø"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l" rtl="0">
              <a:buFont typeface="Wingdings" panose="05000000000000000000" pitchFamily="2" charset="2"/>
              <a:buChar char="Ø"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lang="he-IL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8FE5F51-EA8C-6962-33E4-0676F3E30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71" y="2072461"/>
            <a:ext cx="9869277" cy="295316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89FDF52C-56C0-9209-2FC6-E35AB82EE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34" y="2403013"/>
            <a:ext cx="9364382" cy="438211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CE5F85ED-2F01-2AAA-F9B6-C513B6004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211" y="4217309"/>
            <a:ext cx="7697274" cy="171474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BE6248C3-26CC-307B-94ED-C60DBEEF6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211" y="4547796"/>
            <a:ext cx="7621064" cy="238158"/>
          </a:xfrm>
          <a:prstGeom prst="rect">
            <a:avLst/>
          </a:prstGeom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C85669A5-387F-D660-7649-2588BF7092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211" y="6355624"/>
            <a:ext cx="6401693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18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2C7DCC-C2A8-C4B5-59E7-9BA763C3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8" y="353482"/>
            <a:ext cx="12108872" cy="165819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David" panose="020E0502060401010101" pitchFamily="34" charset="-79"/>
                <a:cs typeface="David" panose="020E0502060401010101" pitchFamily="34" charset="-79"/>
              </a:rPr>
              <a:t>How it works – Encryption/Decryption </a:t>
            </a:r>
            <a:r>
              <a:rPr lang="en-US" b="1" dirty="0" err="1">
                <a:latin typeface="David" panose="020E0502060401010101" pitchFamily="34" charset="-79"/>
                <a:cs typeface="David" panose="020E0502060401010101" pitchFamily="34" charset="-79"/>
              </a:rPr>
              <a:t>cont</a:t>
            </a:r>
            <a:endParaRPr lang="he-IL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034B9B1-4BFB-2CAA-2AA0-3D5FF329E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then decodes PM to get the message, M.</a:t>
            </a:r>
          </a:p>
          <a:p>
            <a:pPr algn="l" rtl="0"/>
            <a:endParaRPr lang="he-IL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BFA2961-C280-E960-CE43-C599F9654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97" y="2707718"/>
            <a:ext cx="8297433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48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77597E-D3DD-E60E-F00F-5DC527128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David" panose="020E0502060401010101" pitchFamily="34" charset="-79"/>
                <a:cs typeface="David" panose="020E0502060401010101" pitchFamily="34" charset="-79"/>
              </a:rPr>
              <a:t>Digital signature</a:t>
            </a:r>
            <a:endParaRPr lang="he-IL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E77DFD-60D6-2408-B5B5-E63C6EB59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Authentication</a:t>
            </a:r>
          </a:p>
          <a:p>
            <a:pPr algn="l" rtl="0"/>
            <a:endParaRPr lang="en-US" sz="2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 rtl="0"/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Data integrity</a:t>
            </a:r>
          </a:p>
          <a:p>
            <a:pPr marL="0" indent="0" algn="l" rtl="0">
              <a:buNone/>
            </a:pPr>
            <a:endParaRPr lang="en-US" sz="2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 rtl="0"/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Non-repudiation</a:t>
            </a:r>
          </a:p>
          <a:p>
            <a:endParaRPr lang="he-IL" dirty="0"/>
          </a:p>
        </p:txBody>
      </p:sp>
      <p:pic>
        <p:nvPicPr>
          <p:cNvPr id="4" name="Picture 2" descr="Digital signature - Wikipedia">
            <a:extLst>
              <a:ext uri="{FF2B5EF4-FFF2-40B4-BE49-F238E27FC236}">
                <a16:creationId xmlns:a16="http://schemas.microsoft.com/office/drawing/2014/main" id="{F35E5E74-E281-EEBB-F9B6-58F8AFF08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160" y="2015732"/>
            <a:ext cx="3754894" cy="367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847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A7FD25-14E0-F00B-7294-3108DC35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David" panose="020E0502060401010101" pitchFamily="34" charset="-79"/>
                <a:cs typeface="David" panose="020E0502060401010101" pitchFamily="34" charset="-79"/>
              </a:rPr>
              <a:t>Rabin signature</a:t>
            </a:r>
            <a:endParaRPr lang="he-IL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82E4AF-CD51-A703-B354-602B9771E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i="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In </a:t>
            </a:r>
            <a:r>
              <a:rPr lang="en-US" sz="2800" i="0" u="none" strike="noStrike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cryptography</a:t>
            </a:r>
            <a:r>
              <a:rPr lang="en-US" sz="2800" i="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, the Rabin signature algorithm is a method of </a:t>
            </a:r>
            <a:r>
              <a:rPr lang="en-US" sz="2800" i="0" u="none" strike="noStrike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digital signature</a:t>
            </a:r>
            <a:r>
              <a:rPr lang="en-US" sz="2800" i="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 originally proposed by </a:t>
            </a:r>
            <a:r>
              <a:rPr lang="en-US" sz="2800" i="0" u="none" strike="noStrike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Michael O. Rabin</a:t>
            </a:r>
            <a:r>
              <a:rPr lang="en-US" sz="2800" i="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 in 1978</a:t>
            </a:r>
            <a:endParaRPr lang="he-IL" sz="2800" i="0" dirty="0">
              <a:effectLst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 rtl="0"/>
            <a:endParaRPr lang="en-US" sz="2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 rtl="0"/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Rabin digital signature algorithm resembles the RSA digital signature algorithm and is built of modulus n=</a:t>
            </a: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pq</a:t>
            </a: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 when p and q are big prime numbers</a:t>
            </a:r>
            <a:endParaRPr lang="he-IL" sz="2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7986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5D4BBAA4-5350-4225-A232-680E7C33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BB102FE-C262-62D0-8335-CBF82D39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4035553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80000"/>
              </a:lnSpc>
            </a:pPr>
            <a:r>
              <a:rPr lang="en-US" sz="6600" b="1" dirty="0">
                <a:solidFill>
                  <a:srgbClr val="FFFFFF"/>
                </a:solidFill>
              </a:rPr>
              <a:t>Key generation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3EA2C3E-E336-4F2C-AC83-50B4F69A4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0"/>
            <a:ext cx="463905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תמונה שמכילה טקסט, צילום מסך, גופן, תוכנה&#10;&#10;התיאור נוצר באופן אוטומטי">
            <a:extLst>
              <a:ext uri="{FF2B5EF4-FFF2-40B4-BE49-F238E27FC236}">
                <a16:creationId xmlns:a16="http://schemas.microsoft.com/office/drawing/2014/main" id="{5B857707-0A2A-31F2-FDAD-A000360C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553" y="2666102"/>
            <a:ext cx="7247316" cy="2477397"/>
          </a:xfrm>
          <a:prstGeom prst="rect">
            <a:avLst/>
          </a:prstGeom>
        </p:spPr>
      </p:pic>
      <p:pic>
        <p:nvPicPr>
          <p:cNvPr id="4" name="Picture 5" descr="תמונה שמכילה טקסט, גופן, צילום מסך, קו&#10;&#10;התיאור נוצר באופן אוטומטי">
            <a:extLst>
              <a:ext uri="{FF2B5EF4-FFF2-40B4-BE49-F238E27FC236}">
                <a16:creationId xmlns:a16="http://schemas.microsoft.com/office/drawing/2014/main" id="{970C1F4D-7E70-2826-FAF3-232645D87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61079" y="770467"/>
            <a:ext cx="7925294" cy="150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1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248896-FAD8-DA11-8198-EEC0836E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Overview</a:t>
            </a:r>
            <a:endParaRPr lang="he-IL" b="1" dirty="0">
              <a:latin typeface="Andalus" panose="02020603050405020304" pitchFamily="18" charset="-78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31339D6-4301-CA28-F67A-292788213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 Encryption-decryption with (FROG) in CFB mode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 Secret key delivery with using </a:t>
            </a:r>
            <a:r>
              <a:rPr lang="en-US" sz="2400" b="1" dirty="0">
                <a:latin typeface="David" panose="020E0502060401010101" pitchFamily="34" charset="-79"/>
                <a:cs typeface="David" panose="020E0502060401010101" pitchFamily="34" charset="-79"/>
              </a:rPr>
              <a:t>EC EL-GAMAL 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 Rabin signature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The flow of secure email exchange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Show the Application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62314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5D4BBAA4-5350-4225-A232-680E7C33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CE76172-D8B1-674F-394F-921463390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770467"/>
            <a:ext cx="6608963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80000"/>
              </a:lnSpc>
            </a:pPr>
            <a:r>
              <a:rPr lang="en-US" sz="8800" b="1" dirty="0">
                <a:solidFill>
                  <a:srgbClr val="FFFFFF"/>
                </a:solidFill>
              </a:rPr>
              <a:t>Signing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3EA2C3E-E336-4F2C-AC83-50B4F69A4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0"/>
            <a:ext cx="463905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1" descr="תמונה שמכילה טקסט, צילום מסך, גופן&#10;&#10;התיאור נוצר באופן אוטומטי">
            <a:extLst>
              <a:ext uri="{FF2B5EF4-FFF2-40B4-BE49-F238E27FC236}">
                <a16:creationId xmlns:a16="http://schemas.microsoft.com/office/drawing/2014/main" id="{530949EC-9BAC-4F1A-0284-2137B44B9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1025" y="1662578"/>
            <a:ext cx="5759559" cy="2764587"/>
          </a:xfrm>
          <a:prstGeom prst="rect">
            <a:avLst/>
          </a:prstGeom>
        </p:spPr>
      </p:pic>
      <p:pic>
        <p:nvPicPr>
          <p:cNvPr id="4" name="Picture 4" descr="תמונה שמכילה טקסט, צילום מסך, גופן, קו&#10;&#10;התיאור נוצר באופן אוטומטי">
            <a:extLst>
              <a:ext uri="{FF2B5EF4-FFF2-40B4-BE49-F238E27FC236}">
                <a16:creationId xmlns:a16="http://schemas.microsoft.com/office/drawing/2014/main" id="{AAE3C3E5-252E-3223-78DD-05C788E03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025" y="202769"/>
            <a:ext cx="7735642" cy="125704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8F996D40-2EEC-59C2-CBB2-7E5DDEC59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025" y="4661025"/>
            <a:ext cx="47148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00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B1C828-2DB2-5719-76CF-0A4A1E3D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David" panose="020E0502060401010101" pitchFamily="34" charset="-79"/>
                <a:cs typeface="David" panose="020E0502060401010101" pitchFamily="34" charset="-79"/>
              </a:rPr>
              <a:t>Verification</a:t>
            </a:r>
            <a:endParaRPr lang="he-IL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CC1858B4-D879-C50C-D014-FC8726903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1824309"/>
            <a:ext cx="9974067" cy="333422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B6DFE01A-FC3E-D459-B78C-A0A316DC24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3" r="1075" b="17358"/>
          <a:stretch/>
        </p:blipFill>
        <p:spPr>
          <a:xfrm>
            <a:off x="1589440" y="2694005"/>
            <a:ext cx="6293796" cy="585675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8DBB49FA-C88E-4B84-1000-67D4621DB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766" b="10118"/>
          <a:stretch/>
        </p:blipFill>
        <p:spPr>
          <a:xfrm>
            <a:off x="1589440" y="3871157"/>
            <a:ext cx="6293796" cy="123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08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299FF7-96B0-61EE-9596-F0E8AF27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820" y="193964"/>
            <a:ext cx="9603275" cy="127098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</a:rPr>
              <a:t>The flow of secure email exchange</a:t>
            </a:r>
            <a:b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he-IL" sz="28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44A6D0-9A9C-4AC0-5B88-2B8794BDD0EB}"/>
              </a:ext>
            </a:extLst>
          </p:cNvPr>
          <p:cNvSpPr/>
          <p:nvPr/>
        </p:nvSpPr>
        <p:spPr>
          <a:xfrm>
            <a:off x="2068088" y="1305009"/>
            <a:ext cx="2716878" cy="658905"/>
          </a:xfrm>
          <a:prstGeom prst="roundRect">
            <a:avLst/>
          </a:prstGeom>
          <a:noFill/>
          <a:ln w="15875" cap="rnd" cmpd="sng" algn="ctr">
            <a:solidFill>
              <a:srgbClr val="30ACEC">
                <a:shade val="50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Message as plain text</a:t>
            </a:r>
          </a:p>
        </p:txBody>
      </p:sp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id="{0D408B31-467F-CA1E-B591-9144D1DB30CE}"/>
              </a:ext>
            </a:extLst>
          </p:cNvPr>
          <p:cNvSpPr/>
          <p:nvPr/>
        </p:nvSpPr>
        <p:spPr>
          <a:xfrm>
            <a:off x="6881835" y="4157038"/>
            <a:ext cx="2908611" cy="658905"/>
          </a:xfrm>
          <a:prstGeom prst="roundRect">
            <a:avLst/>
          </a:prstGeom>
          <a:noFill/>
          <a:ln w="15875" cap="rnd" cmpd="sng" algn="ctr">
            <a:solidFill>
              <a:srgbClr val="30ACEC">
                <a:shade val="50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Decrypts the message using the decrypted key with Frog</a:t>
            </a:r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id="{8533E677-00F5-23A6-AEBE-47005DF761EE}"/>
              </a:ext>
            </a:extLst>
          </p:cNvPr>
          <p:cNvSpPr/>
          <p:nvPr/>
        </p:nvSpPr>
        <p:spPr>
          <a:xfrm>
            <a:off x="2002751" y="2395817"/>
            <a:ext cx="2716878" cy="658905"/>
          </a:xfrm>
          <a:prstGeom prst="roundRect">
            <a:avLst/>
          </a:prstGeom>
          <a:noFill/>
          <a:ln w="15875" cap="rnd" cmpd="sng" algn="ctr">
            <a:solidFill>
              <a:srgbClr val="30ACEC">
                <a:shade val="50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Frog encrypt the message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A666E1">
                    <a:lumMod val="7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By using private key at CFB mode</a:t>
            </a:r>
          </a:p>
        </p:txBody>
      </p:sp>
      <p:sp>
        <p:nvSpPr>
          <p:cNvPr id="7" name="Rectangle: Rounded Corners 7">
            <a:extLst>
              <a:ext uri="{FF2B5EF4-FFF2-40B4-BE49-F238E27FC236}">
                <a16:creationId xmlns:a16="http://schemas.microsoft.com/office/drawing/2014/main" id="{0E2BC1E2-EECF-2FCD-9B6A-04E818669A3C}"/>
              </a:ext>
            </a:extLst>
          </p:cNvPr>
          <p:cNvSpPr/>
          <p:nvPr/>
        </p:nvSpPr>
        <p:spPr>
          <a:xfrm>
            <a:off x="7589702" y="3078229"/>
            <a:ext cx="1802241" cy="568605"/>
          </a:xfrm>
          <a:prstGeom prst="roundRect">
            <a:avLst/>
          </a:prstGeom>
          <a:noFill/>
          <a:ln w="15875" cap="rnd" cmpd="sng" algn="ctr">
            <a:solidFill>
              <a:srgbClr val="30ACEC">
                <a:shade val="50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Decrypt the key by using EC El-Gamal</a:t>
            </a: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BE65ED14-254B-BF8B-E09E-DF383DAA585A}"/>
              </a:ext>
            </a:extLst>
          </p:cNvPr>
          <p:cNvSpPr/>
          <p:nvPr/>
        </p:nvSpPr>
        <p:spPr>
          <a:xfrm>
            <a:off x="8289584" y="1884849"/>
            <a:ext cx="2908611" cy="658905"/>
          </a:xfrm>
          <a:prstGeom prst="roundRect">
            <a:avLst/>
          </a:prstGeom>
          <a:noFill/>
          <a:ln w="15875" cap="rnd" cmpd="sng" algn="ctr">
            <a:solidFill>
              <a:srgbClr val="30ACEC">
                <a:shade val="50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Signature verification by the receiver</a:t>
            </a:r>
          </a:p>
        </p:txBody>
      </p:sp>
      <p:sp>
        <p:nvSpPr>
          <p:cNvPr id="9" name="Rectangle: Rounded Corners 9">
            <a:extLst>
              <a:ext uri="{FF2B5EF4-FFF2-40B4-BE49-F238E27FC236}">
                <a16:creationId xmlns:a16="http://schemas.microsoft.com/office/drawing/2014/main" id="{EC357503-ED02-E599-3331-9DC8CF587FA3}"/>
              </a:ext>
            </a:extLst>
          </p:cNvPr>
          <p:cNvSpPr/>
          <p:nvPr/>
        </p:nvSpPr>
        <p:spPr>
          <a:xfrm>
            <a:off x="2075767" y="4466900"/>
            <a:ext cx="2716878" cy="658905"/>
          </a:xfrm>
          <a:prstGeom prst="roundRect">
            <a:avLst/>
          </a:prstGeom>
          <a:noFill/>
          <a:ln w="15875" cap="rnd" cmpd="sng" algn="ctr">
            <a:solidFill>
              <a:srgbClr val="30ACEC">
                <a:shade val="50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EC El-Gamal private key encryption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A666E1">
                    <a:lumMod val="7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Using the given public key and sender’s private key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A2E83928-DC8C-1056-47A8-A429857CB38A}"/>
              </a:ext>
            </a:extLst>
          </p:cNvPr>
          <p:cNvSpPr/>
          <p:nvPr/>
        </p:nvSpPr>
        <p:spPr>
          <a:xfrm>
            <a:off x="2075767" y="3432523"/>
            <a:ext cx="2716878" cy="658905"/>
          </a:xfrm>
          <a:prstGeom prst="roundRect">
            <a:avLst/>
          </a:prstGeom>
          <a:noFill/>
          <a:ln w="15875" cap="rnd" cmpd="sng" algn="ctr">
            <a:solidFill>
              <a:srgbClr val="30ACEC">
                <a:shade val="50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Signing the encrypted message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A666E1">
                    <a:lumMod val="7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With rabin signature</a:t>
            </a:r>
          </a:p>
        </p:txBody>
      </p:sp>
      <p:sp>
        <p:nvSpPr>
          <p:cNvPr id="11" name="Rectangle: Rounded Corners 11">
            <a:extLst>
              <a:ext uri="{FF2B5EF4-FFF2-40B4-BE49-F238E27FC236}">
                <a16:creationId xmlns:a16="http://schemas.microsoft.com/office/drawing/2014/main" id="{DF40765C-6CB4-C439-68E0-67E47066A425}"/>
              </a:ext>
            </a:extLst>
          </p:cNvPr>
          <p:cNvSpPr/>
          <p:nvPr/>
        </p:nvSpPr>
        <p:spPr>
          <a:xfrm>
            <a:off x="2139895" y="5552991"/>
            <a:ext cx="2716878" cy="839809"/>
          </a:xfrm>
          <a:prstGeom prst="roundRect">
            <a:avLst/>
          </a:prstGeom>
          <a:noFill/>
          <a:ln w="15875" cap="rnd" cmpd="sng" algn="ctr">
            <a:solidFill>
              <a:srgbClr val="30ACEC">
                <a:shade val="50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Sending the encrypted message, public key for EC EL-Gamal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encrypted coordinates (From EC El-Gamal) and digital signature</a:t>
            </a:r>
          </a:p>
        </p:txBody>
      </p:sp>
      <p:cxnSp>
        <p:nvCxnSpPr>
          <p:cNvPr id="12" name="Straight Arrow Connector 20">
            <a:extLst>
              <a:ext uri="{FF2B5EF4-FFF2-40B4-BE49-F238E27FC236}">
                <a16:creationId xmlns:a16="http://schemas.microsoft.com/office/drawing/2014/main" id="{A5244405-791E-DB61-52FD-022DBB1DCF5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361190" y="1963914"/>
            <a:ext cx="0" cy="431903"/>
          </a:xfrm>
          <a:prstGeom prst="straightConnector1">
            <a:avLst/>
          </a:prstGeom>
          <a:noFill/>
          <a:ln w="57150" cap="rnd" cmpd="sng" algn="ctr">
            <a:solidFill>
              <a:srgbClr val="30ACEC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3" name="Straight Arrow Connector 22">
            <a:extLst>
              <a:ext uri="{FF2B5EF4-FFF2-40B4-BE49-F238E27FC236}">
                <a16:creationId xmlns:a16="http://schemas.microsoft.com/office/drawing/2014/main" id="{CC1AE783-6331-A88E-90AA-2EF9A99A4044}"/>
              </a:ext>
            </a:extLst>
          </p:cNvPr>
          <p:cNvCxnSpPr>
            <a:cxnSpLocks/>
          </p:cNvCxnSpPr>
          <p:nvPr/>
        </p:nvCxnSpPr>
        <p:spPr>
          <a:xfrm>
            <a:off x="3426527" y="3054722"/>
            <a:ext cx="0" cy="330714"/>
          </a:xfrm>
          <a:prstGeom prst="straightConnector1">
            <a:avLst/>
          </a:prstGeom>
          <a:noFill/>
          <a:ln w="571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14" name="Straight Arrow Connector 24">
            <a:extLst>
              <a:ext uri="{FF2B5EF4-FFF2-40B4-BE49-F238E27FC236}">
                <a16:creationId xmlns:a16="http://schemas.microsoft.com/office/drawing/2014/main" id="{259347C7-9298-C455-A439-CA966C0BE8D0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434206" y="4091428"/>
            <a:ext cx="0" cy="375472"/>
          </a:xfrm>
          <a:prstGeom prst="straightConnector1">
            <a:avLst/>
          </a:prstGeom>
          <a:noFill/>
          <a:ln w="571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15" name="Straight Arrow Connector 25">
            <a:extLst>
              <a:ext uri="{FF2B5EF4-FFF2-40B4-BE49-F238E27FC236}">
                <a16:creationId xmlns:a16="http://schemas.microsoft.com/office/drawing/2014/main" id="{27131178-F76B-E60A-9FCD-1F5A9A5EBB3B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425319" y="5125805"/>
            <a:ext cx="8887" cy="566748"/>
          </a:xfrm>
          <a:prstGeom prst="straightConnector1">
            <a:avLst/>
          </a:prstGeom>
          <a:noFill/>
          <a:ln w="571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16" name="Straight Arrow Connector 26">
            <a:extLst>
              <a:ext uri="{FF2B5EF4-FFF2-40B4-BE49-F238E27FC236}">
                <a16:creationId xmlns:a16="http://schemas.microsoft.com/office/drawing/2014/main" id="{F46044E2-FF0D-8C18-4AEB-90B0C71F2F67}"/>
              </a:ext>
            </a:extLst>
          </p:cNvPr>
          <p:cNvCxnSpPr>
            <a:cxnSpLocks/>
          </p:cNvCxnSpPr>
          <p:nvPr/>
        </p:nvCxnSpPr>
        <p:spPr>
          <a:xfrm>
            <a:off x="8766319" y="2580842"/>
            <a:ext cx="0" cy="513553"/>
          </a:xfrm>
          <a:prstGeom prst="straightConnector1">
            <a:avLst/>
          </a:prstGeom>
          <a:noFill/>
          <a:ln w="571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17" name="Straight Arrow Connector 27">
            <a:extLst>
              <a:ext uri="{FF2B5EF4-FFF2-40B4-BE49-F238E27FC236}">
                <a16:creationId xmlns:a16="http://schemas.microsoft.com/office/drawing/2014/main" id="{6849CD20-6B9E-78C7-0996-E6F9C2ACE921}"/>
              </a:ext>
            </a:extLst>
          </p:cNvPr>
          <p:cNvCxnSpPr>
            <a:cxnSpLocks/>
          </p:cNvCxnSpPr>
          <p:nvPr/>
        </p:nvCxnSpPr>
        <p:spPr>
          <a:xfrm>
            <a:off x="8554917" y="3726287"/>
            <a:ext cx="0" cy="450266"/>
          </a:xfrm>
          <a:prstGeom prst="straightConnector1">
            <a:avLst/>
          </a:prstGeom>
          <a:noFill/>
          <a:ln w="571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18" name="Straight Arrow Connector 28">
            <a:extLst>
              <a:ext uri="{FF2B5EF4-FFF2-40B4-BE49-F238E27FC236}">
                <a16:creationId xmlns:a16="http://schemas.microsoft.com/office/drawing/2014/main" id="{DD048AF9-E260-75EF-2AF6-13F349BB69B6}"/>
              </a:ext>
            </a:extLst>
          </p:cNvPr>
          <p:cNvCxnSpPr>
            <a:cxnSpLocks/>
          </p:cNvCxnSpPr>
          <p:nvPr/>
        </p:nvCxnSpPr>
        <p:spPr>
          <a:xfrm>
            <a:off x="10568624" y="2589963"/>
            <a:ext cx="0" cy="899849"/>
          </a:xfrm>
          <a:prstGeom prst="straightConnector1">
            <a:avLst/>
          </a:prstGeom>
          <a:noFill/>
          <a:ln w="571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cxnSp>
        <p:nvCxnSpPr>
          <p:cNvPr id="19" name="Connector: Curved 34">
            <a:extLst>
              <a:ext uri="{FF2B5EF4-FFF2-40B4-BE49-F238E27FC236}">
                <a16:creationId xmlns:a16="http://schemas.microsoft.com/office/drawing/2014/main" id="{031A8E80-D448-36AC-97D4-B4A531645C17}"/>
              </a:ext>
            </a:extLst>
          </p:cNvPr>
          <p:cNvCxnSpPr>
            <a:cxnSpLocks/>
          </p:cNvCxnSpPr>
          <p:nvPr/>
        </p:nvCxnSpPr>
        <p:spPr>
          <a:xfrm flipV="1">
            <a:off x="4728517" y="2179865"/>
            <a:ext cx="3698211" cy="3646134"/>
          </a:xfrm>
          <a:prstGeom prst="curvedConnector3">
            <a:avLst>
              <a:gd name="adj1" fmla="val 50000"/>
            </a:avLst>
          </a:prstGeom>
          <a:noFill/>
          <a:ln w="57150" cap="rnd" cmpd="sng" algn="ctr">
            <a:solidFill>
              <a:srgbClr val="0070C0"/>
            </a:solidFill>
            <a:prstDash val="solid"/>
            <a:tailEnd type="triangle"/>
          </a:ln>
          <a:effectLst/>
        </p:spPr>
      </p:cxnSp>
      <p:sp>
        <p:nvSpPr>
          <p:cNvPr id="20" name="Rectangle: Rounded Corners 36">
            <a:extLst>
              <a:ext uri="{FF2B5EF4-FFF2-40B4-BE49-F238E27FC236}">
                <a16:creationId xmlns:a16="http://schemas.microsoft.com/office/drawing/2014/main" id="{F436ACA6-6193-A15D-989A-405171D89767}"/>
              </a:ext>
            </a:extLst>
          </p:cNvPr>
          <p:cNvSpPr/>
          <p:nvPr/>
        </p:nvSpPr>
        <p:spPr>
          <a:xfrm>
            <a:off x="9875023" y="3489812"/>
            <a:ext cx="1802241" cy="568605"/>
          </a:xfrm>
          <a:prstGeom prst="roundRect">
            <a:avLst/>
          </a:prstGeom>
          <a:noFill/>
          <a:ln w="15875" cap="rnd" cmpd="sng" algn="ctr">
            <a:solidFill>
              <a:srgbClr val="30ACEC">
                <a:shade val="50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Message compromised</a:t>
            </a:r>
          </a:p>
        </p:txBody>
      </p:sp>
      <p:sp>
        <p:nvSpPr>
          <p:cNvPr id="21" name="TextBox 37">
            <a:extLst>
              <a:ext uri="{FF2B5EF4-FFF2-40B4-BE49-F238E27FC236}">
                <a16:creationId xmlns:a16="http://schemas.microsoft.com/office/drawing/2014/main" id="{204BB2A1-B89F-C12A-78C9-10882820DE20}"/>
              </a:ext>
            </a:extLst>
          </p:cNvPr>
          <p:cNvSpPr txBox="1"/>
          <p:nvPr/>
        </p:nvSpPr>
        <p:spPr>
          <a:xfrm>
            <a:off x="8077886" y="2589963"/>
            <a:ext cx="6905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orbel" panose="020B0503020204020204"/>
              </a:rPr>
              <a:t>True</a:t>
            </a:r>
          </a:p>
        </p:txBody>
      </p:sp>
      <p:sp>
        <p:nvSpPr>
          <p:cNvPr id="22" name="TextBox 38">
            <a:extLst>
              <a:ext uri="{FF2B5EF4-FFF2-40B4-BE49-F238E27FC236}">
                <a16:creationId xmlns:a16="http://schemas.microsoft.com/office/drawing/2014/main" id="{136236A2-61B6-93B4-C173-793CCB043103}"/>
              </a:ext>
            </a:extLst>
          </p:cNvPr>
          <p:cNvSpPr txBox="1"/>
          <p:nvPr/>
        </p:nvSpPr>
        <p:spPr>
          <a:xfrm>
            <a:off x="9875023" y="2721177"/>
            <a:ext cx="69057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orbel" panose="020B0503020204020204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854263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7A708F-FFAA-9771-740F-94CDFC789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</a:t>
            </a:r>
          </a:p>
          <a:p>
            <a:pPr algn="ctr" rtl="0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Group 2 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3275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ACDB40-F018-ACA3-84BC-286929975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245"/>
            <a:ext cx="12510655" cy="10492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Symmetric Encryption VS Asymmetric Encryption</a:t>
            </a:r>
            <a:endParaRPr lang="he-IL" b="1" dirty="0">
              <a:latin typeface="Andalus" panose="02020603050405020304" pitchFamily="18" charset="-78"/>
            </a:endParaRPr>
          </a:p>
        </p:txBody>
      </p:sp>
      <p:graphicFrame>
        <p:nvGraphicFramePr>
          <p:cNvPr id="5" name="טבלה 5">
            <a:extLst>
              <a:ext uri="{FF2B5EF4-FFF2-40B4-BE49-F238E27FC236}">
                <a16:creationId xmlns:a16="http://schemas.microsoft.com/office/drawing/2014/main" id="{E6EBF375-BB2F-C2C6-888F-DBEA9F7A3F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945362"/>
              </p:ext>
            </p:extLst>
          </p:nvPr>
        </p:nvGraphicFramePr>
        <p:xfrm>
          <a:off x="1649669" y="967254"/>
          <a:ext cx="9175647" cy="5581029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58549">
                  <a:extLst>
                    <a:ext uri="{9D8B030D-6E8A-4147-A177-3AD203B41FA5}">
                      <a16:colId xmlns:a16="http://schemas.microsoft.com/office/drawing/2014/main" val="2857315736"/>
                    </a:ext>
                  </a:extLst>
                </a:gridCol>
                <a:gridCol w="3058549">
                  <a:extLst>
                    <a:ext uri="{9D8B030D-6E8A-4147-A177-3AD203B41FA5}">
                      <a16:colId xmlns:a16="http://schemas.microsoft.com/office/drawing/2014/main" val="693825965"/>
                    </a:ext>
                  </a:extLst>
                </a:gridCol>
                <a:gridCol w="3058549">
                  <a:extLst>
                    <a:ext uri="{9D8B030D-6E8A-4147-A177-3AD203B41FA5}">
                      <a16:colId xmlns:a16="http://schemas.microsoft.com/office/drawing/2014/main" val="3133183067"/>
                    </a:ext>
                  </a:extLst>
                </a:gridCol>
              </a:tblGrid>
              <a:tr h="52793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Asymmetric Encryption</a:t>
                      </a:r>
                    </a:p>
                    <a:p>
                      <a:pPr algn="l"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Symmetric Encryption</a:t>
                      </a:r>
                    </a:p>
                    <a:p>
                      <a:pPr rtl="1"/>
                      <a:endParaRPr lang="he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Comparison Factor</a:t>
                      </a:r>
                    </a:p>
                    <a:p>
                      <a:pPr rtl="1"/>
                      <a:endParaRPr lang="he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974865"/>
                  </a:ext>
                </a:extLst>
              </a:tr>
              <a:tr h="1206709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Asymmetric Encryption consists of two cryptographic keys. These keys are regarded as Public Key and Private Key.</a:t>
                      </a:r>
                    </a:p>
                    <a:p>
                      <a:pPr algn="l" rtl="1"/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Symmetric encryption incorporates only one key for encryption as well as decryption.</a:t>
                      </a:r>
                    </a:p>
                    <a:p>
                      <a:pPr algn="l" rtl="1"/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Cryptographic Keys</a:t>
                      </a:r>
                    </a:p>
                    <a:p>
                      <a:pPr algn="l" rtl="1"/>
                      <a:endParaRPr lang="he-IL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099158"/>
                  </a:ext>
                </a:extLst>
              </a:tr>
              <a:tr h="143296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Contribution from separate keys for encryption and decryption makes it a rather complex process.</a:t>
                      </a:r>
                    </a:p>
                    <a:p>
                      <a:pPr algn="l" rtl="1"/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Symmetric encryption is a simple technique compared to asymmetric encryption as only one key is employed to carry out both the operations.</a:t>
                      </a:r>
                    </a:p>
                    <a:p>
                      <a:pPr algn="l" rtl="1"/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</a:p>
                    <a:p>
                      <a:pPr rtl="1"/>
                      <a:endParaRPr lang="he-IL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110597"/>
                  </a:ext>
                </a:extLst>
              </a:tr>
              <a:tr h="1432967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Because of encryption and decryption by two separate keys and the process of comparing them make it a tad slow procedure.</a:t>
                      </a:r>
                    </a:p>
                    <a:p>
                      <a:pPr algn="l" rtl="1"/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 to its simplistic nature, both the operations can be carried out pretty quickly.</a:t>
                      </a:r>
                    </a:p>
                    <a:p>
                      <a:pPr algn="l" rtl="1"/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Swiftness of Execution</a:t>
                      </a:r>
                    </a:p>
                    <a:p>
                      <a:pPr algn="l" rtl="1"/>
                      <a:endParaRPr lang="he-IL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90287"/>
                  </a:ext>
                </a:extLst>
              </a:tr>
              <a:tr h="980451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RSA</a:t>
                      </a:r>
                    </a:p>
                    <a:p>
                      <a:pPr algn="l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Diffie-Hellman</a:t>
                      </a:r>
                    </a:p>
                    <a:p>
                      <a:pPr algn="l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ECC</a:t>
                      </a:r>
                    </a:p>
                    <a:p>
                      <a:pPr algn="l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Gamal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AES</a:t>
                      </a:r>
                    </a:p>
                    <a:p>
                      <a:pPr algn="l"/>
                      <a:r>
                        <a:rPr lang="fr-F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</a:t>
                      </a:r>
                    </a:p>
                    <a:p>
                      <a:pPr algn="l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FROG</a:t>
                      </a:r>
                      <a:endParaRPr lang="fr-F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Algorithms Employed</a:t>
                      </a:r>
                    </a:p>
                    <a:p>
                      <a:pPr algn="l" rtl="1"/>
                      <a:endParaRPr lang="he-IL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169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66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A49769-ECCB-475F-069E-AA5ECCAC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82" y="430260"/>
            <a:ext cx="11202267" cy="12461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FROG algorithm </a:t>
            </a:r>
            <a:b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he-IL" b="1" dirty="0">
              <a:latin typeface="Andalus" panose="02020603050405020304" pitchFamily="18" charset="-78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B6B33A-291F-3DDA-00B3-18852A90D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51" y="1537856"/>
            <a:ext cx="11411004" cy="4515626"/>
          </a:xfrm>
        </p:spPr>
        <p:txBody>
          <a:bodyPr>
            <a:normAutofit fontScale="70000" lnSpcReduction="20000"/>
          </a:bodyPr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sz="5100" dirty="0">
                <a:latin typeface="David" panose="020E0502060401010101" pitchFamily="34" charset="-79"/>
                <a:cs typeface="David" panose="020E0502060401010101" pitchFamily="34" charset="-79"/>
              </a:rPr>
              <a:t> FROG is a block cipher</a:t>
            </a:r>
          </a:p>
          <a:p>
            <a:pPr marL="0" indent="0" algn="l" rtl="0">
              <a:buNone/>
            </a:pPr>
            <a:endParaRPr lang="en-US" sz="51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5100" dirty="0">
                <a:latin typeface="David" panose="020E0502060401010101" pitchFamily="34" charset="-79"/>
                <a:cs typeface="David" panose="020E0502060401010101" pitchFamily="34" charset="-79"/>
              </a:rPr>
              <a:t> It was submitted in 1998 by </a:t>
            </a:r>
            <a:r>
              <a:rPr lang="en-US" sz="5100" dirty="0" err="1">
                <a:latin typeface="David" panose="020E0502060401010101" pitchFamily="34" charset="-79"/>
                <a:cs typeface="David" panose="020E0502060401010101" pitchFamily="34" charset="-79"/>
              </a:rPr>
              <a:t>TecApro</a:t>
            </a:r>
            <a:r>
              <a:rPr lang="en-US" sz="5100" dirty="0">
                <a:latin typeface="David" panose="020E0502060401010101" pitchFamily="34" charset="-79"/>
                <a:cs typeface="David" panose="020E0502060401010101" pitchFamily="34" charset="-79"/>
              </a:rPr>
              <a:t>, a Costa Rican software   company, to the AES competition as a candidate to become the Advanced Encryption Standard.</a:t>
            </a:r>
          </a:p>
          <a:p>
            <a:pPr algn="l" rtl="0">
              <a:buFont typeface="Wingdings" panose="05000000000000000000" pitchFamily="2" charset="2"/>
              <a:buChar char="Ø"/>
            </a:pPr>
            <a:endParaRPr lang="en-US" sz="51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5100" dirty="0">
                <a:latin typeface="David" panose="020E0502060401010101" pitchFamily="34" charset="-79"/>
                <a:cs typeface="David" panose="020E0502060401010101" pitchFamily="34" charset="-79"/>
              </a:rPr>
              <a:t> The algorithm can work with any block size between 8 and 128  bytes and supports key sizes between 5 and 125 bytes. The algorithm consists of 8 rounds and has a very complicated key schedule.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5028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5FFE95-7258-1B56-B779-3884305A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implementation of FROG</a:t>
            </a:r>
            <a:endParaRPr lang="he-IL" sz="4000" b="1" dirty="0">
              <a:latin typeface="Andalus" panose="02020603050405020304" pitchFamily="18" charset="-78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64A938-060F-9FF4-6302-6B211C04B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Ø"/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cipher's job is to conceal the plaintext's information through a computational process of confusion and diffusion.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The basic idea behind the design of FROG is to conceal the definition of most of this process in a secret internal key.</a:t>
            </a:r>
          </a:p>
          <a:p>
            <a:pPr algn="l" rtl="0">
              <a:buFont typeface="Wingdings" panose="05000000000000000000" pitchFamily="2" charset="2"/>
              <a:buChar char="Ø"/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The actual encryption algorithm operates as an interpreter that regards the secret internal key as a program and executes it as if it were a series of primitive 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471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BF6956-40BA-012D-FB55-AD3FEB141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251036"/>
            <a:ext cx="10772775" cy="1658198"/>
          </a:xfrm>
        </p:spPr>
        <p:txBody>
          <a:bodyPr>
            <a:normAutofit/>
          </a:bodyPr>
          <a:lstStyle/>
          <a:p>
            <a:r>
              <a:rPr lang="en-US" sz="4400" b="1" i="0" dirty="0">
                <a:solidFill>
                  <a:srgbClr val="00B0F0"/>
                </a:solidFill>
                <a:effectLst/>
                <a:latin typeface="Andalus" panose="02020603050405020304" pitchFamily="18" charset="-78"/>
                <a:cs typeface="Andalus" panose="02020603050405020304" pitchFamily="18" charset="-78"/>
              </a:rPr>
              <a:t>Encryption-decryption with FROG in CFB mode</a:t>
            </a:r>
            <a:endParaRPr lang="he-IL" sz="4400" b="1" dirty="0">
              <a:solidFill>
                <a:srgbClr val="00B0F0"/>
              </a:solidFill>
              <a:latin typeface="Andalus" panose="02020603050405020304" pitchFamily="18" charset="-78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C864307-4A58-3A04-73B6-BEE6D66BF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b="1" i="0" dirty="0">
                <a:solidFill>
                  <a:srgbClr val="00B0F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Encryption: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Divide the plaintext message into fixed-size blocks, typically 64 bits each (e.g., using padding if necessary).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Generate an initial vector (IV), which is a random value of the same block size.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XOR the IV with the first plaintext block to create the ciphertext block.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Apply the FROG encryption algorithm to the ciphertext block using a secret key.</a:t>
            </a:r>
          </a:p>
          <a:p>
            <a:pPr marL="457200" indent="-457200" algn="l" rtl="0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XOR the resulting encrypted block with the next plaintext block, and repeat the process for subsequent blocks.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677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71C96F6-B0A8-B17E-A94E-4240A5EA6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011680"/>
            <a:ext cx="5142271" cy="3864732"/>
          </a:xfrm>
        </p:spPr>
        <p:txBody>
          <a:bodyPr>
            <a:normAutofit/>
          </a:bodyPr>
          <a:lstStyle/>
          <a:p>
            <a:pPr rtl="0">
              <a:buFont typeface="Wingdings" panose="05000000000000000000" pitchFamily="2" charset="2"/>
              <a:buChar char="Ø"/>
            </a:pPr>
            <a:endParaRPr lang="en-US" dirty="0"/>
          </a:p>
          <a:p>
            <a:pPr rtl="0">
              <a:buFont typeface="Wingdings" panose="05000000000000000000" pitchFamily="2" charset="2"/>
              <a:buChar char="Ø"/>
            </a:pP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50C3B75E-367B-C71F-4DB1-66564E74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58" y="769832"/>
            <a:ext cx="6325483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9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426AB95-5B1E-1B45-F50E-CF0C48551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371600"/>
            <a:ext cx="10858881" cy="4406265"/>
          </a:xfrm>
        </p:spPr>
        <p:txBody>
          <a:bodyPr/>
          <a:lstStyle/>
          <a:p>
            <a:pPr algn="l" rtl="0"/>
            <a:r>
              <a:rPr lang="en-US" b="1" i="0" dirty="0">
                <a:solidFill>
                  <a:srgbClr val="00B0F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Decryption:</a:t>
            </a: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Generate the same IV that was used during encryption.</a:t>
            </a: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XOR the IV with the first ciphertext block to obtain the decrypted block.</a:t>
            </a: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Apply the FROG decryption algorithm to the decrypted block using the same secret key.</a:t>
            </a:r>
          </a:p>
          <a:p>
            <a:pPr algn="l" rtl="0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XOR the resulting decrypted block with the next ciphertext block, and repeat the process for subsequent blocks.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0667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C3B95E-14E5-325A-CE0D-3FBA975B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Andalus" panose="02020603050405020304" pitchFamily="18" charset="-78"/>
                <a:cs typeface="Andalus" panose="02020603050405020304" pitchFamily="18" charset="-78"/>
              </a:rPr>
              <a:t>Secret key delivery with Elliptic Curve EL-Gamal</a:t>
            </a:r>
            <a:endParaRPr lang="he-IL" sz="4800" b="1" dirty="0">
              <a:latin typeface="Andalus" panose="02020603050405020304" pitchFamily="18" charset="-78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BB1093D-ABD5-1EC8-6593-222FD6841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782" y="2011680"/>
            <a:ext cx="11540836" cy="3766185"/>
          </a:xfrm>
        </p:spPr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800" i="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It was described by </a:t>
            </a: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Taher </a:t>
            </a: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Elgamal</a:t>
            </a: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 </a:t>
            </a:r>
            <a:r>
              <a:rPr lang="en-US" sz="2800" i="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in 1985.</a:t>
            </a:r>
            <a:endParaRPr lang="en-US" sz="2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 rtl="0">
              <a:buFont typeface="Wingdings" panose="05000000000000000000" pitchFamily="2" charset="2"/>
              <a:buChar char="v"/>
            </a:pPr>
            <a:endParaRPr lang="en-US" sz="2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David" panose="020E0502060401010101" pitchFamily="34" charset="-79"/>
                <a:cs typeface="David" panose="020E0502060401010101" pitchFamily="34" charset="-79"/>
              </a:rPr>
              <a:t>ElGamal</a:t>
            </a: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 encryption system is an asymmetric key encryption algorithm for public-key cryptography.</a:t>
            </a:r>
          </a:p>
          <a:p>
            <a:pPr marL="0" indent="0" algn="l" rtl="0">
              <a:buNone/>
            </a:pPr>
            <a:endParaRPr lang="en-US" sz="2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2800" i="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800" i="0" dirty="0" err="1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ElGamal</a:t>
            </a:r>
            <a:r>
              <a:rPr lang="en-US" sz="2800" i="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encryption consists of three components: the key generator, the encryption algorithm, and the decryption algorithm.</a:t>
            </a:r>
          </a:p>
          <a:p>
            <a:pPr marL="0" indent="0" algn="l" rtl="0">
              <a:buNone/>
            </a:pPr>
            <a:endParaRPr lang="en-US" sz="2800" i="0" dirty="0">
              <a:effectLst/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80015313"/>
      </p:ext>
    </p:extLst>
  </p:cSld>
  <p:clrMapOvr>
    <a:masterClrMapping/>
  </p:clrMapOvr>
</p:sld>
</file>

<file path=ppt/theme/theme1.xml><?xml version="1.0" encoding="utf-8"?>
<a:theme xmlns:a="http://schemas.openxmlformats.org/drawingml/2006/main" name="מטרופולין">
  <a:themeElements>
    <a:clrScheme name="מטרופולין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מטרופולי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מטרופולי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TM03457491[[fn=מטרופולין]]</Template>
  <TotalTime>604</TotalTime>
  <Words>1084</Words>
  <Application>Microsoft Office PowerPoint</Application>
  <PresentationFormat>Widescreen</PresentationFormat>
  <Paragraphs>133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Aldhabi</vt:lpstr>
      <vt:lpstr>Andalus</vt:lpstr>
      <vt:lpstr>Arial</vt:lpstr>
      <vt:lpstr>Calibri Light</vt:lpstr>
      <vt:lpstr>Cambria Math</vt:lpstr>
      <vt:lpstr>Corbel</vt:lpstr>
      <vt:lpstr>David</vt:lpstr>
      <vt:lpstr>Wingdings</vt:lpstr>
      <vt:lpstr>מטרופולין</vt:lpstr>
      <vt:lpstr>  An Application for secure email exchange: including encryption-decryption with FROG in CFB mode and secure secret key delivery using EC EL-GAMAL and Rabin  signature </vt:lpstr>
      <vt:lpstr>Overview</vt:lpstr>
      <vt:lpstr>Symmetric Encryption VS Asymmetric Encryption</vt:lpstr>
      <vt:lpstr>FROG algorithm  </vt:lpstr>
      <vt:lpstr>implementation of FROG</vt:lpstr>
      <vt:lpstr>Encryption-decryption with FROG in CFB mode</vt:lpstr>
      <vt:lpstr>PowerPoint Presentation</vt:lpstr>
      <vt:lpstr>PowerPoint Presentation</vt:lpstr>
      <vt:lpstr>Secret key delivery with Elliptic Curve EL-Gamal</vt:lpstr>
      <vt:lpstr>Elliptic Curve</vt:lpstr>
      <vt:lpstr>Elliptic Curve cont.</vt:lpstr>
      <vt:lpstr>Idea behind Elliptic Curve </vt:lpstr>
      <vt:lpstr>Elliptic Curve-generic procedure:</vt:lpstr>
      <vt:lpstr>How it works – Encryption/Decryption</vt:lpstr>
      <vt:lpstr>How it works – Encryption/Decryption cont</vt:lpstr>
      <vt:lpstr>How it works – Encryption/Decryption cont</vt:lpstr>
      <vt:lpstr>Digital signature</vt:lpstr>
      <vt:lpstr>Rabin signature</vt:lpstr>
      <vt:lpstr>Key generation</vt:lpstr>
      <vt:lpstr>Signing</vt:lpstr>
      <vt:lpstr>Verification</vt:lpstr>
      <vt:lpstr>The flow of secure email exchange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An Application for secure email exchange: including encryption-decryption with FROG in CFB mode and secure secret key delivery using EC EL-GAMAL and Rabin  signature </dc:title>
  <dc:creator>Shorok Heeb</dc:creator>
  <cp:lastModifiedBy>מריסול קרואני</cp:lastModifiedBy>
  <cp:revision>8</cp:revision>
  <dcterms:created xsi:type="dcterms:W3CDTF">2023-05-28T09:41:51Z</dcterms:created>
  <dcterms:modified xsi:type="dcterms:W3CDTF">2025-01-21T13:33:01Z</dcterms:modified>
</cp:coreProperties>
</file>