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23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8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7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2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4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3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1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0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5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130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0520" y="362374"/>
            <a:ext cx="6242936" cy="1646302"/>
          </a:xfrm>
        </p:spPr>
        <p:txBody>
          <a:bodyPr>
            <a:normAutofit fontScale="90000"/>
          </a:bodyPr>
          <a:lstStyle/>
          <a:p>
            <a:r>
              <a:rPr lang="uk-UA" dirty="0"/>
              <a:t>(Орест, придумай назву)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6593456" y="924943"/>
            <a:ext cx="3156315" cy="521164"/>
          </a:xfrm>
        </p:spPr>
        <p:txBody>
          <a:bodyPr>
            <a:normAutofit fontScale="85000" lnSpcReduction="10000"/>
          </a:bodyPr>
          <a:lstStyle/>
          <a:p>
            <a:r>
              <a:rPr lang="uk-UA" dirty="0"/>
              <a:t>Або Андріан, самі вирішіть</a:t>
            </a:r>
          </a:p>
        </p:txBody>
      </p:sp>
      <p:pic>
        <p:nvPicPr>
          <p:cNvPr id="2052" name="Picture 4" descr="https://pp.vk.me/c616421/v616421882/1e69a/0iLnURrt_V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363" y="2571245"/>
            <a:ext cx="476250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43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77334" y="1927654"/>
            <a:ext cx="5649325" cy="3521676"/>
          </a:xfrm>
        </p:spPr>
        <p:txBody>
          <a:bodyPr>
            <a:normAutofit fontScale="90000"/>
          </a:bodyPr>
          <a:lstStyle/>
          <a:p>
            <a:r>
              <a:rPr lang="uk-UA" dirty="0"/>
              <a:t>Ну, алгоритм…</a:t>
            </a:r>
            <a:br>
              <a:rPr lang="uk-UA" dirty="0"/>
            </a:br>
            <a:br>
              <a:rPr lang="uk-UA" dirty="0"/>
            </a:br>
            <a:r>
              <a:rPr lang="uk-UA" dirty="0"/>
              <a:t>         ну, ось він</a:t>
            </a:r>
            <a:r>
              <a:rPr lang="en-US" dirty="0"/>
              <a:t> </a:t>
            </a:r>
            <a:r>
              <a:rPr lang="uk-UA" dirty="0"/>
              <a:t>      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br>
              <a:rPr lang="uk-UA" dirty="0">
                <a:sym typeface="Wingdings" panose="05000000000000000000" pitchFamily="2" charset="2"/>
              </a:rPr>
            </a:br>
            <a:br>
              <a:rPr lang="uk-UA" dirty="0"/>
            </a:br>
            <a:r>
              <a:rPr lang="uk-UA" dirty="0"/>
              <a:t>А ні, не той…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1584961"/>
            <a:ext cx="8596668" cy="4456402"/>
          </a:xfrm>
        </p:spPr>
        <p:txBody>
          <a:bodyPr/>
          <a:lstStyle/>
          <a:p>
            <a:endParaRPr lang="uk-UA" dirty="0"/>
          </a:p>
          <a:p>
            <a:endParaRPr lang="uk-UA" dirty="0"/>
          </a:p>
        </p:txBody>
      </p:sp>
      <p:pic>
        <p:nvPicPr>
          <p:cNvPr id="1028" name="Picture 4" descr="https://pp.vk.me/c637231/v637231282/17691/GIWo5QJ-eW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019" y="811942"/>
            <a:ext cx="3476625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59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 </a:t>
            </a:r>
            <a:r>
              <a:rPr lang="ru-RU" dirty="0"/>
              <a:t>от </a:t>
            </a:r>
            <a:r>
              <a:rPr lang="uk-UA" dirty="0"/>
              <a:t>тут здається вже точно правильний алгоритм.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5191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484</TotalTime>
  <Words>24</Words>
  <Application>Microsoft Office PowerPoint</Application>
  <PresentationFormat>Широкий екран</PresentationFormat>
  <Paragraphs>4</Paragraphs>
  <Slides>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(Орест, придумай назву)</vt:lpstr>
      <vt:lpstr>Ну, алгоритм…           ну, ось він           А ні, не той… </vt:lpstr>
      <vt:lpstr>А от тут здається вже точно правильний алгоритм.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(Орест, придумай назву)</dc:title>
  <dc:creator>Maryana Temnyk</dc:creator>
  <cp:lastModifiedBy>Maryana Temnyk</cp:lastModifiedBy>
  <cp:revision>8</cp:revision>
  <dcterms:created xsi:type="dcterms:W3CDTF">2016-12-27T14:04:44Z</dcterms:created>
  <dcterms:modified xsi:type="dcterms:W3CDTF">2016-12-27T22:08:52Z</dcterms:modified>
</cp:coreProperties>
</file>