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0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4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4217-0C89-403A-8DFB-66F4394653A6}" type="datetimeFigureOut">
              <a:rPr lang="en-US" smtClean="0"/>
              <a:t>08.07.2016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E6AEA-5199-4BFD-961A-C45394355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.instagram.com/?e=ATOWJIhqutBnrbgnRZKlMQUrdlX_gq6QPDlF-te7uSwRy95ossB6njgC&amp;u=http%3A%2F%2Fgonike.me%2FGENIU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Nike Football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API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Maximum </a:t>
            </a:r>
            <a:r>
              <a:rPr lang="en-US" b="1" dirty="0" smtClean="0"/>
              <a:t>comments:1234(API)</a:t>
            </a:r>
            <a:endParaRPr lang="en-US" b="1" dirty="0"/>
          </a:p>
        </p:txBody>
      </p:sp>
      <p:pic>
        <p:nvPicPr>
          <p:cNvPr id="1026" name="Picture 2" descr="C:\Users\maryum.butt\Desktop\Assignment 2\13098901_1544829689147058_2019276045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6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Maximum </a:t>
            </a:r>
            <a:r>
              <a:rPr lang="en-US" b="1" dirty="0" smtClean="0"/>
              <a:t>likes:49675(API)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71600"/>
            <a:ext cx="4495800" cy="4495800"/>
          </a:xfrm>
        </p:spPr>
      </p:pic>
    </p:spTree>
    <p:extLst>
      <p:ext uri="{BB962C8B-B14F-4D97-AF65-F5344CB8AC3E}">
        <p14:creationId xmlns:p14="http://schemas.microsoft.com/office/powerpoint/2010/main" val="176790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Nike Football (Soccer)</a:t>
            </a:r>
          </a:p>
          <a:p>
            <a:pPr fontAlgn="base"/>
            <a:r>
              <a:rPr lang="en-US" dirty="0"/>
              <a:t> The world's best train their brains and their bodies, now you can too: </a:t>
            </a:r>
            <a:r>
              <a:rPr lang="en-US" b="1" dirty="0">
                <a:hlinkClick r:id="rId2"/>
              </a:rPr>
              <a:t>gonike.me/GENIUS</a:t>
            </a:r>
            <a:endParaRPr lang="en-US" dirty="0"/>
          </a:p>
          <a:p>
            <a:pPr fontAlgn="base"/>
            <a:r>
              <a:rPr lang="en-US" b="1" dirty="0"/>
              <a:t>1,287</a:t>
            </a:r>
            <a:r>
              <a:rPr lang="en-US" dirty="0"/>
              <a:t> posts</a:t>
            </a:r>
          </a:p>
          <a:p>
            <a:pPr fontAlgn="base"/>
            <a:r>
              <a:rPr lang="en-US" b="1" dirty="0"/>
              <a:t>20.4m</a:t>
            </a:r>
            <a:r>
              <a:rPr lang="en-US" dirty="0"/>
              <a:t> followers</a:t>
            </a:r>
          </a:p>
          <a:p>
            <a:pPr fontAlgn="base"/>
            <a:r>
              <a:rPr lang="en-US" b="1" dirty="0"/>
              <a:t>126</a:t>
            </a:r>
            <a:r>
              <a:rPr lang="en-US" dirty="0"/>
              <a:t> 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5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Instagram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Nike Football 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Video got more likes than pictures</a:t>
            </a:r>
          </a:p>
          <a:p>
            <a:pPr fontAlgn="base"/>
            <a:r>
              <a:rPr lang="en-US"/>
              <a:t> </a:t>
            </a: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20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Nike Football</vt:lpstr>
      <vt:lpstr>Maximum comments:1234(API)</vt:lpstr>
      <vt:lpstr>Maximum likes:49675(API)</vt:lpstr>
      <vt:lpstr>Instagram</vt:lpstr>
      <vt:lpstr>Instagram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Nike Football</dc:title>
  <dc:creator>Maryum Butt</dc:creator>
  <cp:lastModifiedBy>Maryum Butt</cp:lastModifiedBy>
  <cp:revision>6</cp:revision>
  <dcterms:created xsi:type="dcterms:W3CDTF">2016-07-07T09:09:04Z</dcterms:created>
  <dcterms:modified xsi:type="dcterms:W3CDTF">2016-07-08T11:48:49Z</dcterms:modified>
</cp:coreProperties>
</file>