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07" autoAdjust="0"/>
  </p:normalViewPr>
  <p:slideViewPr>
    <p:cSldViewPr>
      <p:cViewPr varScale="1">
        <p:scale>
          <a:sx n="137" d="100"/>
          <a:sy n="137" d="100"/>
        </p:scale>
        <p:origin x="17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First Slide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4400"/>
              <a:t>Question paragraph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rtlCol="0" anchor="t" anchorCtr="1"/>
          <a:lstStyle/>
          <a:p>
            <a:pPr algn="l"/>
            <a:r>
              <a:rPr lang="en-US" sz="3600"/>
              <a:t>Answer Paragraph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Joe Dent</cp:lastModifiedBy>
  <cp:revision>2</cp:revision>
  <dcterms:created xsi:type="dcterms:W3CDTF">2006-08-16T00:00:00Z</dcterms:created>
  <dcterms:modified xsi:type="dcterms:W3CDTF">2017-12-13T04:24:09Z</dcterms:modified>
</cp:coreProperties>
</file>