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63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127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  <p:sp>
        <p:nvSpPr>
          <p:cNvPr name="TextBox 4" id="5"/>
          <p:cNvSpPr txBox="true"/>
          <p:nvPr/>
        </p:nvSpPr>
        <p:spPr>
          <a:xfrm>
            <a:off x="215757" y="190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  <p:sp>
        <p:nvSpPr>
          <p:cNvPr name="TextBox 5" id="6"/>
          <p:cNvSpPr txBox="true"/>
          <p:nvPr/>
        </p:nvSpPr>
        <p:spPr>
          <a:xfrm>
            <a:off x="215757" y="254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  <p:sp>
        <p:nvSpPr>
          <p:cNvPr name="TextBox 6" id="7"/>
          <p:cNvSpPr txBox="true"/>
          <p:nvPr/>
        </p:nvSpPr>
        <p:spPr>
          <a:xfrm>
            <a:off x="215757" y="317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  <p:sp>
        <p:nvSpPr>
          <p:cNvPr name="TextBox 7" id="8"/>
          <p:cNvSpPr txBox="true"/>
          <p:nvPr/>
        </p:nvSpPr>
        <p:spPr>
          <a:xfrm>
            <a:off x="215757" y="381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  <p:sp>
        <p:nvSpPr>
          <p:cNvPr name="TextBox 8" id="9"/>
          <p:cNvSpPr txBox="true"/>
          <p:nvPr/>
        </p:nvSpPr>
        <p:spPr>
          <a:xfrm>
            <a:off x="215757" y="444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  <p:sp>
        <p:nvSpPr>
          <p:cNvPr name="TextBox 9" id="10"/>
          <p:cNvSpPr txBox="true"/>
          <p:nvPr/>
        </p:nvSpPr>
        <p:spPr>
          <a:xfrm>
            <a:off x="215757" y="5080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  <p:sp>
        <p:nvSpPr>
          <p:cNvPr name="TextBox 10" id="11"/>
          <p:cNvSpPr txBox="true"/>
          <p:nvPr/>
        </p:nvSpPr>
        <p:spPr>
          <a:xfrm>
            <a:off x="215757" y="5715000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Category: Category 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