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989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0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theme" Target="theme/theme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1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4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1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5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5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egory_name_05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6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6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egory_name_06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7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7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egory_name_07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8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8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egory_name_08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9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9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egory_name_09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10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10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egory_name_10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2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2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egory_name_02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3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3 Answers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egory_name_01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egory_name_03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1"/>
          <a:lstStyle>
            <a:lvl1pPr algn="l">
              <a:defRPr sz="4000" b="1" cap="all"/>
            </a:lvl1pPr>
          </a:lstStyle>
          <a:p>
            <a:r>
              <a:rPr lang="en-US" sz="3600"/>
              <a:t>Round 4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egory_name_04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4470</Words>
  <Application>Microsoft Office PowerPoint</Application>
  <PresentationFormat>On-screen Show (4:3)</PresentationFormat>
  <Paragraphs>740</Paragraphs>
  <Slides>320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320</vt:i4>
      </vt:variant>
    </vt:vector>
  </HeadingPairs>
  <TitlesOfParts>
    <vt:vector size="323" baseType="lpstr">
      <vt:lpstr>Arial</vt:lpstr>
      <vt:lpstr>Calibri</vt:lpstr>
      <vt:lpstr>Office Theme</vt:lpstr>
      <vt:lpstr>Round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1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2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3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4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5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6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7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8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9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10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1</dc:title>
  <cp:lastModifiedBy>jason morgan</cp:lastModifiedBy>
  <cp:revision>1</cp:revision>
  <dcterms:created xsi:type="dcterms:W3CDTF">2006-08-16T00:00:00Z</dcterms:created>
  <dcterms:modified xsi:type="dcterms:W3CDTF">2018-05-03T14:40:11Z</dcterms:modified>
</cp:coreProperties>
</file>