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06.xml"/>
  <Override ContentType="application/vnd.openxmlformats-officedocument.presentationml.slide+xml" PartName="/ppt/slides/slide107.xml"/>
  <Override ContentType="application/vnd.openxmlformats-officedocument.presentationml.slide+xml" PartName="/ppt/slides/slide108.xml"/>
  <Override ContentType="application/vnd.openxmlformats-officedocument.presentationml.slide+xml" PartName="/ppt/slides/slide109.xml"/>
  <Override ContentType="application/vnd.openxmlformats-officedocument.presentationml.slide+xml" PartName="/ppt/slides/slide110.xml"/>
  <Override ContentType="application/vnd.openxmlformats-officedocument.presentationml.slide+xml" PartName="/ppt/slides/slide111.xml"/>
  <Override ContentType="application/vnd.openxmlformats-officedocument.presentationml.slide+xml" PartName="/ppt/slides/slide112.xml"/>
  <Override ContentType="application/vnd.openxmlformats-officedocument.presentationml.slide+xml" PartName="/ppt/slides/slide113.xml"/>
  <Override ContentType="application/vnd.openxmlformats-officedocument.presentationml.slide+xml" PartName="/ppt/slides/slide114.xml"/>
  <Override ContentType="application/vnd.openxmlformats-officedocument.presentationml.slide+xml" PartName="/ppt/slides/slide115.xml"/>
  <Override ContentType="application/vnd.openxmlformats-officedocument.presentationml.slide+xml" PartName="/ppt/slides/slide116.xml"/>
  <Override ContentType="application/vnd.openxmlformats-officedocument.presentationml.slide+xml" PartName="/ppt/slides/slide117.xml"/>
  <Override ContentType="application/vnd.openxmlformats-officedocument.presentationml.slide+xml" PartName="/ppt/slides/slide118.xml"/>
  <Override ContentType="application/vnd.openxmlformats-officedocument.presentationml.slide+xml" PartName="/ppt/slides/slide119.xml"/>
  <Override ContentType="application/vnd.openxmlformats-officedocument.presentationml.slide+xml" PartName="/ppt/slides/slide120.xml"/>
  <Override ContentType="application/vnd.openxmlformats-officedocument.presentationml.slide+xml" PartName="/ppt/slides/slide121.xml"/>
  <Override ContentType="application/vnd.openxmlformats-officedocument.presentationml.slide+xml" PartName="/ppt/slides/slide122.xml"/>
  <Override ContentType="application/vnd.openxmlformats-officedocument.presentationml.slide+xml" PartName="/ppt/slides/slide123.xml"/>
  <Override ContentType="application/vnd.openxmlformats-officedocument.presentationml.slide+xml" PartName="/ppt/slides/slide124.xml"/>
  <Override ContentType="application/vnd.openxmlformats-officedocument.presentationml.slide+xml" PartName="/ppt/slides/slide125.xml"/>
  <Override ContentType="application/vnd.openxmlformats-officedocument.presentationml.slide+xml" PartName="/ppt/slides/slide126.xml"/>
  <Override ContentType="application/vnd.openxmlformats-officedocument.presentationml.slide+xml" PartName="/ppt/slides/slide127.xml"/>
  <Override ContentType="application/vnd.openxmlformats-officedocument.presentationml.slide+xml" PartName="/ppt/slides/slide128.xml"/>
  <Override ContentType="application/vnd.openxmlformats-officedocument.presentationml.slide+xml" PartName="/ppt/slides/slide129.xml"/>
  <Override ContentType="application/vnd.openxmlformats-officedocument.presentationml.slide+xml" PartName="/ppt/slides/slide130.xml"/>
  <Override ContentType="application/vnd.openxmlformats-officedocument.presentationml.slide+xml" PartName="/ppt/slides/slide131.xml"/>
  <Override ContentType="application/vnd.openxmlformats-officedocument.presentationml.slide+xml" PartName="/ppt/slides/slide132.xml"/>
  <Override ContentType="application/vnd.openxmlformats-officedocument.presentationml.slide+xml" PartName="/ppt/slides/slide133.xml"/>
  <Override ContentType="application/vnd.openxmlformats-officedocument.presentationml.slide+xml" PartName="/ppt/slides/slide134.xml"/>
  <Override ContentType="application/vnd.openxmlformats-officedocument.presentationml.slide+xml" PartName="/ppt/slides/slide135.xml"/>
  <Override ContentType="application/vnd.openxmlformats-officedocument.presentationml.slide+xml" PartName="/ppt/slides/slide136.xml"/>
  <Override ContentType="application/vnd.openxmlformats-officedocument.presentationml.slide+xml" PartName="/ppt/slides/slide137.xml"/>
  <Override ContentType="application/vnd.openxmlformats-officedocument.presentationml.slide+xml" PartName="/ppt/slides/slide138.xml"/>
  <Override ContentType="application/vnd.openxmlformats-officedocument.presentationml.slide+xml" PartName="/ppt/slides/slide139.xml"/>
  <Override ContentType="application/vnd.openxmlformats-officedocument.presentationml.slide+xml" PartName="/ppt/slides/slide140.xml"/>
  <Override ContentType="application/vnd.openxmlformats-officedocument.presentationml.slide+xml" PartName="/ppt/slides/slide141.xml"/>
  <Override ContentType="application/vnd.openxmlformats-officedocument.presentationml.slide+xml" PartName="/ppt/slides/slide142.xml"/>
  <Override ContentType="application/vnd.openxmlformats-officedocument.presentationml.slide+xml" PartName="/ppt/slides/slide143.xml"/>
  <Override ContentType="application/vnd.openxmlformats-officedocument.presentationml.slide+xml" PartName="/ppt/slides/slide144.xml"/>
  <Override ContentType="application/vnd.openxmlformats-officedocument.presentationml.slide+xml" PartName="/ppt/slides/slide145.xml"/>
  <Override ContentType="application/vnd.openxmlformats-officedocument.presentationml.slide+xml" PartName="/ppt/slides/slide146.xml"/>
  <Override ContentType="application/vnd.openxmlformats-officedocument.presentationml.slide+xml" PartName="/ppt/slides/slide147.xml"/>
  <Override ContentType="application/vnd.openxmlformats-officedocument.presentationml.slide+xml" PartName="/ppt/slides/slide148.xml"/>
  <Override ContentType="application/vnd.openxmlformats-officedocument.presentationml.slide+xml" PartName="/ppt/slides/slide149.xml"/>
  <Override ContentType="application/vnd.openxmlformats-officedocument.presentationml.slide+xml" PartName="/ppt/slides/slide150.xml"/>
  <Override ContentType="application/vnd.openxmlformats-officedocument.presentationml.slide+xml" PartName="/ppt/slides/slide151.xml"/>
  <Override ContentType="application/vnd.openxmlformats-officedocument.presentationml.slide+xml" PartName="/ppt/slides/slide152.xml"/>
  <Override ContentType="application/vnd.openxmlformats-officedocument.presentationml.slide+xml" PartName="/ppt/slides/slide153.xml"/>
  <Override ContentType="application/vnd.openxmlformats-officedocument.presentationml.slide+xml" PartName="/ppt/slides/slide154.xml"/>
  <Override ContentType="application/vnd.openxmlformats-officedocument.presentationml.slide+xml" PartName="/ppt/slides/slide155.xml"/>
  <Override ContentType="application/vnd.openxmlformats-officedocument.presentationml.slide+xml" PartName="/ppt/slides/slide156.xml"/>
  <Override ContentType="application/vnd.openxmlformats-officedocument.presentationml.slide+xml" PartName="/ppt/slides/slide157.xml"/>
  <Override ContentType="application/vnd.openxmlformats-officedocument.presentationml.slide+xml" PartName="/ppt/slides/slide158.xml"/>
  <Override ContentType="application/vnd.openxmlformats-officedocument.presentationml.slide+xml" PartName="/ppt/slides/slide159.xml"/>
  <Override ContentType="application/vnd.openxmlformats-officedocument.presentationml.slide+xml" PartName="/ppt/slides/slide160.xml"/>
  <Override ContentType="application/vnd.openxmlformats-officedocument.presentationml.slide+xml" PartName="/ppt/slides/slide161.xml"/>
  <Override ContentType="application/vnd.openxmlformats-officedocument.presentationml.slide+xml" PartName="/ppt/slides/slide162.xml"/>
  <Override ContentType="application/vnd.openxmlformats-officedocument.presentationml.slide+xml" PartName="/ppt/slides/slide163.xml"/>
  <Override ContentType="application/vnd.openxmlformats-officedocument.presentationml.slide+xml" PartName="/ppt/slides/slide164.xml"/>
  <Override ContentType="application/vnd.openxmlformats-officedocument.presentationml.slide+xml" PartName="/ppt/slides/slide165.xml"/>
  <Override ContentType="application/vnd.openxmlformats-officedocument.presentationml.slide+xml" PartName="/ppt/slides/slide166.xml"/>
  <Override ContentType="application/vnd.openxmlformats-officedocument.presentationml.slide+xml" PartName="/ppt/slides/slide167.xml"/>
  <Override ContentType="application/vnd.openxmlformats-officedocument.presentationml.slide+xml" PartName="/ppt/slides/slide168.xml"/>
  <Override ContentType="application/vnd.openxmlformats-officedocument.presentationml.slide+xml" PartName="/ppt/slides/slide169.xml"/>
  <Override ContentType="application/vnd.openxmlformats-officedocument.presentationml.slide+xml" PartName="/ppt/slides/slide170.xml"/>
  <Override ContentType="application/vnd.openxmlformats-officedocument.presentationml.slide+xml" PartName="/ppt/slides/slide171.xml"/>
  <Override ContentType="application/vnd.openxmlformats-officedocument.presentationml.slide+xml" PartName="/ppt/slides/slide172.xml"/>
  <Override ContentType="application/vnd.openxmlformats-officedocument.presentationml.slide+xml" PartName="/ppt/slides/slide173.xml"/>
  <Override ContentType="application/vnd.openxmlformats-officedocument.presentationml.slide+xml" PartName="/ppt/slides/slide174.xml"/>
  <Override ContentType="application/vnd.openxmlformats-officedocument.presentationml.slide+xml" PartName="/ppt/slides/slide175.xml"/>
  <Override ContentType="application/vnd.openxmlformats-officedocument.presentationml.slide+xml" PartName="/ppt/slides/slide176.xml"/>
  <Override ContentType="application/vnd.openxmlformats-officedocument.presentationml.slide+xml" PartName="/ppt/slides/slide177.xml"/>
  <Override ContentType="application/vnd.openxmlformats-officedocument.presentationml.slide+xml" PartName="/ppt/slides/slide178.xml"/>
  <Override ContentType="application/vnd.openxmlformats-officedocument.presentationml.slide+xml" PartName="/ppt/slides/slide179.xml"/>
  <Override ContentType="application/vnd.openxmlformats-officedocument.presentationml.slide+xml" PartName="/ppt/slides/slide180.xml"/>
  <Override ContentType="application/vnd.openxmlformats-officedocument.presentationml.slide+xml" PartName="/ppt/slides/slide181.xml"/>
  <Override ContentType="application/vnd.openxmlformats-officedocument.presentationml.slide+xml" PartName="/ppt/slides/slide182.xml"/>
  <Override ContentType="application/vnd.openxmlformats-officedocument.presentationml.slide+xml" PartName="/ppt/slides/slide183.xml"/>
  <Override ContentType="application/vnd.openxmlformats-officedocument.presentationml.slide+xml" PartName="/ppt/slides/slide184.xml"/>
  <Override ContentType="application/vnd.openxmlformats-officedocument.presentationml.slide+xml" PartName="/ppt/slides/slide185.xml"/>
  <Override ContentType="application/vnd.openxmlformats-officedocument.presentationml.slide+xml" PartName="/ppt/slides/slide186.xml"/>
  <Override ContentType="application/vnd.openxmlformats-officedocument.presentationml.slide+xml" PartName="/ppt/slides/slide187.xml"/>
  <Override ContentType="application/vnd.openxmlformats-officedocument.presentationml.slide+xml" PartName="/ppt/slides/slide188.xml"/>
  <Override ContentType="application/vnd.openxmlformats-officedocument.presentationml.slide+xml" PartName="/ppt/slides/slide189.xml"/>
  <Override ContentType="application/vnd.openxmlformats-officedocument.presentationml.slide+xml" PartName="/ppt/slides/slide190.xml"/>
  <Override ContentType="application/vnd.openxmlformats-officedocument.presentationml.slide+xml" PartName="/ppt/slides/slide191.xml"/>
  <Override ContentType="application/vnd.openxmlformats-officedocument.presentationml.slide+xml" PartName="/ppt/slides/slide192.xml"/>
  <Override ContentType="application/vnd.openxmlformats-officedocument.presentationml.slide+xml" PartName="/ppt/slides/slide193.xml"/>
  <Override ContentType="application/vnd.openxmlformats-officedocument.presentationml.slide+xml" PartName="/ppt/slides/slide194.xml"/>
  <Override ContentType="application/vnd.openxmlformats-officedocument.presentationml.slide+xml" PartName="/ppt/slides/slide195.xml"/>
  <Override ContentType="application/vnd.openxmlformats-officedocument.presentationml.slide+xml" PartName="/ppt/slides/slide196.xml"/>
  <Override ContentType="application/vnd.openxmlformats-officedocument.presentationml.slide+xml" PartName="/ppt/slides/slide197.xml"/>
  <Override ContentType="application/vnd.openxmlformats-officedocument.presentationml.slide+xml" PartName="/ppt/slides/slide198.xml"/>
  <Override ContentType="application/vnd.openxmlformats-officedocument.presentationml.slide+xml" PartName="/ppt/slides/slide199.xml"/>
  <Override ContentType="application/vnd.openxmlformats-officedocument.presentationml.slide+xml" PartName="/ppt/slides/slide200.xml"/>
  <Override ContentType="application/vnd.openxmlformats-officedocument.presentationml.slide+xml" PartName="/ppt/slides/slide201.xml"/>
  <Override ContentType="application/vnd.openxmlformats-officedocument.presentationml.slide+xml" PartName="/ppt/slides/slide202.xml"/>
  <Override ContentType="application/vnd.openxmlformats-officedocument.presentationml.slide+xml" PartName="/ppt/slides/slide203.xml"/>
  <Override ContentType="application/vnd.openxmlformats-officedocument.presentationml.slide+xml" PartName="/ppt/slides/slide204.xml"/>
  <Override ContentType="application/vnd.openxmlformats-officedocument.presentationml.slide+xml" PartName="/ppt/slides/slide205.xml"/>
  <Override ContentType="application/vnd.openxmlformats-officedocument.presentationml.slide+xml" PartName="/ppt/slides/slide206.xml"/>
  <Override ContentType="application/vnd.openxmlformats-officedocument.presentationml.slide+xml" PartName="/ppt/slides/slide207.xml"/>
  <Override ContentType="application/vnd.openxmlformats-officedocument.presentationml.slide+xml" PartName="/ppt/slides/slide208.xml"/>
  <Override ContentType="application/vnd.openxmlformats-officedocument.presentationml.slide+xml" PartName="/ppt/slides/slide209.xml"/>
  <Override ContentType="application/vnd.openxmlformats-officedocument.presentationml.slide+xml" PartName="/ppt/slides/slide210.xml"/>
  <Override ContentType="application/vnd.openxmlformats-officedocument.presentationml.slide+xml" PartName="/ppt/slides/slide211.xml"/>
  <Override ContentType="application/vnd.openxmlformats-officedocument.presentationml.slide+xml" PartName="/ppt/slides/slide212.xml"/>
  <Override ContentType="application/vnd.openxmlformats-officedocument.presentationml.slide+xml" PartName="/ppt/slides/slide213.xml"/>
  <Override ContentType="application/vnd.openxmlformats-officedocument.presentationml.slide+xml" PartName="/ppt/slides/slide214.xml"/>
  <Override ContentType="application/vnd.openxmlformats-officedocument.presentationml.slide+xml" PartName="/ppt/slides/slide215.xml"/>
  <Override ContentType="application/vnd.openxmlformats-officedocument.presentationml.slide+xml" PartName="/ppt/slides/slide216.xml"/>
  <Override ContentType="application/vnd.openxmlformats-officedocument.presentationml.slide+xml" PartName="/ppt/slides/slide217.xml"/>
  <Override ContentType="application/vnd.openxmlformats-officedocument.presentationml.slide+xml" PartName="/ppt/slides/slide218.xml"/>
  <Override ContentType="application/vnd.openxmlformats-officedocument.presentationml.slide+xml" PartName="/ppt/slides/slide219.xml"/>
  <Override ContentType="application/vnd.openxmlformats-officedocument.presentationml.slide+xml" PartName="/ppt/slides/slide220.xml"/>
  <Override ContentType="application/vnd.openxmlformats-officedocument.presentationml.slide+xml" PartName="/ppt/slides/slide221.xml"/>
  <Override ContentType="application/vnd.openxmlformats-officedocument.presentationml.slide+xml" PartName="/ppt/slides/slide222.xml"/>
  <Override ContentType="application/vnd.openxmlformats-officedocument.presentationml.slide+xml" PartName="/ppt/slides/slide223.xml"/>
  <Override ContentType="application/vnd.openxmlformats-officedocument.presentationml.slide+xml" PartName="/ppt/slides/slide224.xml"/>
  <Override ContentType="application/vnd.openxmlformats-officedocument.presentationml.slide+xml" PartName="/ppt/slides/slide225.xml"/>
  <Override ContentType="application/vnd.openxmlformats-officedocument.presentationml.slide+xml" PartName="/ppt/slides/slide226.xml"/>
  <Override ContentType="application/vnd.openxmlformats-officedocument.presentationml.slide+xml" PartName="/ppt/slides/slide227.xml"/>
  <Override ContentType="application/vnd.openxmlformats-officedocument.presentationml.slide+xml" PartName="/ppt/slides/slide228.xml"/>
  <Override ContentType="application/vnd.openxmlformats-officedocument.presentationml.slide+xml" PartName="/ppt/slides/slide229.xml"/>
  <Override ContentType="application/vnd.openxmlformats-officedocument.presentationml.slide+xml" PartName="/ppt/slides/slide230.xml"/>
  <Override ContentType="application/vnd.openxmlformats-officedocument.presentationml.slide+xml" PartName="/ppt/slides/slide231.xml"/>
  <Override ContentType="application/vnd.openxmlformats-officedocument.presentationml.slide+xml" PartName="/ppt/slides/slide232.xml"/>
  <Override ContentType="application/vnd.openxmlformats-officedocument.presentationml.slide+xml" PartName="/ppt/slides/slide233.xml"/>
  <Override ContentType="application/vnd.openxmlformats-officedocument.presentationml.slide+xml" PartName="/ppt/slides/slide234.xml"/>
  <Override ContentType="application/vnd.openxmlformats-officedocument.presentationml.slide+xml" PartName="/ppt/slides/slide235.xml"/>
  <Override ContentType="application/vnd.openxmlformats-officedocument.presentationml.slide+xml" PartName="/ppt/slides/slide236.xml"/>
  <Override ContentType="application/vnd.openxmlformats-officedocument.presentationml.slide+xml" PartName="/ppt/slides/slide237.xml"/>
  <Override ContentType="application/vnd.openxmlformats-officedocument.presentationml.slide+xml" PartName="/ppt/slides/slide238.xml"/>
  <Override ContentType="application/vnd.openxmlformats-officedocument.presentationml.slide+xml" PartName="/ppt/slides/slide239.xml"/>
  <Override ContentType="application/vnd.openxmlformats-officedocument.presentationml.slide+xml" PartName="/ppt/slides/slide240.xml"/>
  <Override ContentType="application/vnd.openxmlformats-officedocument.presentationml.slide+xml" PartName="/ppt/slides/slide241.xml"/>
  <Override ContentType="application/vnd.openxmlformats-officedocument.presentationml.slide+xml" PartName="/ppt/slides/slide242.xml"/>
  <Override ContentType="application/vnd.openxmlformats-officedocument.presentationml.slide+xml" PartName="/ppt/slides/slide243.xml"/>
  <Override ContentType="application/vnd.openxmlformats-officedocument.presentationml.slide+xml" PartName="/ppt/slides/slide244.xml"/>
  <Override ContentType="application/vnd.openxmlformats-officedocument.presentationml.slide+xml" PartName="/ppt/slides/slide245.xml"/>
  <Override ContentType="application/vnd.openxmlformats-officedocument.presentationml.slide+xml" PartName="/ppt/slides/slide246.xml"/>
  <Override ContentType="application/vnd.openxmlformats-officedocument.presentationml.slide+xml" PartName="/ppt/slides/slide247.xml"/>
  <Override ContentType="application/vnd.openxmlformats-officedocument.presentationml.slide+xml" PartName="/ppt/slides/slide248.xml"/>
  <Override ContentType="application/vnd.openxmlformats-officedocument.presentationml.slide+xml" PartName="/ppt/slides/slide249.xml"/>
  <Override ContentType="application/vnd.openxmlformats-officedocument.presentationml.slide+xml" PartName="/ppt/slides/slide250.xml"/>
  <Override ContentType="application/vnd.openxmlformats-officedocument.presentationml.slide+xml" PartName="/ppt/slides/slide251.xml"/>
  <Override ContentType="application/vnd.openxmlformats-officedocument.presentationml.slide+xml" PartName="/ppt/slides/slide252.xml"/>
  <Override ContentType="application/vnd.openxmlformats-officedocument.presentationml.slide+xml" PartName="/ppt/slides/slide253.xml"/>
  <Override ContentType="application/vnd.openxmlformats-officedocument.presentationml.slide+xml" PartName="/ppt/slides/slide254.xml"/>
  <Override ContentType="application/vnd.openxmlformats-officedocument.presentationml.slide+xml" PartName="/ppt/slides/slide255.xml"/>
  <Override ContentType="application/vnd.openxmlformats-officedocument.presentationml.slide+xml" PartName="/ppt/slides/slide256.xml"/>
  <Override ContentType="application/vnd.openxmlformats-officedocument.presentationml.slide+xml" PartName="/ppt/slides/slide257.xml"/>
  <Override ContentType="application/vnd.openxmlformats-officedocument.presentationml.slide+xml" PartName="/ppt/slides/slide258.xml"/>
  <Override ContentType="application/vnd.openxmlformats-officedocument.presentationml.slide+xml" PartName="/ppt/slides/slide259.xml"/>
  <Override ContentType="application/vnd.openxmlformats-officedocument.presentationml.slide+xml" PartName="/ppt/slides/slide260.xml"/>
  <Override ContentType="application/vnd.openxmlformats-officedocument.presentationml.slide+xml" PartName="/ppt/slides/slide261.xml"/>
  <Override ContentType="application/vnd.openxmlformats-officedocument.presentationml.slide+xml" PartName="/ppt/slides/slide262.xml"/>
  <Override ContentType="application/vnd.openxmlformats-officedocument.presentationml.slide+xml" PartName="/ppt/slides/slide263.xml"/>
  <Override ContentType="application/vnd.openxmlformats-officedocument.presentationml.slide+xml" PartName="/ppt/slides/slide264.xml"/>
  <Override ContentType="application/vnd.openxmlformats-officedocument.presentationml.slide+xml" PartName="/ppt/slides/slide265.xml"/>
  <Override ContentType="application/vnd.openxmlformats-officedocument.presentationml.slide+xml" PartName="/ppt/slides/slide266.xml"/>
  <Override ContentType="application/vnd.openxmlformats-officedocument.presentationml.slide+xml" PartName="/ppt/slides/slide267.xml"/>
  <Override ContentType="application/vnd.openxmlformats-officedocument.presentationml.slide+xml" PartName="/ppt/slides/slide268.xml"/>
  <Override ContentType="application/vnd.openxmlformats-officedocument.presentationml.slide+xml" PartName="/ppt/slides/slide269.xml"/>
  <Override ContentType="application/vnd.openxmlformats-officedocument.presentationml.slide+xml" PartName="/ppt/slides/slide270.xml"/>
  <Override ContentType="application/vnd.openxmlformats-officedocument.presentationml.slide+xml" PartName="/ppt/slides/slide271.xml"/>
  <Override ContentType="application/vnd.openxmlformats-officedocument.presentationml.slide+xml" PartName="/ppt/slides/slide272.xml"/>
  <Override ContentType="application/vnd.openxmlformats-officedocument.presentationml.slide+xml" PartName="/ppt/slides/slide273.xml"/>
  <Override ContentType="application/vnd.openxmlformats-officedocument.presentationml.slide+xml" PartName="/ppt/slides/slide274.xml"/>
  <Override ContentType="application/vnd.openxmlformats-officedocument.presentationml.slide+xml" PartName="/ppt/slides/slide275.xml"/>
  <Override ContentType="application/vnd.openxmlformats-officedocument.presentationml.slide+xml" PartName="/ppt/slides/slide276.xml"/>
  <Override ContentType="application/vnd.openxmlformats-officedocument.presentationml.slide+xml" PartName="/ppt/slides/slide277.xml"/>
  <Override ContentType="application/vnd.openxmlformats-officedocument.presentationml.slide+xml" PartName="/ppt/slides/slide278.xml"/>
  <Override ContentType="application/vnd.openxmlformats-officedocument.presentationml.slide+xml" PartName="/ppt/slides/slide279.xml"/>
  <Override ContentType="application/vnd.openxmlformats-officedocument.presentationml.slide+xml" PartName="/ppt/slides/slide280.xml"/>
  <Override ContentType="application/vnd.openxmlformats-officedocument.presentationml.slide+xml" PartName="/ppt/slides/slide281.xml"/>
  <Override ContentType="application/vnd.openxmlformats-officedocument.presentationml.slide+xml" PartName="/ppt/slides/slide282.xml"/>
  <Override ContentType="application/vnd.openxmlformats-officedocument.presentationml.slide+xml" PartName="/ppt/slides/slide283.xml"/>
  <Override ContentType="application/vnd.openxmlformats-officedocument.presentationml.slide+xml" PartName="/ppt/slides/slide284.xml"/>
  <Override ContentType="application/vnd.openxmlformats-officedocument.presentationml.slide+xml" PartName="/ppt/slides/slide285.xml"/>
  <Override ContentType="application/vnd.openxmlformats-officedocument.presentationml.slide+xml" PartName="/ppt/slides/slide286.xml"/>
  <Override ContentType="application/vnd.openxmlformats-officedocument.presentationml.slide+xml" PartName="/ppt/slides/slide287.xml"/>
  <Override ContentType="application/vnd.openxmlformats-officedocument.presentationml.slide+xml" PartName="/ppt/slides/slide288.xml"/>
  <Override ContentType="application/vnd.openxmlformats-officedocument.presentationml.slide+xml" PartName="/ppt/slides/slide289.xml"/>
  <Override ContentType="application/vnd.openxmlformats-officedocument.presentationml.slide+xml" PartName="/ppt/slides/slide290.xml"/>
  <Override ContentType="application/vnd.openxmlformats-officedocument.presentationml.slide+xml" PartName="/ppt/slides/slide291.xml"/>
  <Override ContentType="application/vnd.openxmlformats-officedocument.presentationml.slide+xml" PartName="/ppt/slides/slide292.xml"/>
  <Override ContentType="application/vnd.openxmlformats-officedocument.presentationml.slide+xml" PartName="/ppt/slides/slide293.xml"/>
  <Override ContentType="application/vnd.openxmlformats-officedocument.presentationml.slide+xml" PartName="/ppt/slides/slide294.xml"/>
  <Override ContentType="application/vnd.openxmlformats-officedocument.presentationml.slide+xml" PartName="/ppt/slides/slide295.xml"/>
  <Override ContentType="application/vnd.openxmlformats-officedocument.presentationml.slide+xml" PartName="/ppt/slides/slide296.xml"/>
  <Override ContentType="application/vnd.openxmlformats-officedocument.presentationml.slide+xml" PartName="/ppt/slides/slide297.xml"/>
  <Override ContentType="application/vnd.openxmlformats-officedocument.presentationml.slide+xml" PartName="/ppt/slides/slide298.xml"/>
  <Override ContentType="application/vnd.openxmlformats-officedocument.presentationml.slide+xml" PartName="/ppt/slides/slide299.xml"/>
  <Override ContentType="application/vnd.openxmlformats-officedocument.presentationml.slide+xml" PartName="/ppt/slides/slide300.xml"/>
  <Override ContentType="application/vnd.openxmlformats-officedocument.presentationml.slide+xml" PartName="/ppt/slides/slide301.xml"/>
  <Override ContentType="application/vnd.openxmlformats-officedocument.presentationml.slide+xml" PartName="/ppt/slides/slide302.xml"/>
  <Override ContentType="application/vnd.openxmlformats-officedocument.presentationml.slide+xml" PartName="/ppt/slides/slide303.xml"/>
  <Override ContentType="application/vnd.openxmlformats-officedocument.presentationml.slide+xml" PartName="/ppt/slides/slide304.xml"/>
  <Override ContentType="application/vnd.openxmlformats-officedocument.presentationml.slide+xml" PartName="/ppt/slides/slide305.xml"/>
  <Override ContentType="application/vnd.openxmlformats-officedocument.presentationml.slide+xml" PartName="/ppt/slides/slide306.xml"/>
  <Override ContentType="application/vnd.openxmlformats-officedocument.presentationml.slide+xml" PartName="/ppt/slides/slide307.xml"/>
  <Override ContentType="application/vnd.openxmlformats-officedocument.presentationml.slide+xml" PartName="/ppt/slides/slide308.xml"/>
  <Override ContentType="application/vnd.openxmlformats-officedocument.presentationml.slide+xml" PartName="/ppt/slides/slide309.xml"/>
  <Override ContentType="application/vnd.openxmlformats-officedocument.presentationml.slide+xml" PartName="/ppt/slides/slide310.xml"/>
  <Override ContentType="application/vnd.openxmlformats-officedocument.presentationml.slide+xml" PartName="/ppt/slides/slide311.xml"/>
  <Override ContentType="application/vnd.openxmlformats-officedocument.presentationml.slide+xml" PartName="/ppt/slides/slide312.xml"/>
  <Override ContentType="application/vnd.openxmlformats-officedocument.presentationml.slide+xml" PartName="/ppt/slides/slide313.xml"/>
  <Override ContentType="application/vnd.openxmlformats-officedocument.presentationml.slide+xml" PartName="/ppt/slides/slide314.xml"/>
  <Override ContentType="application/vnd.openxmlformats-officedocument.presentationml.slide+xml" PartName="/ppt/slides/slide315.xml"/>
  <Override ContentType="application/vnd.openxmlformats-officedocument.presentationml.slide+xml" PartName="/ppt/slides/slide316.xml"/>
  <Override ContentType="application/vnd.openxmlformats-officedocument.presentationml.slide+xml" PartName="/ppt/slides/slide317.xml"/>
  <Override ContentType="application/vnd.openxmlformats-officedocument.presentationml.slide+xml" PartName="/ppt/slides/slide318.xml"/>
  <Override ContentType="application/vnd.openxmlformats-officedocument.presentationml.slide+xml" PartName="/ppt/slides/slide319.xml"/>
  <Override ContentType="application/vnd.openxmlformats-officedocument.presentationml.slide+xml" PartName="/ppt/slides/slide3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  <p:sldId id="526" r:id="rId276"/>
    <p:sldId id="527" r:id="rId277"/>
    <p:sldId id="528" r:id="rId278"/>
    <p:sldId id="529" r:id="rId279"/>
    <p:sldId id="530" r:id="rId280"/>
    <p:sldId id="531" r:id="rId281"/>
    <p:sldId id="532" r:id="rId282"/>
    <p:sldId id="533" r:id="rId283"/>
    <p:sldId id="534" r:id="rId284"/>
    <p:sldId id="535" r:id="rId285"/>
    <p:sldId id="536" r:id="rId286"/>
    <p:sldId id="537" r:id="rId287"/>
    <p:sldId id="538" r:id="rId288"/>
    <p:sldId id="539" r:id="rId289"/>
    <p:sldId id="540" r:id="rId290"/>
    <p:sldId id="541" r:id="rId291"/>
    <p:sldId id="542" r:id="rId292"/>
    <p:sldId id="543" r:id="rId293"/>
    <p:sldId id="544" r:id="rId294"/>
    <p:sldId id="545" r:id="rId295"/>
    <p:sldId id="546" r:id="rId296"/>
    <p:sldId id="547" r:id="rId297"/>
    <p:sldId id="548" r:id="rId298"/>
    <p:sldId id="549" r:id="rId299"/>
    <p:sldId id="550" r:id="rId300"/>
    <p:sldId id="551" r:id="rId301"/>
    <p:sldId id="552" r:id="rId302"/>
    <p:sldId id="553" r:id="rId303"/>
    <p:sldId id="554" r:id="rId304"/>
    <p:sldId id="555" r:id="rId305"/>
    <p:sldId id="556" r:id="rId306"/>
    <p:sldId id="557" r:id="rId307"/>
    <p:sldId id="558" r:id="rId308"/>
    <p:sldId id="559" r:id="rId309"/>
    <p:sldId id="560" r:id="rId310"/>
    <p:sldId id="561" r:id="rId311"/>
    <p:sldId id="562" r:id="rId312"/>
    <p:sldId id="563" r:id="rId313"/>
    <p:sldId id="564" r:id="rId314"/>
    <p:sldId id="565" r:id="rId315"/>
    <p:sldId id="566" r:id="rId316"/>
    <p:sldId id="567" r:id="rId317"/>
    <p:sldId id="568" r:id="rId318"/>
    <p:sldId id="569" r:id="rId319"/>
    <p:sldId id="570" r:id="rId320"/>
    <p:sldId id="571" r:id="rId321"/>
    <p:sldId id="572" r:id="rId322"/>
    <p:sldId id="573" r:id="rId323"/>
    <p:sldId id="574" r:id="rId324"/>
    <p:sldId id="575" r:id="rId32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00" Target="slides/slide95.xml" Type="http://schemas.openxmlformats.org/officeDocument/2006/relationships/slide"/><Relationship Id="rId101" Target="slides/slide96.xml" Type="http://schemas.openxmlformats.org/officeDocument/2006/relationships/slide"/><Relationship Id="rId102" Target="slides/slide97.xml" Type="http://schemas.openxmlformats.org/officeDocument/2006/relationships/slide"/><Relationship Id="rId103" Target="slides/slide98.xml" Type="http://schemas.openxmlformats.org/officeDocument/2006/relationships/slide"/><Relationship Id="rId104" Target="slides/slide99.xml" Type="http://schemas.openxmlformats.org/officeDocument/2006/relationships/slide"/><Relationship Id="rId105" Target="slides/slide100.xml" Type="http://schemas.openxmlformats.org/officeDocument/2006/relationships/slide"/><Relationship Id="rId106" Target="slides/slide101.xml" Type="http://schemas.openxmlformats.org/officeDocument/2006/relationships/slide"/><Relationship Id="rId107" Target="slides/slide102.xml" Type="http://schemas.openxmlformats.org/officeDocument/2006/relationships/slide"/><Relationship Id="rId108" Target="slides/slide103.xml" Type="http://schemas.openxmlformats.org/officeDocument/2006/relationships/slide"/><Relationship Id="rId109" Target="slides/slide104.xml" Type="http://schemas.openxmlformats.org/officeDocument/2006/relationships/slide"/><Relationship Id="rId11" Target="slides/slide6.xml" Type="http://schemas.openxmlformats.org/officeDocument/2006/relationships/slide"/><Relationship Id="rId110" Target="slides/slide105.xml" Type="http://schemas.openxmlformats.org/officeDocument/2006/relationships/slide"/><Relationship Id="rId111" Target="slides/slide106.xml" Type="http://schemas.openxmlformats.org/officeDocument/2006/relationships/slide"/><Relationship Id="rId112" Target="slides/slide107.xml" Type="http://schemas.openxmlformats.org/officeDocument/2006/relationships/slide"/><Relationship Id="rId113" Target="slides/slide108.xml" Type="http://schemas.openxmlformats.org/officeDocument/2006/relationships/slide"/><Relationship Id="rId114" Target="slides/slide109.xml" Type="http://schemas.openxmlformats.org/officeDocument/2006/relationships/slide"/><Relationship Id="rId115" Target="slides/slide110.xml" Type="http://schemas.openxmlformats.org/officeDocument/2006/relationships/slide"/><Relationship Id="rId116" Target="slides/slide111.xml" Type="http://schemas.openxmlformats.org/officeDocument/2006/relationships/slide"/><Relationship Id="rId117" Target="slides/slide112.xml" Type="http://schemas.openxmlformats.org/officeDocument/2006/relationships/slide"/><Relationship Id="rId118" Target="slides/slide113.xml" Type="http://schemas.openxmlformats.org/officeDocument/2006/relationships/slide"/><Relationship Id="rId119" Target="slides/slide114.xml" Type="http://schemas.openxmlformats.org/officeDocument/2006/relationships/slide"/><Relationship Id="rId12" Target="slides/slide7.xml" Type="http://schemas.openxmlformats.org/officeDocument/2006/relationships/slide"/><Relationship Id="rId120" Target="slides/slide115.xml" Type="http://schemas.openxmlformats.org/officeDocument/2006/relationships/slide"/><Relationship Id="rId121" Target="slides/slide116.xml" Type="http://schemas.openxmlformats.org/officeDocument/2006/relationships/slide"/><Relationship Id="rId122" Target="slides/slide117.xml" Type="http://schemas.openxmlformats.org/officeDocument/2006/relationships/slide"/><Relationship Id="rId123" Target="slides/slide118.xml" Type="http://schemas.openxmlformats.org/officeDocument/2006/relationships/slide"/><Relationship Id="rId124" Target="slides/slide119.xml" Type="http://schemas.openxmlformats.org/officeDocument/2006/relationships/slide"/><Relationship Id="rId125" Target="slides/slide120.xml" Type="http://schemas.openxmlformats.org/officeDocument/2006/relationships/slide"/><Relationship Id="rId126" Target="slides/slide121.xml" Type="http://schemas.openxmlformats.org/officeDocument/2006/relationships/slide"/><Relationship Id="rId127" Target="slides/slide122.xml" Type="http://schemas.openxmlformats.org/officeDocument/2006/relationships/slide"/><Relationship Id="rId128" Target="slides/slide123.xml" Type="http://schemas.openxmlformats.org/officeDocument/2006/relationships/slide"/><Relationship Id="rId129" Target="slides/slide124.xml" Type="http://schemas.openxmlformats.org/officeDocument/2006/relationships/slide"/><Relationship Id="rId13" Target="slides/slide8.xml" Type="http://schemas.openxmlformats.org/officeDocument/2006/relationships/slide"/><Relationship Id="rId130" Target="slides/slide125.xml" Type="http://schemas.openxmlformats.org/officeDocument/2006/relationships/slide"/><Relationship Id="rId131" Target="slides/slide126.xml" Type="http://schemas.openxmlformats.org/officeDocument/2006/relationships/slide"/><Relationship Id="rId132" Target="slides/slide127.xml" Type="http://schemas.openxmlformats.org/officeDocument/2006/relationships/slide"/><Relationship Id="rId133" Target="slides/slide128.xml" Type="http://schemas.openxmlformats.org/officeDocument/2006/relationships/slide"/><Relationship Id="rId134" Target="slides/slide129.xml" Type="http://schemas.openxmlformats.org/officeDocument/2006/relationships/slide"/><Relationship Id="rId135" Target="slides/slide130.xml" Type="http://schemas.openxmlformats.org/officeDocument/2006/relationships/slide"/><Relationship Id="rId136" Target="slides/slide131.xml" Type="http://schemas.openxmlformats.org/officeDocument/2006/relationships/slide"/><Relationship Id="rId137" Target="slides/slide132.xml" Type="http://schemas.openxmlformats.org/officeDocument/2006/relationships/slide"/><Relationship Id="rId138" Target="slides/slide133.xml" Type="http://schemas.openxmlformats.org/officeDocument/2006/relationships/slide"/><Relationship Id="rId139" Target="slides/slide134.xml" Type="http://schemas.openxmlformats.org/officeDocument/2006/relationships/slide"/><Relationship Id="rId14" Target="slides/slide9.xml" Type="http://schemas.openxmlformats.org/officeDocument/2006/relationships/slide"/><Relationship Id="rId140" Target="slides/slide135.xml" Type="http://schemas.openxmlformats.org/officeDocument/2006/relationships/slide"/><Relationship Id="rId141" Target="slides/slide136.xml" Type="http://schemas.openxmlformats.org/officeDocument/2006/relationships/slide"/><Relationship Id="rId142" Target="slides/slide137.xml" Type="http://schemas.openxmlformats.org/officeDocument/2006/relationships/slide"/><Relationship Id="rId143" Target="slides/slide138.xml" Type="http://schemas.openxmlformats.org/officeDocument/2006/relationships/slide"/><Relationship Id="rId144" Target="slides/slide139.xml" Type="http://schemas.openxmlformats.org/officeDocument/2006/relationships/slide"/><Relationship Id="rId145" Target="slides/slide140.xml" Type="http://schemas.openxmlformats.org/officeDocument/2006/relationships/slide"/><Relationship Id="rId146" Target="slides/slide141.xml" Type="http://schemas.openxmlformats.org/officeDocument/2006/relationships/slide"/><Relationship Id="rId147" Target="slides/slide142.xml" Type="http://schemas.openxmlformats.org/officeDocument/2006/relationships/slide"/><Relationship Id="rId148" Target="slides/slide143.xml" Type="http://schemas.openxmlformats.org/officeDocument/2006/relationships/slide"/><Relationship Id="rId149" Target="slides/slide144.xml" Type="http://schemas.openxmlformats.org/officeDocument/2006/relationships/slide"/><Relationship Id="rId15" Target="slides/slide10.xml" Type="http://schemas.openxmlformats.org/officeDocument/2006/relationships/slide"/><Relationship Id="rId150" Target="slides/slide145.xml" Type="http://schemas.openxmlformats.org/officeDocument/2006/relationships/slide"/><Relationship Id="rId151" Target="slides/slide146.xml" Type="http://schemas.openxmlformats.org/officeDocument/2006/relationships/slide"/><Relationship Id="rId152" Target="slides/slide147.xml" Type="http://schemas.openxmlformats.org/officeDocument/2006/relationships/slide"/><Relationship Id="rId153" Target="slides/slide148.xml" Type="http://schemas.openxmlformats.org/officeDocument/2006/relationships/slide"/><Relationship Id="rId154" Target="slides/slide149.xml" Type="http://schemas.openxmlformats.org/officeDocument/2006/relationships/slide"/><Relationship Id="rId155" Target="slides/slide150.xml" Type="http://schemas.openxmlformats.org/officeDocument/2006/relationships/slide"/><Relationship Id="rId156" Target="slides/slide151.xml" Type="http://schemas.openxmlformats.org/officeDocument/2006/relationships/slide"/><Relationship Id="rId157" Target="slides/slide152.xml" Type="http://schemas.openxmlformats.org/officeDocument/2006/relationships/slide"/><Relationship Id="rId158" Target="slides/slide153.xml" Type="http://schemas.openxmlformats.org/officeDocument/2006/relationships/slide"/><Relationship Id="rId159" Target="slides/slide154.xml" Type="http://schemas.openxmlformats.org/officeDocument/2006/relationships/slide"/><Relationship Id="rId16" Target="slides/slide11.xml" Type="http://schemas.openxmlformats.org/officeDocument/2006/relationships/slide"/><Relationship Id="rId160" Target="slides/slide155.xml" Type="http://schemas.openxmlformats.org/officeDocument/2006/relationships/slide"/><Relationship Id="rId161" Target="slides/slide156.xml" Type="http://schemas.openxmlformats.org/officeDocument/2006/relationships/slide"/><Relationship Id="rId162" Target="slides/slide157.xml" Type="http://schemas.openxmlformats.org/officeDocument/2006/relationships/slide"/><Relationship Id="rId163" Target="slides/slide158.xml" Type="http://schemas.openxmlformats.org/officeDocument/2006/relationships/slide"/><Relationship Id="rId164" Target="slides/slide159.xml" Type="http://schemas.openxmlformats.org/officeDocument/2006/relationships/slide"/><Relationship Id="rId165" Target="slides/slide160.xml" Type="http://schemas.openxmlformats.org/officeDocument/2006/relationships/slide"/><Relationship Id="rId166" Target="slides/slide161.xml" Type="http://schemas.openxmlformats.org/officeDocument/2006/relationships/slide"/><Relationship Id="rId167" Target="slides/slide162.xml" Type="http://schemas.openxmlformats.org/officeDocument/2006/relationships/slide"/><Relationship Id="rId168" Target="slides/slide163.xml" Type="http://schemas.openxmlformats.org/officeDocument/2006/relationships/slide"/><Relationship Id="rId169" Target="slides/slide164.xml" Type="http://schemas.openxmlformats.org/officeDocument/2006/relationships/slide"/><Relationship Id="rId17" Target="slides/slide12.xml" Type="http://schemas.openxmlformats.org/officeDocument/2006/relationships/slide"/><Relationship Id="rId170" Target="slides/slide165.xml" Type="http://schemas.openxmlformats.org/officeDocument/2006/relationships/slide"/><Relationship Id="rId171" Target="slides/slide166.xml" Type="http://schemas.openxmlformats.org/officeDocument/2006/relationships/slide"/><Relationship Id="rId172" Target="slides/slide167.xml" Type="http://schemas.openxmlformats.org/officeDocument/2006/relationships/slide"/><Relationship Id="rId173" Target="slides/slide168.xml" Type="http://schemas.openxmlformats.org/officeDocument/2006/relationships/slide"/><Relationship Id="rId174" Target="slides/slide169.xml" Type="http://schemas.openxmlformats.org/officeDocument/2006/relationships/slide"/><Relationship Id="rId175" Target="slides/slide170.xml" Type="http://schemas.openxmlformats.org/officeDocument/2006/relationships/slide"/><Relationship Id="rId176" Target="slides/slide171.xml" Type="http://schemas.openxmlformats.org/officeDocument/2006/relationships/slide"/><Relationship Id="rId177" Target="slides/slide172.xml" Type="http://schemas.openxmlformats.org/officeDocument/2006/relationships/slide"/><Relationship Id="rId178" Target="slides/slide173.xml" Type="http://schemas.openxmlformats.org/officeDocument/2006/relationships/slide"/><Relationship Id="rId179" Target="slides/slide174.xml" Type="http://schemas.openxmlformats.org/officeDocument/2006/relationships/slide"/><Relationship Id="rId18" Target="slides/slide13.xml" Type="http://schemas.openxmlformats.org/officeDocument/2006/relationships/slide"/><Relationship Id="rId180" Target="slides/slide175.xml" Type="http://schemas.openxmlformats.org/officeDocument/2006/relationships/slide"/><Relationship Id="rId181" Target="slides/slide176.xml" Type="http://schemas.openxmlformats.org/officeDocument/2006/relationships/slide"/><Relationship Id="rId182" Target="slides/slide177.xml" Type="http://schemas.openxmlformats.org/officeDocument/2006/relationships/slide"/><Relationship Id="rId183" Target="slides/slide178.xml" Type="http://schemas.openxmlformats.org/officeDocument/2006/relationships/slide"/><Relationship Id="rId184" Target="slides/slide179.xml" Type="http://schemas.openxmlformats.org/officeDocument/2006/relationships/slide"/><Relationship Id="rId185" Target="slides/slide180.xml" Type="http://schemas.openxmlformats.org/officeDocument/2006/relationships/slide"/><Relationship Id="rId186" Target="slides/slide181.xml" Type="http://schemas.openxmlformats.org/officeDocument/2006/relationships/slide"/><Relationship Id="rId187" Target="slides/slide182.xml" Type="http://schemas.openxmlformats.org/officeDocument/2006/relationships/slide"/><Relationship Id="rId188" Target="slides/slide183.xml" Type="http://schemas.openxmlformats.org/officeDocument/2006/relationships/slide"/><Relationship Id="rId189" Target="slides/slide184.xml" Type="http://schemas.openxmlformats.org/officeDocument/2006/relationships/slide"/><Relationship Id="rId19" Target="slides/slide14.xml" Type="http://schemas.openxmlformats.org/officeDocument/2006/relationships/slide"/><Relationship Id="rId190" Target="slides/slide185.xml" Type="http://schemas.openxmlformats.org/officeDocument/2006/relationships/slide"/><Relationship Id="rId191" Target="slides/slide186.xml" Type="http://schemas.openxmlformats.org/officeDocument/2006/relationships/slide"/><Relationship Id="rId192" Target="slides/slide187.xml" Type="http://schemas.openxmlformats.org/officeDocument/2006/relationships/slide"/><Relationship Id="rId193" Target="slides/slide188.xml" Type="http://schemas.openxmlformats.org/officeDocument/2006/relationships/slide"/><Relationship Id="rId194" Target="slides/slide189.xml" Type="http://schemas.openxmlformats.org/officeDocument/2006/relationships/slide"/><Relationship Id="rId195" Target="slides/slide190.xml" Type="http://schemas.openxmlformats.org/officeDocument/2006/relationships/slide"/><Relationship Id="rId196" Target="slides/slide191.xml" Type="http://schemas.openxmlformats.org/officeDocument/2006/relationships/slide"/><Relationship Id="rId197" Target="slides/slide192.xml" Type="http://schemas.openxmlformats.org/officeDocument/2006/relationships/slide"/><Relationship Id="rId198" Target="slides/slide193.xml" Type="http://schemas.openxmlformats.org/officeDocument/2006/relationships/slide"/><Relationship Id="rId199" Target="slides/slide19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00" Target="slides/slide195.xml" Type="http://schemas.openxmlformats.org/officeDocument/2006/relationships/slide"/><Relationship Id="rId201" Target="slides/slide196.xml" Type="http://schemas.openxmlformats.org/officeDocument/2006/relationships/slide"/><Relationship Id="rId202" Target="slides/slide197.xml" Type="http://schemas.openxmlformats.org/officeDocument/2006/relationships/slide"/><Relationship Id="rId203" Target="slides/slide198.xml" Type="http://schemas.openxmlformats.org/officeDocument/2006/relationships/slide"/><Relationship Id="rId204" Target="slides/slide199.xml" Type="http://schemas.openxmlformats.org/officeDocument/2006/relationships/slide"/><Relationship Id="rId205" Target="slides/slide200.xml" Type="http://schemas.openxmlformats.org/officeDocument/2006/relationships/slide"/><Relationship Id="rId206" Target="slides/slide201.xml" Type="http://schemas.openxmlformats.org/officeDocument/2006/relationships/slide"/><Relationship Id="rId207" Target="slides/slide202.xml" Type="http://schemas.openxmlformats.org/officeDocument/2006/relationships/slide"/><Relationship Id="rId208" Target="slides/slide203.xml" Type="http://schemas.openxmlformats.org/officeDocument/2006/relationships/slide"/><Relationship Id="rId209" Target="slides/slide204.xml" Type="http://schemas.openxmlformats.org/officeDocument/2006/relationships/slide"/><Relationship Id="rId21" Target="slides/slide16.xml" Type="http://schemas.openxmlformats.org/officeDocument/2006/relationships/slide"/><Relationship Id="rId210" Target="slides/slide205.xml" Type="http://schemas.openxmlformats.org/officeDocument/2006/relationships/slide"/><Relationship Id="rId211" Target="slides/slide206.xml" Type="http://schemas.openxmlformats.org/officeDocument/2006/relationships/slide"/><Relationship Id="rId212" Target="slides/slide207.xml" Type="http://schemas.openxmlformats.org/officeDocument/2006/relationships/slide"/><Relationship Id="rId213" Target="slides/slide208.xml" Type="http://schemas.openxmlformats.org/officeDocument/2006/relationships/slide"/><Relationship Id="rId214" Target="slides/slide209.xml" Type="http://schemas.openxmlformats.org/officeDocument/2006/relationships/slide"/><Relationship Id="rId215" Target="slides/slide210.xml" Type="http://schemas.openxmlformats.org/officeDocument/2006/relationships/slide"/><Relationship Id="rId216" Target="slides/slide211.xml" Type="http://schemas.openxmlformats.org/officeDocument/2006/relationships/slide"/><Relationship Id="rId217" Target="slides/slide212.xml" Type="http://schemas.openxmlformats.org/officeDocument/2006/relationships/slide"/><Relationship Id="rId218" Target="slides/slide213.xml" Type="http://schemas.openxmlformats.org/officeDocument/2006/relationships/slide"/><Relationship Id="rId219" Target="slides/slide214.xml" Type="http://schemas.openxmlformats.org/officeDocument/2006/relationships/slide"/><Relationship Id="rId22" Target="slides/slide17.xml" Type="http://schemas.openxmlformats.org/officeDocument/2006/relationships/slide"/><Relationship Id="rId220" Target="slides/slide215.xml" Type="http://schemas.openxmlformats.org/officeDocument/2006/relationships/slide"/><Relationship Id="rId221" Target="slides/slide216.xml" Type="http://schemas.openxmlformats.org/officeDocument/2006/relationships/slide"/><Relationship Id="rId222" Target="slides/slide217.xml" Type="http://schemas.openxmlformats.org/officeDocument/2006/relationships/slide"/><Relationship Id="rId223" Target="slides/slide218.xml" Type="http://schemas.openxmlformats.org/officeDocument/2006/relationships/slide"/><Relationship Id="rId224" Target="slides/slide219.xml" Type="http://schemas.openxmlformats.org/officeDocument/2006/relationships/slide"/><Relationship Id="rId225" Target="slides/slide220.xml" Type="http://schemas.openxmlformats.org/officeDocument/2006/relationships/slide"/><Relationship Id="rId226" Target="slides/slide221.xml" Type="http://schemas.openxmlformats.org/officeDocument/2006/relationships/slide"/><Relationship Id="rId227" Target="slides/slide222.xml" Type="http://schemas.openxmlformats.org/officeDocument/2006/relationships/slide"/><Relationship Id="rId228" Target="slides/slide223.xml" Type="http://schemas.openxmlformats.org/officeDocument/2006/relationships/slide"/><Relationship Id="rId229" Target="slides/slide224.xml" Type="http://schemas.openxmlformats.org/officeDocument/2006/relationships/slide"/><Relationship Id="rId23" Target="slides/slide18.xml" Type="http://schemas.openxmlformats.org/officeDocument/2006/relationships/slide"/><Relationship Id="rId230" Target="slides/slide225.xml" Type="http://schemas.openxmlformats.org/officeDocument/2006/relationships/slide"/><Relationship Id="rId231" Target="slides/slide226.xml" Type="http://schemas.openxmlformats.org/officeDocument/2006/relationships/slide"/><Relationship Id="rId232" Target="slides/slide227.xml" Type="http://schemas.openxmlformats.org/officeDocument/2006/relationships/slide"/><Relationship Id="rId233" Target="slides/slide228.xml" Type="http://schemas.openxmlformats.org/officeDocument/2006/relationships/slide"/><Relationship Id="rId234" Target="slides/slide229.xml" Type="http://schemas.openxmlformats.org/officeDocument/2006/relationships/slide"/><Relationship Id="rId235" Target="slides/slide230.xml" Type="http://schemas.openxmlformats.org/officeDocument/2006/relationships/slide"/><Relationship Id="rId236" Target="slides/slide231.xml" Type="http://schemas.openxmlformats.org/officeDocument/2006/relationships/slide"/><Relationship Id="rId237" Target="slides/slide232.xml" Type="http://schemas.openxmlformats.org/officeDocument/2006/relationships/slide"/><Relationship Id="rId238" Target="slides/slide233.xml" Type="http://schemas.openxmlformats.org/officeDocument/2006/relationships/slide"/><Relationship Id="rId239" Target="slides/slide234.xml" Type="http://schemas.openxmlformats.org/officeDocument/2006/relationships/slide"/><Relationship Id="rId24" Target="slides/slide19.xml" Type="http://schemas.openxmlformats.org/officeDocument/2006/relationships/slide"/><Relationship Id="rId240" Target="slides/slide235.xml" Type="http://schemas.openxmlformats.org/officeDocument/2006/relationships/slide"/><Relationship Id="rId241" Target="slides/slide236.xml" Type="http://schemas.openxmlformats.org/officeDocument/2006/relationships/slide"/><Relationship Id="rId242" Target="slides/slide237.xml" Type="http://schemas.openxmlformats.org/officeDocument/2006/relationships/slide"/><Relationship Id="rId243" Target="slides/slide238.xml" Type="http://schemas.openxmlformats.org/officeDocument/2006/relationships/slide"/><Relationship Id="rId244" Target="slides/slide239.xml" Type="http://schemas.openxmlformats.org/officeDocument/2006/relationships/slide"/><Relationship Id="rId245" Target="slides/slide240.xml" Type="http://schemas.openxmlformats.org/officeDocument/2006/relationships/slide"/><Relationship Id="rId246" Target="slides/slide241.xml" Type="http://schemas.openxmlformats.org/officeDocument/2006/relationships/slide"/><Relationship Id="rId247" Target="slides/slide242.xml" Type="http://schemas.openxmlformats.org/officeDocument/2006/relationships/slide"/><Relationship Id="rId248" Target="slides/slide243.xml" Type="http://schemas.openxmlformats.org/officeDocument/2006/relationships/slide"/><Relationship Id="rId249" Target="slides/slide244.xml" Type="http://schemas.openxmlformats.org/officeDocument/2006/relationships/slide"/><Relationship Id="rId25" Target="slides/slide20.xml" Type="http://schemas.openxmlformats.org/officeDocument/2006/relationships/slide"/><Relationship Id="rId250" Target="slides/slide245.xml" Type="http://schemas.openxmlformats.org/officeDocument/2006/relationships/slide"/><Relationship Id="rId251" Target="slides/slide246.xml" Type="http://schemas.openxmlformats.org/officeDocument/2006/relationships/slide"/><Relationship Id="rId252" Target="slides/slide247.xml" Type="http://schemas.openxmlformats.org/officeDocument/2006/relationships/slide"/><Relationship Id="rId253" Target="slides/slide248.xml" Type="http://schemas.openxmlformats.org/officeDocument/2006/relationships/slide"/><Relationship Id="rId254" Target="slides/slide249.xml" Type="http://schemas.openxmlformats.org/officeDocument/2006/relationships/slide"/><Relationship Id="rId255" Target="slides/slide250.xml" Type="http://schemas.openxmlformats.org/officeDocument/2006/relationships/slide"/><Relationship Id="rId256" Target="slides/slide251.xml" Type="http://schemas.openxmlformats.org/officeDocument/2006/relationships/slide"/><Relationship Id="rId257" Target="slides/slide252.xml" Type="http://schemas.openxmlformats.org/officeDocument/2006/relationships/slide"/><Relationship Id="rId258" Target="slides/slide253.xml" Type="http://schemas.openxmlformats.org/officeDocument/2006/relationships/slide"/><Relationship Id="rId259" Target="slides/slide254.xml" Type="http://schemas.openxmlformats.org/officeDocument/2006/relationships/slide"/><Relationship Id="rId26" Target="slides/slide21.xml" Type="http://schemas.openxmlformats.org/officeDocument/2006/relationships/slide"/><Relationship Id="rId260" Target="slides/slide255.xml" Type="http://schemas.openxmlformats.org/officeDocument/2006/relationships/slide"/><Relationship Id="rId261" Target="slides/slide256.xml" Type="http://schemas.openxmlformats.org/officeDocument/2006/relationships/slide"/><Relationship Id="rId262" Target="slides/slide257.xml" Type="http://schemas.openxmlformats.org/officeDocument/2006/relationships/slide"/><Relationship Id="rId263" Target="slides/slide258.xml" Type="http://schemas.openxmlformats.org/officeDocument/2006/relationships/slide"/><Relationship Id="rId264" Target="slides/slide259.xml" Type="http://schemas.openxmlformats.org/officeDocument/2006/relationships/slide"/><Relationship Id="rId265" Target="slides/slide260.xml" Type="http://schemas.openxmlformats.org/officeDocument/2006/relationships/slide"/><Relationship Id="rId266" Target="slides/slide261.xml" Type="http://schemas.openxmlformats.org/officeDocument/2006/relationships/slide"/><Relationship Id="rId267" Target="slides/slide262.xml" Type="http://schemas.openxmlformats.org/officeDocument/2006/relationships/slide"/><Relationship Id="rId268" Target="slides/slide263.xml" Type="http://schemas.openxmlformats.org/officeDocument/2006/relationships/slide"/><Relationship Id="rId269" Target="slides/slide264.xml" Type="http://schemas.openxmlformats.org/officeDocument/2006/relationships/slide"/><Relationship Id="rId27" Target="slides/slide22.xml" Type="http://schemas.openxmlformats.org/officeDocument/2006/relationships/slide"/><Relationship Id="rId270" Target="slides/slide265.xml" Type="http://schemas.openxmlformats.org/officeDocument/2006/relationships/slide"/><Relationship Id="rId271" Target="slides/slide266.xml" Type="http://schemas.openxmlformats.org/officeDocument/2006/relationships/slide"/><Relationship Id="rId272" Target="slides/slide267.xml" Type="http://schemas.openxmlformats.org/officeDocument/2006/relationships/slide"/><Relationship Id="rId273" Target="slides/slide268.xml" Type="http://schemas.openxmlformats.org/officeDocument/2006/relationships/slide"/><Relationship Id="rId274" Target="slides/slide269.xml" Type="http://schemas.openxmlformats.org/officeDocument/2006/relationships/slide"/><Relationship Id="rId275" Target="slides/slide270.xml" Type="http://schemas.openxmlformats.org/officeDocument/2006/relationships/slide"/><Relationship Id="rId276" Target="slides/slide271.xml" Type="http://schemas.openxmlformats.org/officeDocument/2006/relationships/slide"/><Relationship Id="rId277" Target="slides/slide272.xml" Type="http://schemas.openxmlformats.org/officeDocument/2006/relationships/slide"/><Relationship Id="rId278" Target="slides/slide273.xml" Type="http://schemas.openxmlformats.org/officeDocument/2006/relationships/slide"/><Relationship Id="rId279" Target="slides/slide274.xml" Type="http://schemas.openxmlformats.org/officeDocument/2006/relationships/slide"/><Relationship Id="rId28" Target="slides/slide23.xml" Type="http://schemas.openxmlformats.org/officeDocument/2006/relationships/slide"/><Relationship Id="rId280" Target="slides/slide275.xml" Type="http://schemas.openxmlformats.org/officeDocument/2006/relationships/slide"/><Relationship Id="rId281" Target="slides/slide276.xml" Type="http://schemas.openxmlformats.org/officeDocument/2006/relationships/slide"/><Relationship Id="rId282" Target="slides/slide277.xml" Type="http://schemas.openxmlformats.org/officeDocument/2006/relationships/slide"/><Relationship Id="rId283" Target="slides/slide278.xml" Type="http://schemas.openxmlformats.org/officeDocument/2006/relationships/slide"/><Relationship Id="rId284" Target="slides/slide279.xml" Type="http://schemas.openxmlformats.org/officeDocument/2006/relationships/slide"/><Relationship Id="rId285" Target="slides/slide280.xml" Type="http://schemas.openxmlformats.org/officeDocument/2006/relationships/slide"/><Relationship Id="rId286" Target="slides/slide281.xml" Type="http://schemas.openxmlformats.org/officeDocument/2006/relationships/slide"/><Relationship Id="rId287" Target="slides/slide282.xml" Type="http://schemas.openxmlformats.org/officeDocument/2006/relationships/slide"/><Relationship Id="rId288" Target="slides/slide283.xml" Type="http://schemas.openxmlformats.org/officeDocument/2006/relationships/slide"/><Relationship Id="rId289" Target="slides/slide284.xml" Type="http://schemas.openxmlformats.org/officeDocument/2006/relationships/slide"/><Relationship Id="rId29" Target="slides/slide24.xml" Type="http://schemas.openxmlformats.org/officeDocument/2006/relationships/slide"/><Relationship Id="rId290" Target="slides/slide285.xml" Type="http://schemas.openxmlformats.org/officeDocument/2006/relationships/slide"/><Relationship Id="rId291" Target="slides/slide286.xml" Type="http://schemas.openxmlformats.org/officeDocument/2006/relationships/slide"/><Relationship Id="rId292" Target="slides/slide287.xml" Type="http://schemas.openxmlformats.org/officeDocument/2006/relationships/slide"/><Relationship Id="rId293" Target="slides/slide288.xml" Type="http://schemas.openxmlformats.org/officeDocument/2006/relationships/slide"/><Relationship Id="rId294" Target="slides/slide289.xml" Type="http://schemas.openxmlformats.org/officeDocument/2006/relationships/slide"/><Relationship Id="rId295" Target="slides/slide290.xml" Type="http://schemas.openxmlformats.org/officeDocument/2006/relationships/slide"/><Relationship Id="rId296" Target="slides/slide291.xml" Type="http://schemas.openxmlformats.org/officeDocument/2006/relationships/slide"/><Relationship Id="rId297" Target="slides/slide292.xml" Type="http://schemas.openxmlformats.org/officeDocument/2006/relationships/slide"/><Relationship Id="rId298" Target="slides/slide293.xml" Type="http://schemas.openxmlformats.org/officeDocument/2006/relationships/slide"/><Relationship Id="rId299" Target="slides/slide29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00" Target="slides/slide295.xml" Type="http://schemas.openxmlformats.org/officeDocument/2006/relationships/slide"/><Relationship Id="rId301" Target="slides/slide296.xml" Type="http://schemas.openxmlformats.org/officeDocument/2006/relationships/slide"/><Relationship Id="rId302" Target="slides/slide297.xml" Type="http://schemas.openxmlformats.org/officeDocument/2006/relationships/slide"/><Relationship Id="rId303" Target="slides/slide298.xml" Type="http://schemas.openxmlformats.org/officeDocument/2006/relationships/slide"/><Relationship Id="rId304" Target="slides/slide299.xml" Type="http://schemas.openxmlformats.org/officeDocument/2006/relationships/slide"/><Relationship Id="rId305" Target="slides/slide300.xml" Type="http://schemas.openxmlformats.org/officeDocument/2006/relationships/slide"/><Relationship Id="rId306" Target="slides/slide301.xml" Type="http://schemas.openxmlformats.org/officeDocument/2006/relationships/slide"/><Relationship Id="rId307" Target="slides/slide302.xml" Type="http://schemas.openxmlformats.org/officeDocument/2006/relationships/slide"/><Relationship Id="rId308" Target="slides/slide303.xml" Type="http://schemas.openxmlformats.org/officeDocument/2006/relationships/slide"/><Relationship Id="rId309" Target="slides/slide304.xml" Type="http://schemas.openxmlformats.org/officeDocument/2006/relationships/slide"/><Relationship Id="rId31" Target="slides/slide26.xml" Type="http://schemas.openxmlformats.org/officeDocument/2006/relationships/slide"/><Relationship Id="rId310" Target="slides/slide305.xml" Type="http://schemas.openxmlformats.org/officeDocument/2006/relationships/slide"/><Relationship Id="rId311" Target="slides/slide306.xml" Type="http://schemas.openxmlformats.org/officeDocument/2006/relationships/slide"/><Relationship Id="rId312" Target="slides/slide307.xml" Type="http://schemas.openxmlformats.org/officeDocument/2006/relationships/slide"/><Relationship Id="rId313" Target="slides/slide308.xml" Type="http://schemas.openxmlformats.org/officeDocument/2006/relationships/slide"/><Relationship Id="rId314" Target="slides/slide309.xml" Type="http://schemas.openxmlformats.org/officeDocument/2006/relationships/slide"/><Relationship Id="rId315" Target="slides/slide310.xml" Type="http://schemas.openxmlformats.org/officeDocument/2006/relationships/slide"/><Relationship Id="rId316" Target="slides/slide311.xml" Type="http://schemas.openxmlformats.org/officeDocument/2006/relationships/slide"/><Relationship Id="rId317" Target="slides/slide312.xml" Type="http://schemas.openxmlformats.org/officeDocument/2006/relationships/slide"/><Relationship Id="rId318" Target="slides/slide313.xml" Type="http://schemas.openxmlformats.org/officeDocument/2006/relationships/slide"/><Relationship Id="rId319" Target="slides/slide314.xml" Type="http://schemas.openxmlformats.org/officeDocument/2006/relationships/slide"/><Relationship Id="rId32" Target="slides/slide27.xml" Type="http://schemas.openxmlformats.org/officeDocument/2006/relationships/slide"/><Relationship Id="rId320" Target="slides/slide315.xml" Type="http://schemas.openxmlformats.org/officeDocument/2006/relationships/slide"/><Relationship Id="rId321" Target="slides/slide316.xml" Type="http://schemas.openxmlformats.org/officeDocument/2006/relationships/slide"/><Relationship Id="rId322" Target="slides/slide317.xml" Type="http://schemas.openxmlformats.org/officeDocument/2006/relationships/slide"/><Relationship Id="rId323" Target="slides/slide318.xml" Type="http://schemas.openxmlformats.org/officeDocument/2006/relationships/slide"/><Relationship Id="rId324" Target="slides/slide319.xml" Type="http://schemas.openxmlformats.org/officeDocument/2006/relationships/slide"/><Relationship Id="rId325" Target="slides/slide320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slides/slide71.xml" Type="http://schemas.openxmlformats.org/officeDocument/2006/relationships/slide"/><Relationship Id="rId77" Target="slides/slide72.xml" Type="http://schemas.openxmlformats.org/officeDocument/2006/relationships/slide"/><Relationship Id="rId78" Target="slides/slide73.xml" Type="http://schemas.openxmlformats.org/officeDocument/2006/relationships/slide"/><Relationship Id="rId79" Target="slides/slide74.xml" Type="http://schemas.openxmlformats.org/officeDocument/2006/relationships/slide"/><Relationship Id="rId8" Target="slides/slide3.xml" Type="http://schemas.openxmlformats.org/officeDocument/2006/relationships/slide"/><Relationship Id="rId80" Target="slides/slide75.xml" Type="http://schemas.openxmlformats.org/officeDocument/2006/relationships/slide"/><Relationship Id="rId81" Target="slides/slide76.xml" Type="http://schemas.openxmlformats.org/officeDocument/2006/relationships/slide"/><Relationship Id="rId82" Target="slides/slide77.xml" Type="http://schemas.openxmlformats.org/officeDocument/2006/relationships/slide"/><Relationship Id="rId83" Target="slides/slide78.xml" Type="http://schemas.openxmlformats.org/officeDocument/2006/relationships/slide"/><Relationship Id="rId84" Target="slides/slide79.xml" Type="http://schemas.openxmlformats.org/officeDocument/2006/relationships/slide"/><Relationship Id="rId85" Target="slides/slide80.xml" Type="http://schemas.openxmlformats.org/officeDocument/2006/relationships/slide"/><Relationship Id="rId86" Target="slides/slide81.xml" Type="http://schemas.openxmlformats.org/officeDocument/2006/relationships/slide"/><Relationship Id="rId87" Target="slides/slide82.xml" Type="http://schemas.openxmlformats.org/officeDocument/2006/relationships/slide"/><Relationship Id="rId88" Target="slides/slide83.xml" Type="http://schemas.openxmlformats.org/officeDocument/2006/relationships/slide"/><Relationship Id="rId89" Target="slides/slide84.xml" Type="http://schemas.openxmlformats.org/officeDocument/2006/relationships/slide"/><Relationship Id="rId9" Target="slides/slide4.xml" Type="http://schemas.openxmlformats.org/officeDocument/2006/relationships/slide"/><Relationship Id="rId90" Target="slides/slide85.xml" Type="http://schemas.openxmlformats.org/officeDocument/2006/relationships/slide"/><Relationship Id="rId91" Target="slides/slide86.xml" Type="http://schemas.openxmlformats.org/officeDocument/2006/relationships/slide"/><Relationship Id="rId92" Target="slides/slide87.xml" Type="http://schemas.openxmlformats.org/officeDocument/2006/relationships/slide"/><Relationship Id="rId93" Target="slides/slide88.xml" Type="http://schemas.openxmlformats.org/officeDocument/2006/relationships/slide"/><Relationship Id="rId94" Target="slides/slide89.xml" Type="http://schemas.openxmlformats.org/officeDocument/2006/relationships/slide"/><Relationship Id="rId95" Target="slides/slide90.xml" Type="http://schemas.openxmlformats.org/officeDocument/2006/relationships/slide"/><Relationship Id="rId96" Target="slides/slide91.xml" Type="http://schemas.openxmlformats.org/officeDocument/2006/relationships/slide"/><Relationship Id="rId97" Target="slides/slide92.xml" Type="http://schemas.openxmlformats.org/officeDocument/2006/relationships/slide"/><Relationship Id="rId98" Target="slides/slide93.xml" Type="http://schemas.openxmlformats.org/officeDocument/2006/relationships/slide"/><Relationship Id="rId99" Target="slides/slide9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8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0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2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4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6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8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0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6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9</a:t>
            </a:r>
            <a:endParaRPr lang="en-US" sz="1100"/>
          </a:p>
        </p:txBody>
      </p:sp>
    </p:spTree>
  </p:cSld>
  <p:clrMapOvr>
    <a:masterClrMapping/>
  </p:clrMapOvr>
</p:sld>
</file>

<file path=ppt/slides/slide1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3</a:t>
            </a:r>
            <a:endParaRPr lang="en-US" sz="1100"/>
          </a:p>
        </p:txBody>
      </p:sp>
    </p:spTree>
  </p:cSld>
  <p:clrMapOvr>
    <a:masterClrMapping/>
  </p:clrMapOvr>
</p:sld>
</file>

<file path=ppt/slides/slide1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4</a:t>
            </a:r>
            <a:endParaRPr lang="en-US" sz="1100"/>
          </a:p>
        </p:txBody>
      </p:sp>
    </p:spTree>
  </p:cSld>
  <p:clrMapOvr>
    <a:masterClrMapping/>
  </p:clrMapOvr>
</p:sld>
</file>

<file path=ppt/slides/slide1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5</a:t>
            </a:r>
            <a:endParaRPr lang="en-US" sz="1100"/>
          </a:p>
        </p:txBody>
      </p:sp>
    </p:spTree>
  </p:cSld>
  <p:clrMapOvr>
    <a:masterClrMapping/>
  </p:clrMapOvr>
</p:sld>
</file>

<file path=ppt/slides/slide1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6</a:t>
            </a:r>
            <a:endParaRPr lang="en-US" sz="1100"/>
          </a:p>
        </p:txBody>
      </p:sp>
    </p:spTree>
  </p:cSld>
  <p:clrMapOvr>
    <a:masterClrMapping/>
  </p:clrMapOvr>
</p:sld>
</file>

<file path=ppt/slides/slide1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7</a:t>
            </a:r>
            <a:endParaRPr lang="en-US" sz="1100"/>
          </a:p>
        </p:txBody>
      </p:sp>
    </p:spTree>
  </p:cSld>
  <p:clrMapOvr>
    <a:masterClrMapping/>
  </p:clrMapOvr>
</p:sld>
</file>

<file path=ppt/slides/slide1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8</a:t>
            </a:r>
            <a:endParaRPr lang="en-US" sz="1100"/>
          </a:p>
        </p:txBody>
      </p:sp>
    </p:spTree>
  </p:cSld>
  <p:clrMapOvr>
    <a:masterClrMapping/>
  </p:clrMapOvr>
</p:sld>
</file>

<file path=ppt/slides/slide1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9</a:t>
            </a:r>
            <a:endParaRPr lang="en-US" sz="1100"/>
          </a:p>
        </p:txBody>
      </p:sp>
    </p:spTree>
  </p:cSld>
  <p:clrMapOvr>
    <a:masterClrMapping/>
  </p:clrMapOvr>
</p:sld>
</file>

<file path=ppt/slides/slide1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1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4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01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01</a:t>
            </a:r>
            <a:endParaRPr lang="en-US" sz="1100"/>
          </a:p>
        </p:txBody>
      </p:sp>
    </p:spTree>
  </p:cSld>
  <p:clrMapOvr>
    <a:masterClrMapping/>
  </p:clrMapOvr>
</p:sld>
</file>

<file path=ppt/slides/slide1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02</a:t>
            </a:r>
            <a:endParaRPr lang="en-US" sz="1100"/>
          </a:p>
        </p:txBody>
      </p:sp>
    </p:spTree>
  </p:cSld>
  <p:clrMapOvr>
    <a:masterClrMapping/>
  </p:clrMapOvr>
</p:sld>
</file>

<file path=ppt/slides/slide1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02</a:t>
            </a:r>
            <a:endParaRPr lang="en-US" sz="1100"/>
          </a:p>
        </p:txBody>
      </p:sp>
    </p:spTree>
  </p:cSld>
  <p:clrMapOvr>
    <a:masterClrMapping/>
  </p:clrMapOvr>
</p:sld>
</file>

<file path=ppt/slides/slide1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3</a:t>
            </a:r>
            <a:endParaRPr lang="en-US" sz="1100"/>
          </a:p>
        </p:txBody>
      </p:sp>
    </p:spTree>
  </p:cSld>
  <p:clrMapOvr>
    <a:masterClrMapping/>
  </p:clrMapOvr>
</p:sld>
</file>

<file path=ppt/slides/slide1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3</a:t>
            </a:r>
            <a:endParaRPr lang="en-US" sz="1100"/>
          </a:p>
        </p:txBody>
      </p:sp>
    </p:spTree>
  </p:cSld>
  <p:clrMapOvr>
    <a:masterClrMapping/>
  </p:clrMapOvr>
</p:sld>
</file>

<file path=ppt/slides/slide1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4</a:t>
            </a:r>
            <a:endParaRPr lang="en-US" sz="1100"/>
          </a:p>
        </p:txBody>
      </p:sp>
    </p:spTree>
  </p:cSld>
  <p:clrMapOvr>
    <a:masterClrMapping/>
  </p:clrMapOvr>
</p:sld>
</file>

<file path=ppt/slides/slide1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4</a:t>
            </a:r>
            <a:endParaRPr lang="en-US" sz="1100"/>
          </a:p>
        </p:txBody>
      </p:sp>
    </p:spTree>
  </p:cSld>
  <p:clrMapOvr>
    <a:masterClrMapping/>
  </p:clrMapOvr>
</p:sld>
</file>

<file path=ppt/slides/slide1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5</a:t>
            </a:r>
            <a:endParaRPr lang="en-US" sz="1100"/>
          </a:p>
        </p:txBody>
      </p:sp>
    </p:spTree>
  </p:cSld>
  <p:clrMapOvr>
    <a:masterClrMapping/>
  </p:clrMapOvr>
</p:sld>
</file>

<file path=ppt/slides/slide1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5</a:t>
            </a:r>
            <a:endParaRPr lang="en-US" sz="1100"/>
          </a:p>
        </p:txBody>
      </p:sp>
    </p:spTree>
  </p:cSld>
  <p:clrMapOvr>
    <a:masterClrMapping/>
  </p:clrMapOvr>
</p:sld>
</file>

<file path=ppt/slides/slide1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6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6</a:t>
            </a:r>
            <a:endParaRPr lang="en-US" sz="1100"/>
          </a:p>
        </p:txBody>
      </p:sp>
    </p:spTree>
  </p:cSld>
  <p:clrMapOvr>
    <a:masterClrMapping/>
  </p:clrMapOvr>
</p:sld>
</file>

<file path=ppt/slides/slide1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7</a:t>
            </a:r>
            <a:endParaRPr lang="en-US" sz="1100"/>
          </a:p>
        </p:txBody>
      </p:sp>
    </p:spTree>
  </p:cSld>
  <p:clrMapOvr>
    <a:masterClrMapping/>
  </p:clrMapOvr>
</p:sld>
</file>

<file path=ppt/slides/slide1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7</a:t>
            </a:r>
            <a:endParaRPr lang="en-US" sz="1100"/>
          </a:p>
        </p:txBody>
      </p:sp>
    </p:spTree>
  </p:cSld>
  <p:clrMapOvr>
    <a:masterClrMapping/>
  </p:clrMapOvr>
</p:sld>
</file>

<file path=ppt/slides/slide1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8</a:t>
            </a:r>
            <a:endParaRPr lang="en-US" sz="1100"/>
          </a:p>
        </p:txBody>
      </p:sp>
    </p:spTree>
  </p:cSld>
  <p:clrMapOvr>
    <a:masterClrMapping/>
  </p:clrMapOvr>
</p:sld>
</file>

<file path=ppt/slides/slide1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8</a:t>
            </a:r>
            <a:endParaRPr lang="en-US" sz="1100"/>
          </a:p>
        </p:txBody>
      </p:sp>
    </p:spTree>
  </p:cSld>
  <p:clrMapOvr>
    <a:masterClrMapping/>
  </p:clrMapOvr>
</p:sld>
</file>

<file path=ppt/slides/slide1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9</a:t>
            </a:r>
            <a:endParaRPr lang="en-US" sz="1100"/>
          </a:p>
        </p:txBody>
      </p:sp>
    </p:spTree>
  </p:cSld>
  <p:clrMapOvr>
    <a:masterClrMapping/>
  </p:clrMapOvr>
</p:sld>
</file>

<file path=ppt/slides/slide1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9</a:t>
            </a:r>
            <a:endParaRPr lang="en-US" sz="1100"/>
          </a:p>
        </p:txBody>
      </p:sp>
    </p:spTree>
  </p:cSld>
  <p:clrMapOvr>
    <a:masterClrMapping/>
  </p:clrMapOvr>
</p:sld>
</file>

<file path=ppt/slides/slide1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1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1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5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01</a:t>
            </a:r>
            <a:endParaRPr lang="en-US" sz="1100"/>
          </a:p>
        </p:txBody>
      </p:sp>
    </p:spTree>
  </p:cSld>
  <p:clrMapOvr>
    <a:masterClrMapping/>
  </p:clrMapOvr>
</p:sld>
</file>

<file path=ppt/slides/slide1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01</a:t>
            </a:r>
            <a:endParaRPr lang="en-US" sz="1100"/>
          </a:p>
        </p:txBody>
      </p:sp>
    </p:spTree>
  </p:cSld>
  <p:clrMapOvr>
    <a:masterClrMapping/>
  </p:clrMapOvr>
</p:sld>
</file>

<file path=ppt/slides/slide1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02</a:t>
            </a:r>
            <a:endParaRPr lang="en-US" sz="1100"/>
          </a:p>
        </p:txBody>
      </p:sp>
    </p:spTree>
  </p:cSld>
  <p:clrMapOvr>
    <a:masterClrMapping/>
  </p:clrMapOvr>
</p:sld>
</file>

<file path=ppt/slides/slide1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3</a:t>
            </a:r>
            <a:endParaRPr lang="en-US" sz="1100"/>
          </a:p>
        </p:txBody>
      </p:sp>
    </p:spTree>
  </p:cSld>
  <p:clrMapOvr>
    <a:masterClrMapping/>
  </p:clrMapOvr>
</p:sld>
</file>

<file path=ppt/slides/slide1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4</a:t>
            </a:r>
            <a:endParaRPr lang="en-US" sz="1100"/>
          </a:p>
        </p:txBody>
      </p:sp>
    </p:spTree>
  </p:cSld>
  <p:clrMapOvr>
    <a:masterClrMapping/>
  </p:clrMapOvr>
</p:sld>
</file>

<file path=ppt/slides/slide1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5</a:t>
            </a:r>
            <a:endParaRPr lang="en-US" sz="1100"/>
          </a:p>
        </p:txBody>
      </p:sp>
    </p:spTree>
  </p:cSld>
  <p:clrMapOvr>
    <a:masterClrMapping/>
  </p:clrMapOvr>
</p:sld>
</file>

<file path=ppt/slides/slide1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6</a:t>
            </a:r>
            <a:endParaRPr lang="en-US" sz="1100"/>
          </a:p>
        </p:txBody>
      </p:sp>
    </p:spTree>
  </p:cSld>
  <p:clrMapOvr>
    <a:masterClrMapping/>
  </p:clrMapOvr>
</p:sld>
</file>

<file path=ppt/slides/slide1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7</a:t>
            </a:r>
            <a:endParaRPr lang="en-US" sz="1100"/>
          </a:p>
        </p:txBody>
      </p:sp>
    </p:spTree>
  </p:cSld>
  <p:clrMapOvr>
    <a:masterClrMapping/>
  </p:clrMapOvr>
</p:sld>
</file>

<file path=ppt/slides/slide1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8</a:t>
            </a:r>
            <a:endParaRPr lang="en-US" sz="1100"/>
          </a:p>
        </p:txBody>
      </p:sp>
    </p:spTree>
  </p:cSld>
  <p:clrMapOvr>
    <a:masterClrMapping/>
  </p:clrMapOvr>
</p:sld>
</file>

<file path=ppt/slides/slide1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9</a:t>
            </a:r>
            <a:endParaRPr lang="en-US" sz="1100"/>
          </a:p>
        </p:txBody>
      </p:sp>
    </p:spTree>
  </p:cSld>
  <p:clrMapOvr>
    <a:masterClrMapping/>
  </p:clrMapOvr>
</p:sld>
</file>

<file path=ppt/slides/slide1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01</a:t>
            </a:r>
            <a:endParaRPr lang="en-US" sz="1100"/>
          </a:p>
        </p:txBody>
      </p:sp>
    </p:spTree>
  </p:cSld>
  <p:clrMapOvr>
    <a:masterClrMapping/>
  </p:clrMapOvr>
</p:sld>
</file>

<file path=ppt/slides/slide1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5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01</a:t>
            </a:r>
            <a:endParaRPr lang="en-US" sz="1100"/>
          </a:p>
        </p:txBody>
      </p:sp>
    </p:spTree>
  </p:cSld>
  <p:clrMapOvr>
    <a:masterClrMapping/>
  </p:clrMapOvr>
</p:sld>
</file>

<file path=ppt/slides/slide1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01</a:t>
            </a:r>
            <a:endParaRPr lang="en-US" sz="1100"/>
          </a:p>
        </p:txBody>
      </p:sp>
    </p:spTree>
  </p:cSld>
  <p:clrMapOvr>
    <a:masterClrMapping/>
  </p:clrMapOvr>
</p:sld>
</file>

<file path=ppt/slides/slide1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02</a:t>
            </a:r>
            <a:endParaRPr lang="en-US" sz="1100"/>
          </a:p>
        </p:txBody>
      </p:sp>
    </p:spTree>
  </p:cSld>
  <p:clrMapOvr>
    <a:masterClrMapping/>
  </p:clrMapOvr>
</p:sld>
</file>

<file path=ppt/slides/slide1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02</a:t>
            </a:r>
            <a:endParaRPr lang="en-US" sz="1100"/>
          </a:p>
        </p:txBody>
      </p:sp>
    </p:spTree>
  </p:cSld>
  <p:clrMapOvr>
    <a:masterClrMapping/>
  </p:clrMapOvr>
</p:sld>
</file>

<file path=ppt/slides/slide1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3</a:t>
            </a:r>
            <a:endParaRPr lang="en-US" sz="1100"/>
          </a:p>
        </p:txBody>
      </p:sp>
    </p:spTree>
  </p:cSld>
  <p:clrMapOvr>
    <a:masterClrMapping/>
  </p:clrMapOvr>
</p:sld>
</file>

<file path=ppt/slides/slide1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3</a:t>
            </a:r>
            <a:endParaRPr lang="en-US" sz="1100"/>
          </a:p>
        </p:txBody>
      </p:sp>
    </p:spTree>
  </p:cSld>
  <p:clrMapOvr>
    <a:masterClrMapping/>
  </p:clrMapOvr>
</p:sld>
</file>

<file path=ppt/slides/slide1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4</a:t>
            </a:r>
            <a:endParaRPr lang="en-US" sz="1100"/>
          </a:p>
        </p:txBody>
      </p:sp>
    </p:spTree>
  </p:cSld>
  <p:clrMapOvr>
    <a:masterClrMapping/>
  </p:clrMapOvr>
</p:sld>
</file>

<file path=ppt/slides/slide1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4</a:t>
            </a:r>
            <a:endParaRPr lang="en-US" sz="1100"/>
          </a:p>
        </p:txBody>
      </p:sp>
    </p:spTree>
  </p:cSld>
  <p:clrMapOvr>
    <a:masterClrMapping/>
  </p:clrMapOvr>
</p:sld>
</file>

<file path=ppt/slides/slide1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5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02</a:t>
            </a:r>
            <a:endParaRPr lang="en-US" sz="1100"/>
          </a:p>
        </p:txBody>
      </p:sp>
    </p:spTree>
  </p:cSld>
  <p:clrMapOvr>
    <a:masterClrMapping/>
  </p:clrMapOvr>
</p:sld>
</file>

<file path=ppt/slides/slide1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5</a:t>
            </a:r>
            <a:endParaRPr lang="en-US" sz="1100"/>
          </a:p>
        </p:txBody>
      </p:sp>
    </p:spTree>
  </p:cSld>
  <p:clrMapOvr>
    <a:masterClrMapping/>
  </p:clrMapOvr>
</p:sld>
</file>

<file path=ppt/slides/slide1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6</a:t>
            </a:r>
            <a:endParaRPr lang="en-US" sz="1100"/>
          </a:p>
        </p:txBody>
      </p:sp>
    </p:spTree>
  </p:cSld>
  <p:clrMapOvr>
    <a:masterClrMapping/>
  </p:clrMapOvr>
</p:sld>
</file>

<file path=ppt/slides/slide1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6</a:t>
            </a:r>
            <a:endParaRPr lang="en-US" sz="1100"/>
          </a:p>
        </p:txBody>
      </p:sp>
    </p:spTree>
  </p:cSld>
  <p:clrMapOvr>
    <a:masterClrMapping/>
  </p:clrMapOvr>
</p:sld>
</file>

<file path=ppt/slides/slide1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7</a:t>
            </a:r>
            <a:endParaRPr lang="en-US" sz="1100"/>
          </a:p>
        </p:txBody>
      </p:sp>
    </p:spTree>
  </p:cSld>
  <p:clrMapOvr>
    <a:masterClrMapping/>
  </p:clrMapOvr>
</p:sld>
</file>

<file path=ppt/slides/slide1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7</a:t>
            </a:r>
            <a:endParaRPr lang="en-US" sz="1100"/>
          </a:p>
        </p:txBody>
      </p:sp>
    </p:spTree>
  </p:cSld>
  <p:clrMapOvr>
    <a:masterClrMapping/>
  </p:clrMapOvr>
</p:sld>
</file>

<file path=ppt/slides/slide1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8</a:t>
            </a:r>
            <a:endParaRPr lang="en-US" sz="1100"/>
          </a:p>
        </p:txBody>
      </p:sp>
    </p:spTree>
  </p:cSld>
  <p:clrMapOvr>
    <a:masterClrMapping/>
  </p:clrMapOvr>
</p:sld>
</file>

<file path=ppt/slides/slide1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8</a:t>
            </a:r>
            <a:endParaRPr lang="en-US" sz="1100"/>
          </a:p>
        </p:txBody>
      </p:sp>
    </p:spTree>
  </p:cSld>
  <p:clrMapOvr>
    <a:masterClrMapping/>
  </p:clrMapOvr>
</p:sld>
</file>

<file path=ppt/slides/slide1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9</a:t>
            </a:r>
            <a:endParaRPr lang="en-US" sz="1100"/>
          </a:p>
        </p:txBody>
      </p:sp>
    </p:spTree>
  </p:cSld>
  <p:clrMapOvr>
    <a:masterClrMapping/>
  </p:clrMapOvr>
</p:sld>
</file>

<file path=ppt/slides/slide1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9</a:t>
            </a:r>
            <a:endParaRPr lang="en-US" sz="1100"/>
          </a:p>
        </p:txBody>
      </p:sp>
    </p:spTree>
  </p:cSld>
  <p:clrMapOvr>
    <a:masterClrMapping/>
  </p:clrMapOvr>
</p:sld>
</file>

<file path=ppt/slides/slide1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02</a:t>
            </a:r>
            <a:endParaRPr lang="en-US" sz="1100"/>
          </a:p>
        </p:txBody>
      </p:sp>
    </p:spTree>
  </p:cSld>
  <p:clrMapOvr>
    <a:masterClrMapping/>
  </p:clrMapOvr>
</p:sld>
</file>

<file path=ppt/slides/slide1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1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6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01</a:t>
            </a:r>
            <a:endParaRPr lang="en-US" sz="1100"/>
          </a:p>
        </p:txBody>
      </p:sp>
    </p:spTree>
  </p:cSld>
  <p:clrMapOvr>
    <a:masterClrMapping/>
  </p:clrMapOvr>
</p:sld>
</file>

<file path=ppt/slides/slide1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02</a:t>
            </a:r>
            <a:endParaRPr lang="en-US" sz="1100"/>
          </a:p>
        </p:txBody>
      </p:sp>
    </p:spTree>
  </p:cSld>
  <p:clrMapOvr>
    <a:masterClrMapping/>
  </p:clrMapOvr>
</p:sld>
</file>

<file path=ppt/slides/slide1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3</a:t>
            </a:r>
            <a:endParaRPr lang="en-US" sz="1100"/>
          </a:p>
        </p:txBody>
      </p:sp>
    </p:spTree>
  </p:cSld>
  <p:clrMapOvr>
    <a:masterClrMapping/>
  </p:clrMapOvr>
</p:sld>
</file>

<file path=ppt/slides/slide1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4</a:t>
            </a:r>
            <a:endParaRPr lang="en-US" sz="1100"/>
          </a:p>
        </p:txBody>
      </p:sp>
    </p:spTree>
  </p:cSld>
  <p:clrMapOvr>
    <a:masterClrMapping/>
  </p:clrMapOvr>
</p:sld>
</file>

<file path=ppt/slides/slide1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5</a:t>
            </a:r>
            <a:endParaRPr lang="en-US" sz="1100"/>
          </a:p>
        </p:txBody>
      </p:sp>
    </p:spTree>
  </p:cSld>
  <p:clrMapOvr>
    <a:masterClrMapping/>
  </p:clrMapOvr>
</p:sld>
</file>

<file path=ppt/slides/slide1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6</a:t>
            </a:r>
            <a:endParaRPr lang="en-US" sz="1100"/>
          </a:p>
        </p:txBody>
      </p:sp>
    </p:spTree>
  </p:cSld>
  <p:clrMapOvr>
    <a:masterClrMapping/>
  </p:clrMapOvr>
</p:sld>
</file>

<file path=ppt/slides/slide1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7</a:t>
            </a:r>
            <a:endParaRPr lang="en-US" sz="1100"/>
          </a:p>
        </p:txBody>
      </p:sp>
    </p:spTree>
  </p:cSld>
  <p:clrMapOvr>
    <a:masterClrMapping/>
  </p:clrMapOvr>
</p:sld>
</file>

<file path=ppt/slides/slide1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8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3</a:t>
            </a:r>
            <a:endParaRPr lang="en-US" sz="1100"/>
          </a:p>
        </p:txBody>
      </p:sp>
    </p:spTree>
  </p:cSld>
  <p:clrMapOvr>
    <a:masterClrMapping/>
  </p:clrMapOvr>
</p:sld>
</file>

<file path=ppt/slides/slide1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9</a:t>
            </a:r>
            <a:endParaRPr lang="en-US" sz="1100"/>
          </a:p>
        </p:txBody>
      </p:sp>
    </p:spTree>
  </p:cSld>
  <p:clrMapOvr>
    <a:masterClrMapping/>
  </p:clrMapOvr>
</p:sld>
</file>

<file path=ppt/slides/slide1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1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6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01</a:t>
            </a:r>
            <a:endParaRPr lang="en-US" sz="1100"/>
          </a:p>
        </p:txBody>
      </p:sp>
    </p:spTree>
  </p:cSld>
  <p:clrMapOvr>
    <a:masterClrMapping/>
  </p:clrMapOvr>
</p:sld>
</file>

<file path=ppt/slides/slide1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01</a:t>
            </a:r>
            <a:endParaRPr lang="en-US" sz="1100"/>
          </a:p>
        </p:txBody>
      </p:sp>
    </p:spTree>
  </p:cSld>
  <p:clrMapOvr>
    <a:masterClrMapping/>
  </p:clrMapOvr>
</p:sld>
</file>

<file path=ppt/slides/slide1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02</a:t>
            </a:r>
            <a:endParaRPr lang="en-US" sz="1100"/>
          </a:p>
        </p:txBody>
      </p:sp>
    </p:spTree>
  </p:cSld>
  <p:clrMapOvr>
    <a:masterClrMapping/>
  </p:clrMapOvr>
</p:sld>
</file>

<file path=ppt/slides/slide1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02</a:t>
            </a:r>
            <a:endParaRPr lang="en-US" sz="1100"/>
          </a:p>
        </p:txBody>
      </p:sp>
    </p:spTree>
  </p:cSld>
  <p:clrMapOvr>
    <a:masterClrMapping/>
  </p:clrMapOvr>
</p:sld>
</file>

<file path=ppt/slides/slide1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3</a:t>
            </a:r>
            <a:endParaRPr lang="en-US" sz="1100"/>
          </a:p>
        </p:txBody>
      </p:sp>
    </p:spTree>
  </p:cSld>
  <p:clrMapOvr>
    <a:masterClrMapping/>
  </p:clrMapOvr>
</p:sld>
</file>

<file path=ppt/slides/slide1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3</a:t>
            </a:r>
            <a:endParaRPr lang="en-US" sz="1100"/>
          </a:p>
        </p:txBody>
      </p:sp>
    </p:spTree>
  </p:cSld>
  <p:clrMapOvr>
    <a:masterClrMapping/>
  </p:clrMapOvr>
</p:sld>
</file>

<file path=ppt/slides/slide1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4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3</a:t>
            </a:r>
            <a:endParaRPr lang="en-US" sz="1100"/>
          </a:p>
        </p:txBody>
      </p:sp>
    </p:spTree>
  </p:cSld>
  <p:clrMapOvr>
    <a:masterClrMapping/>
  </p:clrMapOvr>
</p:sld>
</file>

<file path=ppt/slides/slide1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4</a:t>
            </a:r>
            <a:endParaRPr lang="en-US" sz="1100"/>
          </a:p>
        </p:txBody>
      </p:sp>
    </p:spTree>
  </p:cSld>
  <p:clrMapOvr>
    <a:masterClrMapping/>
  </p:clrMapOvr>
</p:sld>
</file>

<file path=ppt/slides/slide1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5</a:t>
            </a:r>
            <a:endParaRPr lang="en-US" sz="1100"/>
          </a:p>
        </p:txBody>
      </p:sp>
    </p:spTree>
  </p:cSld>
  <p:clrMapOvr>
    <a:masterClrMapping/>
  </p:clrMapOvr>
</p:sld>
</file>

<file path=ppt/slides/slide1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5</a:t>
            </a:r>
            <a:endParaRPr lang="en-US" sz="1100"/>
          </a:p>
        </p:txBody>
      </p:sp>
    </p:spTree>
  </p:cSld>
  <p:clrMapOvr>
    <a:masterClrMapping/>
  </p:clrMapOvr>
</p:sld>
</file>

<file path=ppt/slides/slide1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6</a:t>
            </a:r>
            <a:endParaRPr lang="en-US" sz="1100"/>
          </a:p>
        </p:txBody>
      </p:sp>
    </p:spTree>
  </p:cSld>
  <p:clrMapOvr>
    <a:masterClrMapping/>
  </p:clrMapOvr>
</p:sld>
</file>

<file path=ppt/slides/slide1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6</a:t>
            </a:r>
            <a:endParaRPr lang="en-US" sz="1100"/>
          </a:p>
        </p:txBody>
      </p:sp>
    </p:spTree>
  </p:cSld>
  <p:clrMapOvr>
    <a:masterClrMapping/>
  </p:clrMapOvr>
</p:sld>
</file>

<file path=ppt/slides/slide1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7</a:t>
            </a:r>
            <a:endParaRPr lang="en-US" sz="1100"/>
          </a:p>
        </p:txBody>
      </p:sp>
    </p:spTree>
  </p:cSld>
  <p:clrMapOvr>
    <a:masterClrMapping/>
  </p:clrMapOvr>
</p:sld>
</file>

<file path=ppt/slides/slide1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7</a:t>
            </a:r>
            <a:endParaRPr lang="en-US" sz="1100"/>
          </a:p>
        </p:txBody>
      </p:sp>
    </p:spTree>
  </p:cSld>
  <p:clrMapOvr>
    <a:masterClrMapping/>
  </p:clrMapOvr>
</p:sld>
</file>

<file path=ppt/slides/slide1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8</a:t>
            </a:r>
            <a:endParaRPr lang="en-US" sz="1100"/>
          </a:p>
        </p:txBody>
      </p:sp>
    </p:spTree>
  </p:cSld>
  <p:clrMapOvr>
    <a:masterClrMapping/>
  </p:clrMapOvr>
</p:sld>
</file>

<file path=ppt/slides/slide1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8</a:t>
            </a:r>
            <a:endParaRPr lang="en-US" sz="1100"/>
          </a:p>
        </p:txBody>
      </p:sp>
    </p:spTree>
  </p:cSld>
  <p:clrMapOvr>
    <a:masterClrMapping/>
  </p:clrMapOvr>
</p:sld>
</file>

<file path=ppt/slides/slide1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9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4</a:t>
            </a:r>
            <a:endParaRPr lang="en-US" sz="1100"/>
          </a:p>
        </p:txBody>
      </p:sp>
    </p:spTree>
  </p:cSld>
  <p:clrMapOvr>
    <a:masterClrMapping/>
  </p:clrMapOvr>
</p:sld>
</file>

<file path=ppt/slides/slide1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9</a:t>
            </a:r>
            <a:endParaRPr lang="en-US" sz="1100"/>
          </a:p>
        </p:txBody>
      </p:sp>
    </p:spTree>
  </p:cSld>
  <p:clrMapOvr>
    <a:masterClrMapping/>
  </p:clrMapOvr>
</p:sld>
</file>

<file path=ppt/slides/slide1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1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1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7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01</a:t>
            </a:r>
            <a:endParaRPr lang="en-US" sz="1100"/>
          </a:p>
        </p:txBody>
      </p:sp>
    </p:spTree>
  </p:cSld>
  <p:clrMapOvr>
    <a:masterClrMapping/>
  </p:clrMapOvr>
</p:sld>
</file>

<file path=ppt/slides/slide1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02</a:t>
            </a:r>
            <a:endParaRPr lang="en-US" sz="1100"/>
          </a:p>
        </p:txBody>
      </p:sp>
    </p:spTree>
  </p:cSld>
  <p:clrMapOvr>
    <a:masterClrMapping/>
  </p:clrMapOvr>
</p:sld>
</file>

<file path=ppt/slides/slide1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3</a:t>
            </a:r>
            <a:endParaRPr lang="en-US" sz="1100"/>
          </a:p>
        </p:txBody>
      </p:sp>
    </p:spTree>
  </p:cSld>
  <p:clrMapOvr>
    <a:masterClrMapping/>
  </p:clrMapOvr>
</p:sld>
</file>

<file path=ppt/slides/slide1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4</a:t>
            </a:r>
            <a:endParaRPr lang="en-US" sz="1100"/>
          </a:p>
        </p:txBody>
      </p:sp>
    </p:spTree>
  </p:cSld>
  <p:clrMapOvr>
    <a:masterClrMapping/>
  </p:clrMapOvr>
</p:sld>
</file>

<file path=ppt/slides/slide1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5</a:t>
            </a:r>
            <a:endParaRPr lang="en-US" sz="1100"/>
          </a:p>
        </p:txBody>
      </p:sp>
    </p:spTree>
  </p:cSld>
  <p:clrMapOvr>
    <a:masterClrMapping/>
  </p:clrMapOvr>
</p:sld>
</file>

<file path=ppt/slides/slide1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6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01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4</a:t>
            </a:r>
            <a:endParaRPr lang="en-US" sz="1100"/>
          </a:p>
        </p:txBody>
      </p:sp>
    </p:spTree>
  </p:cSld>
  <p:clrMapOvr>
    <a:masterClrMapping/>
  </p:clrMapOvr>
</p:sld>
</file>

<file path=ppt/slides/slide2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7</a:t>
            </a:r>
            <a:endParaRPr lang="en-US" sz="1100"/>
          </a:p>
        </p:txBody>
      </p:sp>
    </p:spTree>
  </p:cSld>
  <p:clrMapOvr>
    <a:masterClrMapping/>
  </p:clrMapOvr>
</p:sld>
</file>

<file path=ppt/slides/slide2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8</a:t>
            </a:r>
            <a:endParaRPr lang="en-US" sz="1100"/>
          </a:p>
        </p:txBody>
      </p:sp>
    </p:spTree>
  </p:cSld>
  <p:clrMapOvr>
    <a:masterClrMapping/>
  </p:clrMapOvr>
</p:sld>
</file>

<file path=ppt/slides/slide2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9</a:t>
            </a:r>
            <a:endParaRPr lang="en-US" sz="1100"/>
          </a:p>
        </p:txBody>
      </p:sp>
    </p:spTree>
  </p:cSld>
  <p:clrMapOvr>
    <a:masterClrMapping/>
  </p:clrMapOvr>
</p:sld>
</file>

<file path=ppt/slides/slide2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2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7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01</a:t>
            </a:r>
            <a:endParaRPr lang="en-US" sz="1100"/>
          </a:p>
        </p:txBody>
      </p:sp>
    </p:spTree>
  </p:cSld>
  <p:clrMapOvr>
    <a:masterClrMapping/>
  </p:clrMapOvr>
</p:sld>
</file>

<file path=ppt/slides/slide2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01</a:t>
            </a:r>
            <a:endParaRPr lang="en-US" sz="1100"/>
          </a:p>
        </p:txBody>
      </p:sp>
    </p:spTree>
  </p:cSld>
  <p:clrMapOvr>
    <a:masterClrMapping/>
  </p:clrMapOvr>
</p:sld>
</file>

<file path=ppt/slides/slide2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02</a:t>
            </a:r>
            <a:endParaRPr lang="en-US" sz="1100"/>
          </a:p>
        </p:txBody>
      </p:sp>
    </p:spTree>
  </p:cSld>
  <p:clrMapOvr>
    <a:masterClrMapping/>
  </p:clrMapOvr>
</p:sld>
</file>

<file path=ppt/slides/slide2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02</a:t>
            </a:r>
            <a:endParaRPr lang="en-US" sz="1100"/>
          </a:p>
        </p:txBody>
      </p:sp>
    </p:spTree>
  </p:cSld>
  <p:clrMapOvr>
    <a:masterClrMapping/>
  </p:clrMapOvr>
</p:sld>
</file>

<file path=ppt/slides/slide2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3</a:t>
            </a:r>
            <a:endParaRPr lang="en-US" sz="1100"/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5</a:t>
            </a:r>
            <a:endParaRPr lang="en-US" sz="1100"/>
          </a:p>
        </p:txBody>
      </p:sp>
    </p:spTree>
  </p:cSld>
  <p:clrMapOvr>
    <a:masterClrMapping/>
  </p:clrMapOvr>
</p:sld>
</file>

<file path=ppt/slides/slide2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3</a:t>
            </a:r>
            <a:endParaRPr lang="en-US" sz="1100"/>
          </a:p>
        </p:txBody>
      </p:sp>
    </p:spTree>
  </p:cSld>
  <p:clrMapOvr>
    <a:masterClrMapping/>
  </p:clrMapOvr>
</p:sld>
</file>

<file path=ppt/slides/slide2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4</a:t>
            </a:r>
            <a:endParaRPr lang="en-US" sz="1100"/>
          </a:p>
        </p:txBody>
      </p:sp>
    </p:spTree>
  </p:cSld>
  <p:clrMapOvr>
    <a:masterClrMapping/>
  </p:clrMapOvr>
</p:sld>
</file>

<file path=ppt/slides/slide2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4</a:t>
            </a:r>
            <a:endParaRPr lang="en-US" sz="1100"/>
          </a:p>
        </p:txBody>
      </p:sp>
    </p:spTree>
  </p:cSld>
  <p:clrMapOvr>
    <a:masterClrMapping/>
  </p:clrMapOvr>
</p:sld>
</file>

<file path=ppt/slides/slide2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5</a:t>
            </a:r>
            <a:endParaRPr lang="en-US" sz="1100"/>
          </a:p>
        </p:txBody>
      </p:sp>
    </p:spTree>
  </p:cSld>
  <p:clrMapOvr>
    <a:masterClrMapping/>
  </p:clrMapOvr>
</p:sld>
</file>

<file path=ppt/slides/slide2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5</a:t>
            </a:r>
            <a:endParaRPr lang="en-US" sz="1100"/>
          </a:p>
        </p:txBody>
      </p:sp>
    </p:spTree>
  </p:cSld>
  <p:clrMapOvr>
    <a:masterClrMapping/>
  </p:clrMapOvr>
</p:sld>
</file>

<file path=ppt/slides/slide2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6</a:t>
            </a:r>
            <a:endParaRPr lang="en-US" sz="1100"/>
          </a:p>
        </p:txBody>
      </p:sp>
    </p:spTree>
  </p:cSld>
  <p:clrMapOvr>
    <a:masterClrMapping/>
  </p:clrMapOvr>
</p:sld>
</file>

<file path=ppt/slides/slide2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6</a:t>
            </a:r>
            <a:endParaRPr lang="en-US" sz="1100"/>
          </a:p>
        </p:txBody>
      </p:sp>
    </p:spTree>
  </p:cSld>
  <p:clrMapOvr>
    <a:masterClrMapping/>
  </p:clrMapOvr>
</p:sld>
</file>

<file path=ppt/slides/slide2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7</a:t>
            </a:r>
            <a:endParaRPr lang="en-US" sz="1100"/>
          </a:p>
        </p:txBody>
      </p:sp>
    </p:spTree>
  </p:cSld>
  <p:clrMapOvr>
    <a:masterClrMapping/>
  </p:clrMapOvr>
</p:sld>
</file>

<file path=ppt/slides/slide2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7</a:t>
            </a:r>
            <a:endParaRPr lang="en-US" sz="1100"/>
          </a:p>
        </p:txBody>
      </p:sp>
    </p:spTree>
  </p:cSld>
  <p:clrMapOvr>
    <a:masterClrMapping/>
  </p:clrMapOvr>
</p:sld>
</file>

<file path=ppt/slides/slide2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8</a:t>
            </a:r>
            <a:endParaRPr lang="en-US" sz="1100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5</a:t>
            </a:r>
            <a:endParaRPr lang="en-US" sz="1100"/>
          </a:p>
        </p:txBody>
      </p:sp>
    </p:spTree>
  </p:cSld>
  <p:clrMapOvr>
    <a:masterClrMapping/>
  </p:clrMapOvr>
</p:sld>
</file>

<file path=ppt/slides/slide2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8</a:t>
            </a:r>
            <a:endParaRPr lang="en-US" sz="1100"/>
          </a:p>
        </p:txBody>
      </p:sp>
    </p:spTree>
  </p:cSld>
  <p:clrMapOvr>
    <a:masterClrMapping/>
  </p:clrMapOvr>
</p:sld>
</file>

<file path=ppt/slides/slide2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9</a:t>
            </a:r>
            <a:endParaRPr lang="en-US" sz="1100"/>
          </a:p>
        </p:txBody>
      </p:sp>
    </p:spTree>
  </p:cSld>
  <p:clrMapOvr>
    <a:masterClrMapping/>
  </p:clrMapOvr>
</p:sld>
</file>

<file path=ppt/slides/slide2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9</a:t>
            </a:r>
            <a:endParaRPr lang="en-US" sz="1100"/>
          </a:p>
        </p:txBody>
      </p:sp>
    </p:spTree>
  </p:cSld>
  <p:clrMapOvr>
    <a:masterClrMapping/>
  </p:clrMapOvr>
</p:sld>
</file>

<file path=ppt/slides/slide2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2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2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8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01</a:t>
            </a:r>
            <a:endParaRPr lang="en-US" sz="1100"/>
          </a:p>
        </p:txBody>
      </p:sp>
    </p:spTree>
  </p:cSld>
  <p:clrMapOvr>
    <a:masterClrMapping/>
  </p:clrMapOvr>
</p:sld>
</file>

<file path=ppt/slides/slide2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02</a:t>
            </a:r>
            <a:endParaRPr lang="en-US" sz="1100"/>
          </a:p>
        </p:txBody>
      </p:sp>
    </p:spTree>
  </p:cSld>
  <p:clrMapOvr>
    <a:masterClrMapping/>
  </p:clrMapOvr>
</p:sld>
</file>

<file path=ppt/slides/slide2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3</a:t>
            </a:r>
            <a:endParaRPr lang="en-US" sz="1100"/>
          </a:p>
        </p:txBody>
      </p:sp>
    </p:spTree>
  </p:cSld>
  <p:clrMapOvr>
    <a:masterClrMapping/>
  </p:clrMapOvr>
</p:sld>
</file>

<file path=ppt/slides/slide2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4</a:t>
            </a:r>
            <a:endParaRPr lang="en-US" sz="1100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6</a:t>
            </a:r>
            <a:endParaRPr lang="en-US" sz="1100"/>
          </a:p>
        </p:txBody>
      </p:sp>
    </p:spTree>
  </p:cSld>
  <p:clrMapOvr>
    <a:masterClrMapping/>
  </p:clrMapOvr>
</p:sld>
</file>

<file path=ppt/slides/slide2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5</a:t>
            </a:r>
            <a:endParaRPr lang="en-US" sz="1100"/>
          </a:p>
        </p:txBody>
      </p:sp>
    </p:spTree>
  </p:cSld>
  <p:clrMapOvr>
    <a:masterClrMapping/>
  </p:clrMapOvr>
</p:sld>
</file>

<file path=ppt/slides/slide2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6</a:t>
            </a:r>
            <a:endParaRPr lang="en-US" sz="1100"/>
          </a:p>
        </p:txBody>
      </p:sp>
    </p:spTree>
  </p:cSld>
  <p:clrMapOvr>
    <a:masterClrMapping/>
  </p:clrMapOvr>
</p:sld>
</file>

<file path=ppt/slides/slide2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7</a:t>
            </a:r>
            <a:endParaRPr lang="en-US" sz="1100"/>
          </a:p>
        </p:txBody>
      </p:sp>
    </p:spTree>
  </p:cSld>
  <p:clrMapOvr>
    <a:masterClrMapping/>
  </p:clrMapOvr>
</p:sld>
</file>

<file path=ppt/slides/slide2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8</a:t>
            </a:r>
            <a:endParaRPr lang="en-US" sz="1100"/>
          </a:p>
        </p:txBody>
      </p:sp>
    </p:spTree>
  </p:cSld>
  <p:clrMapOvr>
    <a:masterClrMapping/>
  </p:clrMapOvr>
</p:sld>
</file>

<file path=ppt/slides/slide2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9</a:t>
            </a:r>
            <a:endParaRPr lang="en-US" sz="1100"/>
          </a:p>
        </p:txBody>
      </p:sp>
    </p:spTree>
  </p:cSld>
  <p:clrMapOvr>
    <a:masterClrMapping/>
  </p:clrMapOvr>
</p:sld>
</file>

<file path=ppt/slides/slide2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2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8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01</a:t>
            </a:r>
            <a:endParaRPr lang="en-US" sz="1100"/>
          </a:p>
        </p:txBody>
      </p:sp>
    </p:spTree>
  </p:cSld>
  <p:clrMapOvr>
    <a:masterClrMapping/>
  </p:clrMapOvr>
</p:sld>
</file>

<file path=ppt/slides/slide2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01</a:t>
            </a:r>
            <a:endParaRPr lang="en-US" sz="1100"/>
          </a:p>
        </p:txBody>
      </p:sp>
    </p:spTree>
  </p:cSld>
  <p:clrMapOvr>
    <a:masterClrMapping/>
  </p:clrMapOvr>
</p:sld>
</file>

<file path=ppt/slides/slide2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02</a:t>
            </a:r>
            <a:endParaRPr lang="en-US" sz="1100"/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6</a:t>
            </a:r>
            <a:endParaRPr lang="en-US" sz="1100"/>
          </a:p>
        </p:txBody>
      </p:sp>
    </p:spTree>
  </p:cSld>
  <p:clrMapOvr>
    <a:masterClrMapping/>
  </p:clrMapOvr>
</p:sld>
</file>

<file path=ppt/slides/slide2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02</a:t>
            </a:r>
            <a:endParaRPr lang="en-US" sz="1100"/>
          </a:p>
        </p:txBody>
      </p:sp>
    </p:spTree>
  </p:cSld>
  <p:clrMapOvr>
    <a:masterClrMapping/>
  </p:clrMapOvr>
</p:sld>
</file>

<file path=ppt/slides/slide2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3</a:t>
            </a:r>
            <a:endParaRPr lang="en-US" sz="1100"/>
          </a:p>
        </p:txBody>
      </p:sp>
    </p:spTree>
  </p:cSld>
  <p:clrMapOvr>
    <a:masterClrMapping/>
  </p:clrMapOvr>
</p:sld>
</file>

<file path=ppt/slides/slide2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3</a:t>
            </a:r>
            <a:endParaRPr lang="en-US" sz="1100"/>
          </a:p>
        </p:txBody>
      </p:sp>
    </p:spTree>
  </p:cSld>
  <p:clrMapOvr>
    <a:masterClrMapping/>
  </p:clrMapOvr>
</p:sld>
</file>

<file path=ppt/slides/slide2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4</a:t>
            </a:r>
            <a:endParaRPr lang="en-US" sz="1100"/>
          </a:p>
        </p:txBody>
      </p:sp>
    </p:spTree>
  </p:cSld>
  <p:clrMapOvr>
    <a:masterClrMapping/>
  </p:clrMapOvr>
</p:sld>
</file>

<file path=ppt/slides/slide2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4</a:t>
            </a:r>
            <a:endParaRPr lang="en-US" sz="1100"/>
          </a:p>
        </p:txBody>
      </p:sp>
    </p:spTree>
  </p:cSld>
  <p:clrMapOvr>
    <a:masterClrMapping/>
  </p:clrMapOvr>
</p:sld>
</file>

<file path=ppt/slides/slide2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5</a:t>
            </a:r>
            <a:endParaRPr lang="en-US" sz="1100"/>
          </a:p>
        </p:txBody>
      </p:sp>
    </p:spTree>
  </p:cSld>
  <p:clrMapOvr>
    <a:masterClrMapping/>
  </p:clrMapOvr>
</p:sld>
</file>

<file path=ppt/slides/slide2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5</a:t>
            </a:r>
            <a:endParaRPr lang="en-US" sz="1100"/>
          </a:p>
        </p:txBody>
      </p:sp>
    </p:spTree>
  </p:cSld>
  <p:clrMapOvr>
    <a:masterClrMapping/>
  </p:clrMapOvr>
</p:sld>
</file>

<file path=ppt/slides/slide2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6</a:t>
            </a:r>
            <a:endParaRPr lang="en-US" sz="1100"/>
          </a:p>
        </p:txBody>
      </p:sp>
    </p:spTree>
  </p:cSld>
  <p:clrMapOvr>
    <a:masterClrMapping/>
  </p:clrMapOvr>
</p:sld>
</file>

<file path=ppt/slides/slide2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6</a:t>
            </a:r>
            <a:endParaRPr lang="en-US" sz="1100"/>
          </a:p>
        </p:txBody>
      </p:sp>
    </p:spTree>
  </p:cSld>
  <p:clrMapOvr>
    <a:masterClrMapping/>
  </p:clrMapOvr>
</p:sld>
</file>

<file path=ppt/slides/slide2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7</a:t>
            </a:r>
            <a:endParaRPr lang="en-US" sz="1100"/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7</a:t>
            </a:r>
            <a:endParaRPr lang="en-US" sz="1100"/>
          </a:p>
        </p:txBody>
      </p:sp>
    </p:spTree>
  </p:cSld>
  <p:clrMapOvr>
    <a:masterClrMapping/>
  </p:clrMapOvr>
</p:sld>
</file>

<file path=ppt/slides/slide2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7</a:t>
            </a:r>
            <a:endParaRPr lang="en-US" sz="1100"/>
          </a:p>
        </p:txBody>
      </p:sp>
    </p:spTree>
  </p:cSld>
  <p:clrMapOvr>
    <a:masterClrMapping/>
  </p:clrMapOvr>
</p:sld>
</file>

<file path=ppt/slides/slide2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8</a:t>
            </a:r>
            <a:endParaRPr lang="en-US" sz="1100"/>
          </a:p>
        </p:txBody>
      </p:sp>
    </p:spTree>
  </p:cSld>
  <p:clrMapOvr>
    <a:masterClrMapping/>
  </p:clrMapOvr>
</p:sld>
</file>

<file path=ppt/slides/slide2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8</a:t>
            </a:r>
            <a:endParaRPr lang="en-US" sz="1100"/>
          </a:p>
        </p:txBody>
      </p:sp>
    </p:spTree>
  </p:cSld>
  <p:clrMapOvr>
    <a:masterClrMapping/>
  </p:clrMapOvr>
</p:sld>
</file>

<file path=ppt/slides/slide2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9</a:t>
            </a:r>
            <a:endParaRPr lang="en-US" sz="1100"/>
          </a:p>
        </p:txBody>
      </p:sp>
    </p:spTree>
  </p:cSld>
  <p:clrMapOvr>
    <a:masterClrMapping/>
  </p:clrMapOvr>
</p:sld>
</file>

<file path=ppt/slides/slide2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9</a:t>
            </a:r>
            <a:endParaRPr lang="en-US" sz="1100"/>
          </a:p>
        </p:txBody>
      </p:sp>
    </p:spTree>
  </p:cSld>
  <p:clrMapOvr>
    <a:masterClrMapping/>
  </p:clrMapOvr>
</p:sld>
</file>

<file path=ppt/slides/slide2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2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2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9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01</a:t>
            </a:r>
            <a:endParaRPr lang="en-US" sz="1100"/>
          </a:p>
        </p:txBody>
      </p:sp>
    </p:spTree>
  </p:cSld>
  <p:clrMapOvr>
    <a:masterClrMapping/>
  </p:clrMapOvr>
</p:sld>
</file>

<file path=ppt/slides/slide2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02</a:t>
            </a:r>
            <a:endParaRPr lang="en-US" sz="1100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7</a:t>
            </a:r>
            <a:endParaRPr lang="en-US" sz="1100"/>
          </a:p>
        </p:txBody>
      </p:sp>
    </p:spTree>
  </p:cSld>
  <p:clrMapOvr>
    <a:masterClrMapping/>
  </p:clrMapOvr>
</p:sld>
</file>

<file path=ppt/slides/slide2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3</a:t>
            </a:r>
            <a:endParaRPr lang="en-US" sz="1100"/>
          </a:p>
        </p:txBody>
      </p:sp>
    </p:spTree>
  </p:cSld>
  <p:clrMapOvr>
    <a:masterClrMapping/>
  </p:clrMapOvr>
</p:sld>
</file>

<file path=ppt/slides/slide2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4</a:t>
            </a:r>
            <a:endParaRPr lang="en-US" sz="1100"/>
          </a:p>
        </p:txBody>
      </p:sp>
    </p:spTree>
  </p:cSld>
  <p:clrMapOvr>
    <a:masterClrMapping/>
  </p:clrMapOvr>
</p:sld>
</file>

<file path=ppt/slides/slide2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5</a:t>
            </a:r>
            <a:endParaRPr lang="en-US" sz="1100"/>
          </a:p>
        </p:txBody>
      </p:sp>
    </p:spTree>
  </p:cSld>
  <p:clrMapOvr>
    <a:masterClrMapping/>
  </p:clrMapOvr>
</p:sld>
</file>

<file path=ppt/slides/slide2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6</a:t>
            </a:r>
            <a:endParaRPr lang="en-US" sz="1100"/>
          </a:p>
        </p:txBody>
      </p:sp>
    </p:spTree>
  </p:cSld>
  <p:clrMapOvr>
    <a:masterClrMapping/>
  </p:clrMapOvr>
</p:sld>
</file>

<file path=ppt/slides/slide2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7</a:t>
            </a:r>
            <a:endParaRPr lang="en-US" sz="1100"/>
          </a:p>
        </p:txBody>
      </p:sp>
    </p:spTree>
  </p:cSld>
  <p:clrMapOvr>
    <a:masterClrMapping/>
  </p:clrMapOvr>
</p:sld>
</file>

<file path=ppt/slides/slide2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8</a:t>
            </a:r>
            <a:endParaRPr lang="en-US" sz="1100"/>
          </a:p>
        </p:txBody>
      </p:sp>
    </p:spTree>
  </p:cSld>
  <p:clrMapOvr>
    <a:masterClrMapping/>
  </p:clrMapOvr>
</p:sld>
</file>

<file path=ppt/slides/slide2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9</a:t>
            </a:r>
            <a:endParaRPr lang="en-US" sz="1100"/>
          </a:p>
        </p:txBody>
      </p:sp>
    </p:spTree>
  </p:cSld>
  <p:clrMapOvr>
    <a:masterClrMapping/>
  </p:clrMapOvr>
</p:sld>
</file>

<file path=ppt/slides/slide2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2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9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01</a:t>
            </a:r>
            <a:endParaRPr lang="en-US" sz="1100"/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8</a:t>
            </a:r>
            <a:endParaRPr lang="en-US" sz="1100"/>
          </a:p>
        </p:txBody>
      </p:sp>
    </p:spTree>
  </p:cSld>
  <p:clrMapOvr>
    <a:masterClrMapping/>
  </p:clrMapOvr>
</p:sld>
</file>

<file path=ppt/slides/slide2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01</a:t>
            </a:r>
            <a:endParaRPr lang="en-US" sz="1100"/>
          </a:p>
        </p:txBody>
      </p:sp>
    </p:spTree>
  </p:cSld>
  <p:clrMapOvr>
    <a:masterClrMapping/>
  </p:clrMapOvr>
</p:sld>
</file>

<file path=ppt/slides/slide2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02</a:t>
            </a:r>
            <a:endParaRPr lang="en-US" sz="1100"/>
          </a:p>
        </p:txBody>
      </p:sp>
    </p:spTree>
  </p:cSld>
  <p:clrMapOvr>
    <a:masterClrMapping/>
  </p:clrMapOvr>
</p:sld>
</file>

<file path=ppt/slides/slide2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02</a:t>
            </a:r>
            <a:endParaRPr lang="en-US" sz="1100"/>
          </a:p>
        </p:txBody>
      </p:sp>
    </p:spTree>
  </p:cSld>
  <p:clrMapOvr>
    <a:masterClrMapping/>
  </p:clrMapOvr>
</p:sld>
</file>

<file path=ppt/slides/slide2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3</a:t>
            </a:r>
            <a:endParaRPr lang="en-US" sz="1100"/>
          </a:p>
        </p:txBody>
      </p:sp>
    </p:spTree>
  </p:cSld>
  <p:clrMapOvr>
    <a:masterClrMapping/>
  </p:clrMapOvr>
</p:sld>
</file>

<file path=ppt/slides/slide2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3</a:t>
            </a:r>
            <a:endParaRPr lang="en-US" sz="1100"/>
          </a:p>
        </p:txBody>
      </p:sp>
    </p:spTree>
  </p:cSld>
  <p:clrMapOvr>
    <a:masterClrMapping/>
  </p:clrMapOvr>
</p:sld>
</file>

<file path=ppt/slides/slide2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4</a:t>
            </a:r>
            <a:endParaRPr lang="en-US" sz="1100"/>
          </a:p>
        </p:txBody>
      </p:sp>
    </p:spTree>
  </p:cSld>
  <p:clrMapOvr>
    <a:masterClrMapping/>
  </p:clrMapOvr>
</p:sld>
</file>

<file path=ppt/slides/slide2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4</a:t>
            </a:r>
            <a:endParaRPr lang="en-US" sz="1100"/>
          </a:p>
        </p:txBody>
      </p:sp>
    </p:spTree>
  </p:cSld>
  <p:clrMapOvr>
    <a:masterClrMapping/>
  </p:clrMapOvr>
</p:sld>
</file>

<file path=ppt/slides/slide2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5</a:t>
            </a:r>
            <a:endParaRPr lang="en-US" sz="1100"/>
          </a:p>
        </p:txBody>
      </p:sp>
    </p:spTree>
  </p:cSld>
  <p:clrMapOvr>
    <a:masterClrMapping/>
  </p:clrMapOvr>
</p:sld>
</file>

<file path=ppt/slides/slide2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5</a:t>
            </a:r>
            <a:endParaRPr lang="en-US" sz="1100"/>
          </a:p>
        </p:txBody>
      </p:sp>
    </p:spTree>
  </p:cSld>
  <p:clrMapOvr>
    <a:masterClrMapping/>
  </p:clrMapOvr>
</p:sld>
</file>

<file path=ppt/slides/slide2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6</a:t>
            </a:r>
            <a:endParaRPr lang="en-US" sz="1100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8</a:t>
            </a:r>
            <a:endParaRPr lang="en-US" sz="1100"/>
          </a:p>
        </p:txBody>
      </p:sp>
    </p:spTree>
  </p:cSld>
  <p:clrMapOvr>
    <a:masterClrMapping/>
  </p:clrMapOvr>
</p:sld>
</file>

<file path=ppt/slides/slide2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6</a:t>
            </a:r>
            <a:endParaRPr lang="en-US" sz="1100"/>
          </a:p>
        </p:txBody>
      </p:sp>
    </p:spTree>
  </p:cSld>
  <p:clrMapOvr>
    <a:masterClrMapping/>
  </p:clrMapOvr>
</p:sld>
</file>

<file path=ppt/slides/slide2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7</a:t>
            </a:r>
            <a:endParaRPr lang="en-US" sz="1100"/>
          </a:p>
        </p:txBody>
      </p:sp>
    </p:spTree>
  </p:cSld>
  <p:clrMapOvr>
    <a:masterClrMapping/>
  </p:clrMapOvr>
</p:sld>
</file>

<file path=ppt/slides/slide2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7</a:t>
            </a:r>
            <a:endParaRPr lang="en-US" sz="1100"/>
          </a:p>
        </p:txBody>
      </p:sp>
    </p:spTree>
  </p:cSld>
  <p:clrMapOvr>
    <a:masterClrMapping/>
  </p:clrMapOvr>
</p:sld>
</file>

<file path=ppt/slides/slide2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8</a:t>
            </a:r>
            <a:endParaRPr lang="en-US" sz="1100"/>
          </a:p>
        </p:txBody>
      </p:sp>
    </p:spTree>
  </p:cSld>
  <p:clrMapOvr>
    <a:masterClrMapping/>
  </p:clrMapOvr>
</p:sld>
</file>

<file path=ppt/slides/slide2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8</a:t>
            </a:r>
            <a:endParaRPr lang="en-US" sz="1100"/>
          </a:p>
        </p:txBody>
      </p:sp>
    </p:spTree>
  </p:cSld>
  <p:clrMapOvr>
    <a:masterClrMapping/>
  </p:clrMapOvr>
</p:sld>
</file>

<file path=ppt/slides/slide2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9</a:t>
            </a:r>
            <a:endParaRPr lang="en-US" sz="1100"/>
          </a:p>
        </p:txBody>
      </p:sp>
    </p:spTree>
  </p:cSld>
  <p:clrMapOvr>
    <a:masterClrMapping/>
  </p:clrMapOvr>
</p:sld>
</file>

<file path=ppt/slides/slide2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9</a:t>
            </a:r>
            <a:endParaRPr lang="en-US" sz="1100"/>
          </a:p>
        </p:txBody>
      </p:sp>
    </p:spTree>
  </p:cSld>
  <p:clrMapOvr>
    <a:masterClrMapping/>
  </p:clrMapOvr>
</p:sld>
</file>

<file path=ppt/slides/slide2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2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2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10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9</a:t>
            </a:r>
            <a:endParaRPr lang="en-US" sz="1100"/>
          </a:p>
        </p:txBody>
      </p:sp>
    </p:spTree>
  </p:cSld>
  <p:clrMapOvr>
    <a:masterClrMapping/>
  </p:clrMapOvr>
</p:sld>
</file>

<file path=ppt/slides/slide2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01</a:t>
            </a:r>
            <a:endParaRPr lang="en-US" sz="1100"/>
          </a:p>
        </p:txBody>
      </p:sp>
    </p:spTree>
  </p:cSld>
  <p:clrMapOvr>
    <a:masterClrMapping/>
  </p:clrMapOvr>
</p:sld>
</file>

<file path=ppt/slides/slide2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02</a:t>
            </a:r>
            <a:endParaRPr lang="en-US" sz="1100"/>
          </a:p>
        </p:txBody>
      </p:sp>
    </p:spTree>
  </p:cSld>
  <p:clrMapOvr>
    <a:masterClrMapping/>
  </p:clrMapOvr>
</p:sld>
</file>

<file path=ppt/slides/slide2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3</a:t>
            </a:r>
            <a:endParaRPr lang="en-US" sz="1100"/>
          </a:p>
        </p:txBody>
      </p:sp>
    </p:spTree>
  </p:cSld>
  <p:clrMapOvr>
    <a:masterClrMapping/>
  </p:clrMapOvr>
</p:sld>
</file>

<file path=ppt/slides/slide2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4</a:t>
            </a:r>
            <a:endParaRPr lang="en-US" sz="1100"/>
          </a:p>
        </p:txBody>
      </p:sp>
    </p:spTree>
  </p:cSld>
  <p:clrMapOvr>
    <a:masterClrMapping/>
  </p:clrMapOvr>
</p:sld>
</file>

<file path=ppt/slides/slide2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5</a:t>
            </a:r>
            <a:endParaRPr lang="en-US" sz="1100"/>
          </a:p>
        </p:txBody>
      </p:sp>
    </p:spTree>
  </p:cSld>
  <p:clrMapOvr>
    <a:masterClrMapping/>
  </p:clrMapOvr>
</p:sld>
</file>

<file path=ppt/slides/slide2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6</a:t>
            </a:r>
            <a:endParaRPr lang="en-US" sz="1100"/>
          </a:p>
        </p:txBody>
      </p:sp>
    </p:spTree>
  </p:cSld>
  <p:clrMapOvr>
    <a:masterClrMapping/>
  </p:clrMapOvr>
</p:sld>
</file>

<file path=ppt/slides/slide2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7</a:t>
            </a:r>
            <a:endParaRPr lang="en-US" sz="1100"/>
          </a:p>
        </p:txBody>
      </p:sp>
    </p:spTree>
  </p:cSld>
  <p:clrMapOvr>
    <a:masterClrMapping/>
  </p:clrMapOvr>
</p:sld>
</file>

<file path=ppt/slides/slide2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8</a:t>
            </a:r>
            <a:endParaRPr lang="en-US" sz="1100"/>
          </a:p>
        </p:txBody>
      </p:sp>
    </p:spTree>
  </p:cSld>
  <p:clrMapOvr>
    <a:masterClrMapping/>
  </p:clrMapOvr>
</p:sld>
</file>

<file path=ppt/slides/slide2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9</a:t>
            </a:r>
            <a:endParaRPr lang="en-US" sz="1100"/>
          </a:p>
        </p:txBody>
      </p:sp>
    </p:spTree>
  </p:cSld>
  <p:clrMapOvr>
    <a:masterClrMapping/>
  </p:clrMapOvr>
</p:sld>
</file>

<file path=ppt/slides/slide2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02</a:t>
            </a:r>
            <a:endParaRPr lang="en-US" sz="1100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9</a:t>
            </a:r>
            <a:endParaRPr lang="en-US" sz="1100"/>
          </a:p>
        </p:txBody>
      </p:sp>
    </p:spTree>
  </p:cSld>
  <p:clrMapOvr>
    <a:masterClrMapping/>
  </p:clrMapOvr>
</p:sld>
</file>

<file path=ppt/slides/slide3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10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01</a:t>
            </a:r>
            <a:endParaRPr lang="en-US" sz="1100"/>
          </a:p>
        </p:txBody>
      </p:sp>
    </p:spTree>
  </p:cSld>
  <p:clrMapOvr>
    <a:masterClrMapping/>
  </p:clrMapOvr>
</p:sld>
</file>

<file path=ppt/slides/slide3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01</a:t>
            </a:r>
            <a:endParaRPr lang="en-US" sz="1100"/>
          </a:p>
        </p:txBody>
      </p:sp>
    </p:spTree>
  </p:cSld>
  <p:clrMapOvr>
    <a:masterClrMapping/>
  </p:clrMapOvr>
</p:sld>
</file>

<file path=ppt/slides/slide3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02</a:t>
            </a:r>
            <a:endParaRPr lang="en-US" sz="1100"/>
          </a:p>
        </p:txBody>
      </p:sp>
    </p:spTree>
  </p:cSld>
  <p:clrMapOvr>
    <a:masterClrMapping/>
  </p:clrMapOvr>
</p:sld>
</file>

<file path=ppt/slides/slide3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02</a:t>
            </a:r>
            <a:endParaRPr lang="en-US" sz="1100"/>
          </a:p>
        </p:txBody>
      </p:sp>
    </p:spTree>
  </p:cSld>
  <p:clrMapOvr>
    <a:masterClrMapping/>
  </p:clrMapOvr>
</p:sld>
</file>

<file path=ppt/slides/slide3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3</a:t>
            </a:r>
            <a:endParaRPr lang="en-US" sz="1100"/>
          </a:p>
        </p:txBody>
      </p:sp>
    </p:spTree>
  </p:cSld>
  <p:clrMapOvr>
    <a:masterClrMapping/>
  </p:clrMapOvr>
</p:sld>
</file>

<file path=ppt/slides/slide3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3</a:t>
            </a:r>
            <a:endParaRPr lang="en-US" sz="1100"/>
          </a:p>
        </p:txBody>
      </p:sp>
    </p:spTree>
  </p:cSld>
  <p:clrMapOvr>
    <a:masterClrMapping/>
  </p:clrMapOvr>
</p:sld>
</file>

<file path=ppt/slides/slide3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4</a:t>
            </a:r>
            <a:endParaRPr lang="en-US" sz="1100"/>
          </a:p>
        </p:txBody>
      </p:sp>
    </p:spTree>
  </p:cSld>
  <p:clrMapOvr>
    <a:masterClrMapping/>
  </p:clrMapOvr>
</p:sld>
</file>

<file path=ppt/slides/slide3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4</a:t>
            </a:r>
            <a:endParaRPr lang="en-US" sz="1100"/>
          </a:p>
        </p:txBody>
      </p:sp>
    </p:spTree>
  </p:cSld>
  <p:clrMapOvr>
    <a:masterClrMapping/>
  </p:clrMapOvr>
</p:sld>
</file>

<file path=ppt/slides/slide3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5</a:t>
            </a:r>
            <a:endParaRPr lang="en-US" sz="1100"/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5</a:t>
            </a:r>
            <a:endParaRPr lang="en-US" sz="1100"/>
          </a:p>
        </p:txBody>
      </p:sp>
    </p:spTree>
  </p:cSld>
  <p:clrMapOvr>
    <a:masterClrMapping/>
  </p:clrMapOvr>
</p:sld>
</file>

<file path=ppt/slides/slide3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6</a:t>
            </a:r>
            <a:endParaRPr lang="en-US" sz="1100"/>
          </a:p>
        </p:txBody>
      </p:sp>
    </p:spTree>
  </p:cSld>
  <p:clrMapOvr>
    <a:masterClrMapping/>
  </p:clrMapOvr>
</p:sld>
</file>

<file path=ppt/slides/slide3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6</a:t>
            </a:r>
            <a:endParaRPr lang="en-US" sz="1100"/>
          </a:p>
        </p:txBody>
      </p:sp>
    </p:spTree>
  </p:cSld>
  <p:clrMapOvr>
    <a:masterClrMapping/>
  </p:clrMapOvr>
</p:sld>
</file>

<file path=ppt/slides/slide3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7</a:t>
            </a:r>
            <a:endParaRPr lang="en-US" sz="1100"/>
          </a:p>
        </p:txBody>
      </p:sp>
    </p:spTree>
  </p:cSld>
  <p:clrMapOvr>
    <a:masterClrMapping/>
  </p:clrMapOvr>
</p:sld>
</file>

<file path=ppt/slides/slide3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7</a:t>
            </a:r>
            <a:endParaRPr lang="en-US" sz="1100"/>
          </a:p>
        </p:txBody>
      </p:sp>
    </p:spTree>
  </p:cSld>
  <p:clrMapOvr>
    <a:masterClrMapping/>
  </p:clrMapOvr>
</p:sld>
</file>

<file path=ppt/slides/slide3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8</a:t>
            </a:r>
            <a:endParaRPr lang="en-US" sz="1100"/>
          </a:p>
        </p:txBody>
      </p:sp>
    </p:spTree>
  </p:cSld>
  <p:clrMapOvr>
    <a:masterClrMapping/>
  </p:clrMapOvr>
</p:sld>
</file>

<file path=ppt/slides/slide3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8</a:t>
            </a:r>
            <a:endParaRPr lang="en-US" sz="1100"/>
          </a:p>
        </p:txBody>
      </p:sp>
    </p:spTree>
  </p:cSld>
  <p:clrMapOvr>
    <a:masterClrMapping/>
  </p:clrMapOvr>
</p:sld>
</file>

<file path=ppt/slides/slide3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9</a:t>
            </a:r>
            <a:endParaRPr lang="en-US" sz="1100"/>
          </a:p>
        </p:txBody>
      </p:sp>
    </p:spTree>
  </p:cSld>
  <p:clrMapOvr>
    <a:masterClrMapping/>
  </p:clrMapOvr>
</p:sld>
</file>

<file path=ppt/slides/slide3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9</a:t>
            </a:r>
            <a:endParaRPr lang="en-US" sz="1100"/>
          </a:p>
        </p:txBody>
      </p:sp>
    </p:spTree>
  </p:cSld>
  <p:clrMapOvr>
    <a:masterClrMapping/>
  </p:clrMapOvr>
</p:sld>
</file>

<file path=ppt/slides/slide3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3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2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01</a:t>
            </a:r>
            <a:endParaRPr lang="en-US" sz="1100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02</a:t>
            </a:r>
            <a:endParaRPr lang="en-US" sz="1100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3</a:t>
            </a:r>
            <a:endParaRPr lang="en-US" sz="1100"/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4</a:t>
            </a:r>
            <a:endParaRPr lang="en-US" sz="1100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5</a:t>
            </a:r>
            <a:endParaRPr lang="en-US" sz="1100"/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6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3</a:t>
            </a:r>
            <a:endParaRPr lang="en-US" sz="1100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7</a:t>
            </a:r>
            <a:endParaRPr lang="en-US" sz="1100"/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8</a:t>
            </a:r>
            <a:endParaRPr lang="en-US" sz="1100"/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9</a:t>
            </a:r>
            <a:endParaRPr lang="en-US" sz="1100"/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2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01</a:t>
            </a:r>
            <a:endParaRPr lang="en-US" sz="1100"/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01</a:t>
            </a:r>
            <a:endParaRPr lang="en-US" sz="1100"/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02</a:t>
            </a:r>
            <a:endParaRPr lang="en-US" sz="1100"/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02</a:t>
            </a:r>
            <a:endParaRPr lang="en-US" sz="1100"/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3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4</a:t>
            </a:r>
            <a:endParaRPr lang="en-US" sz="1100"/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3</a:t>
            </a:r>
            <a:endParaRPr lang="en-US" sz="1100"/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4</a:t>
            </a:r>
            <a:endParaRPr lang="en-US" sz="1100"/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4</a:t>
            </a:r>
            <a:endParaRPr lang="en-US" sz="1100"/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5</a:t>
            </a:r>
            <a:endParaRPr lang="en-US" sz="1100"/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5</a:t>
            </a:r>
            <a:endParaRPr lang="en-US" sz="1100"/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6</a:t>
            </a:r>
            <a:endParaRPr lang="en-US" sz="1100"/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6</a:t>
            </a:r>
            <a:endParaRPr lang="en-US" sz="1100"/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7</a:t>
            </a:r>
            <a:endParaRPr lang="en-US" sz="1100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7</a:t>
            </a:r>
            <a:endParaRPr lang="en-US" sz="1100"/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8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5</a:t>
            </a:r>
            <a:endParaRPr lang="en-US" sz="1100"/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8</a:t>
            </a:r>
            <a:endParaRPr lang="en-US" sz="1100"/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9</a:t>
            </a:r>
            <a:endParaRPr lang="en-US" sz="1100"/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9</a:t>
            </a:r>
            <a:endParaRPr lang="en-US" sz="1100"/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3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01</a:t>
            </a:r>
            <a:endParaRPr lang="en-US" sz="1100"/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02</a:t>
            </a:r>
            <a:endParaRPr lang="en-US" sz="1100"/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3</a:t>
            </a:r>
            <a:endParaRPr lang="en-US" sz="1100"/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4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6</a:t>
            </a:r>
            <a:endParaRPr lang="en-US" sz="1100"/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5</a:t>
            </a:r>
            <a:endParaRPr lang="en-US" sz="1100"/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6</a:t>
            </a:r>
            <a:endParaRPr lang="en-US" sz="1100"/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7</a:t>
            </a:r>
            <a:endParaRPr lang="en-US" sz="1100"/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8</a:t>
            </a:r>
            <a:endParaRPr lang="en-US" sz="1100"/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9</a:t>
            </a:r>
            <a:endParaRPr lang="en-US" sz="1100"/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3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01</a:t>
            </a:r>
            <a:endParaRPr lang="en-US" sz="1100"/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01</a:t>
            </a:r>
            <a:endParaRPr lang="en-US" sz="1100"/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02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7</a:t>
            </a:r>
            <a:endParaRPr lang="en-US" sz="1100"/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02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02</a:t>
            </a:r>
            <a:endParaRPr lang="en-US" sz="1100"/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3</a:t>
            </a:r>
            <a:endParaRPr lang="en-US" sz="1100"/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Automobiles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3</a:t>
            </a:r>
            <a:endParaRPr lang="en-US" sz="1100"/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4</a:t>
            </a:r>
            <a:endParaRPr lang="en-US" sz="1100"/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Clothings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4</a:t>
            </a:r>
            <a:endParaRPr lang="en-US" sz="1100"/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5</a:t>
            </a:r>
            <a:endParaRPr lang="en-US" sz="1100"/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Foods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5</a:t>
            </a:r>
            <a:endParaRPr lang="en-US" sz="1100"/>
          </a:p>
        </p:txBody>
      </p:sp>
    </p:spTree>
  </p:cSld>
  <p:clrMapOvr>
    <a:masterClrMapping/>
  </p:clrMapOvr>
</p:sld>
</file>

<file path=ppt/slides/slide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6</a:t>
            </a:r>
            <a:endParaRPr lang="en-US" sz="1100"/>
          </a:p>
        </p:txBody>
      </p:sp>
    </p:spTree>
  </p:cSld>
  <p:clrMapOvr>
    <a:masterClrMapping/>
  </p:clrMapOvr>
</p:sld>
</file>

<file path=ppt/slides/slide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Seasons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6</a:t>
            </a:r>
            <a:endParaRPr lang="en-US" sz="1100"/>
          </a:p>
        </p:txBody>
      </p:sp>
    </p:spTree>
  </p:cSld>
  <p:clrMapOvr>
    <a:masterClrMapping/>
  </p:clrMapOvr>
</p:sld>
</file>

<file path=ppt/slides/slide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7</a:t>
            </a:r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8</a:t>
            </a:r>
            <a:endParaRPr lang="en-US" sz="1100"/>
          </a:p>
        </p:txBody>
      </p:sp>
    </p:spTree>
  </p:cSld>
  <p:clrMapOvr>
    <a:masterClrMapping/>
  </p:clrMapOvr>
</p:sld>
</file>

<file path=ppt/slides/slide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Movies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7</a:t>
            </a:r>
            <a:endParaRPr lang="en-US" sz="1100"/>
          </a:p>
        </p:txBody>
      </p:sp>
    </p:spTree>
  </p:cSld>
  <p:clrMapOvr>
    <a:masterClrMapping/>
  </p:clrMapOvr>
</p:sld>
</file>

<file path=ppt/slides/slide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8</a:t>
            </a:r>
            <a:endParaRPr lang="en-US" sz="1100"/>
          </a:p>
        </p:txBody>
      </p:sp>
    </p:spTree>
  </p:cSld>
  <p:clrMapOvr>
    <a:masterClrMapping/>
  </p:clrMapOvr>
</p:sld>
</file>

<file path=ppt/slides/slide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Mathematics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8</a:t>
            </a:r>
            <a:endParaRPr lang="en-US" sz="1100"/>
          </a:p>
        </p:txBody>
      </p:sp>
    </p:spTree>
  </p:cSld>
  <p:clrMapOvr>
    <a:masterClrMapping/>
  </p:clrMapOvr>
</p:sld>
</file>

<file path=ppt/slides/slide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9</a:t>
            </a:r>
            <a:endParaRPr lang="en-US" sz="1100"/>
          </a:p>
        </p:txBody>
      </p:sp>
    </p:spTree>
  </p:cSld>
  <p:clrMapOvr>
    <a:masterClrMapping/>
  </p:clrMapOvr>
</p:sld>
</file>

<file path=ppt/slides/slide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General_Knowledge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9</a:t>
            </a:r>
            <a:endParaRPr lang="en-US" sz="1100"/>
          </a:p>
        </p:txBody>
      </p:sp>
    </p:spTree>
  </p:cSld>
  <p:clrMapOvr>
    <a:masterClrMapping/>
  </p:clrMapOvr>
</p:sld>
</file>

<file path=ppt/slides/slide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Music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4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Sports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01</a:t>
            </a:r>
            <a:endParaRPr lang="en-US" sz="1100"/>
          </a:p>
        </p:txBody>
      </p:sp>
    </p:spTree>
  </p:cSld>
  <p:clrMapOvr>
    <a:masterClrMapping/>
  </p:clrMapOvr>
</p:sld>
</file>

<file path=ppt/slides/slide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Geography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02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