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slide+xml" PartName="/ppt/slides/slide30.xml"/>
  <Override ContentType="application/vnd.openxmlformats-officedocument.presentationml.slide+xml" PartName="/ppt/slides/slide31.xml"/>
  <Override ContentType="application/vnd.openxmlformats-officedocument.presentationml.slide+xml" PartName="/ppt/slides/slide32.xml"/>
  <Override ContentType="application/vnd.openxmlformats-officedocument.presentationml.slide+xml" PartName="/ppt/slides/slide33.xml"/>
  <Override ContentType="application/vnd.openxmlformats-officedocument.presentationml.slide+xml" PartName="/ppt/slides/slide34.xml"/>
  <Override ContentType="application/vnd.openxmlformats-officedocument.presentationml.slide+xml" PartName="/ppt/slides/slide35.xml"/>
  <Override ContentType="application/vnd.openxmlformats-officedocument.presentationml.slide+xml" PartName="/ppt/slides/slide36.xml"/>
  <Override ContentType="application/vnd.openxmlformats-officedocument.presentationml.slide+xml" PartName="/ppt/slides/slide37.xml"/>
  <Override ContentType="application/vnd.openxmlformats-officedocument.presentationml.slide+xml" PartName="/ppt/slides/slide38.xml"/>
  <Override ContentType="application/vnd.openxmlformats-officedocument.presentationml.slide+xml" PartName="/ppt/slides/slide39.xml"/>
  <Override ContentType="application/vnd.openxmlformats-officedocument.presentationml.slide+xml" PartName="/ppt/slides/slide40.xml"/>
  <Override ContentType="application/vnd.openxmlformats-officedocument.presentationml.slide+xml" PartName="/ppt/slides/slide41.xml"/>
  <Override ContentType="application/vnd.openxmlformats-officedocument.presentationml.slide+xml" PartName="/ppt/slides/slide42.xml"/>
  <Override ContentType="application/vnd.openxmlformats-officedocument.presentationml.slide+xml" PartName="/ppt/slides/slide43.xml"/>
  <Override ContentType="application/vnd.openxmlformats-officedocument.presentationml.slide+xml" PartName="/ppt/slides/slide44.xml"/>
  <Override ContentType="application/vnd.openxmlformats-officedocument.presentationml.slide+xml" PartName="/ppt/slides/slide45.xml"/>
  <Override ContentType="application/vnd.openxmlformats-officedocument.presentationml.slide+xml" PartName="/ppt/slides/slide46.xml"/>
  <Override ContentType="application/vnd.openxmlformats-officedocument.presentationml.slide+xml" PartName="/ppt/slides/slide47.xml"/>
  <Override ContentType="application/vnd.openxmlformats-officedocument.presentationml.slide+xml" PartName="/ppt/slides/slide48.xml"/>
  <Override ContentType="application/vnd.openxmlformats-officedocument.presentationml.slide+xml" PartName="/ppt/slides/slide49.xml"/>
  <Override ContentType="application/vnd.openxmlformats-officedocument.presentationml.slide+xml" PartName="/ppt/slides/slide50.xml"/>
  <Override ContentType="application/vnd.openxmlformats-officedocument.presentationml.slide+xml" PartName="/ppt/slides/slide51.xml"/>
  <Override ContentType="application/vnd.openxmlformats-officedocument.presentationml.slide+xml" PartName="/ppt/slides/slide52.xml"/>
  <Override ContentType="application/vnd.openxmlformats-officedocument.presentationml.slide+xml" PartName="/ppt/slides/slide53.xml"/>
  <Override ContentType="application/vnd.openxmlformats-officedocument.presentationml.slide+xml" PartName="/ppt/slides/slide54.xml"/>
  <Override ContentType="application/vnd.openxmlformats-officedocument.presentationml.slide+xml" PartName="/ppt/slides/slide55.xml"/>
  <Override ContentType="application/vnd.openxmlformats-officedocument.presentationml.slide+xml" PartName="/ppt/slides/slide56.xml"/>
  <Override ContentType="application/vnd.openxmlformats-officedocument.presentationml.slide+xml" PartName="/ppt/slides/slide57.xml"/>
  <Override ContentType="application/vnd.openxmlformats-officedocument.presentationml.slide+xml" PartName="/ppt/slides/slide58.xml"/>
  <Override ContentType="application/vnd.openxmlformats-officedocument.presentationml.slide+xml" PartName="/ppt/slides/slide59.xml"/>
  <Override ContentType="application/vnd.openxmlformats-officedocument.presentationml.slide+xml" PartName="/ppt/slides/slide60.xml"/>
  <Override ContentType="application/vnd.openxmlformats-officedocument.presentationml.slide+xml" PartName="/ppt/slides/slide61.xml"/>
  <Override ContentType="application/vnd.openxmlformats-officedocument.presentationml.slide+xml" PartName="/ppt/slides/slide62.xml"/>
  <Override ContentType="application/vnd.openxmlformats-officedocument.presentationml.slide+xml" PartName="/ppt/slides/slide63.xml"/>
  <Override ContentType="application/vnd.openxmlformats-officedocument.presentationml.slide+xml" PartName="/ppt/slides/slide64.xml"/>
  <Override ContentType="application/vnd.openxmlformats-officedocument.presentationml.slide+xml" PartName="/ppt/slides/slide65.xml"/>
  <Override ContentType="application/vnd.openxmlformats-officedocument.presentationml.slide+xml" PartName="/ppt/slides/slide66.xml"/>
  <Override ContentType="application/vnd.openxmlformats-officedocument.presentationml.slide+xml" PartName="/ppt/slides/slide67.xml"/>
  <Override ContentType="application/vnd.openxmlformats-officedocument.presentationml.slide+xml" PartName="/ppt/slides/slide68.xml"/>
  <Override ContentType="application/vnd.openxmlformats-officedocument.presentationml.slide+xml" PartName="/ppt/slides/slide69.xml"/>
  <Override ContentType="application/vnd.openxmlformats-officedocument.presentationml.slide+xml" PartName="/ppt/slides/slide70.xml"/>
  <Override ContentType="application/vnd.openxmlformats-officedocument.presentationml.slide+xml" PartName="/ppt/slides/slide71.xml"/>
  <Override ContentType="application/vnd.openxmlformats-officedocument.presentationml.slide+xml" PartName="/ppt/slides/slide72.xml"/>
  <Override ContentType="application/vnd.openxmlformats-officedocument.presentationml.slide+xml" PartName="/ppt/slides/slide73.xml"/>
  <Override ContentType="application/vnd.openxmlformats-officedocument.presentationml.slide+xml" PartName="/ppt/slides/slide74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77.xml"/>
  <Override ContentType="application/vnd.openxmlformats-officedocument.presentationml.slide+xml" PartName="/ppt/slides/slide78.xml"/>
  <Override ContentType="application/vnd.openxmlformats-officedocument.presentationml.slide+xml" PartName="/ppt/slides/slide79.xml"/>
  <Override ContentType="application/vnd.openxmlformats-officedocument.presentationml.slide+xml" PartName="/ppt/slides/slide80.xml"/>
  <Override ContentType="application/vnd.openxmlformats-officedocument.presentationml.slide+xml" PartName="/ppt/slides/slide81.xml"/>
  <Override ContentType="application/vnd.openxmlformats-officedocument.presentationml.slide+xml" PartName="/ppt/slides/slide82.xml"/>
  <Override ContentType="application/vnd.openxmlformats-officedocument.presentationml.slide+xml" PartName="/ppt/slides/slide83.xml"/>
  <Override ContentType="application/vnd.openxmlformats-officedocument.presentationml.slide+xml" PartName="/ppt/slides/slide84.xml"/>
  <Override ContentType="application/vnd.openxmlformats-officedocument.presentationml.slide+xml" PartName="/ppt/slides/slide85.xml"/>
  <Override ContentType="application/vnd.openxmlformats-officedocument.presentationml.slide+xml" PartName="/ppt/slides/slide86.xml"/>
  <Override ContentType="application/vnd.openxmlformats-officedocument.presentationml.slide+xml" PartName="/ppt/slides/slide87.xml"/>
  <Override ContentType="application/vnd.openxmlformats-officedocument.presentationml.slide+xml" PartName="/ppt/slides/slide88.xml"/>
  <Override ContentType="application/vnd.openxmlformats-officedocument.presentationml.slide+xml" PartName="/ppt/slides/slide89.xml"/>
  <Override ContentType="application/vnd.openxmlformats-officedocument.presentationml.slide+xml" PartName="/ppt/slides/slide90.xml"/>
  <Override ContentType="application/vnd.openxmlformats-officedocument.presentationml.slide+xml" PartName="/ppt/slides/slide91.xml"/>
  <Override ContentType="application/vnd.openxmlformats-officedocument.presentationml.slide+xml" PartName="/ppt/slides/slide92.xml"/>
  <Override ContentType="application/vnd.openxmlformats-officedocument.presentationml.slide+xml" PartName="/ppt/slides/slide93.xml"/>
  <Override ContentType="application/vnd.openxmlformats-officedocument.presentationml.slide+xml" PartName="/ppt/slides/slide94.xml"/>
  <Override ContentType="application/vnd.openxmlformats-officedocument.presentationml.slide+xml" PartName="/ppt/slides/slide95.xml"/>
  <Override ContentType="application/vnd.openxmlformats-officedocument.presentationml.slide+xml" PartName="/ppt/slides/slide96.xml"/>
  <Override ContentType="application/vnd.openxmlformats-officedocument.presentationml.slide+xml" PartName="/ppt/slides/slide97.xml"/>
  <Override ContentType="application/vnd.openxmlformats-officedocument.presentationml.slide+xml" PartName="/ppt/slides/slide98.xml"/>
  <Override ContentType="application/vnd.openxmlformats-officedocument.presentationml.slide+xml" PartName="/ppt/slides/slide99.xml"/>
  <Override ContentType="application/vnd.openxmlformats-officedocument.presentationml.slide+xml" PartName="/ppt/slides/slide100.xml"/>
  <Override ContentType="application/vnd.openxmlformats-officedocument.presentationml.slide+xml" PartName="/ppt/slides/slide101.xml"/>
  <Override ContentType="application/vnd.openxmlformats-officedocument.presentationml.slide+xml" PartName="/ppt/slides/slide102.xml"/>
  <Override ContentType="application/vnd.openxmlformats-officedocument.presentationml.slide+xml" PartName="/ppt/slides/slide103.xml"/>
  <Override ContentType="application/vnd.openxmlformats-officedocument.presentationml.slide+xml" PartName="/ppt/slides/slide104.xml"/>
  <Override ContentType="application/vnd.openxmlformats-officedocument.presentationml.slide+xml" PartName="/ppt/slides/slide105.xml"/>
  <Override ContentType="application/vnd.openxmlformats-officedocument.presentationml.slide+xml" PartName="/ppt/slides/slide106.xml"/>
  <Override ContentType="application/vnd.openxmlformats-officedocument.presentationml.slide+xml" PartName="/ppt/slides/slide107.xml"/>
  <Override ContentType="application/vnd.openxmlformats-officedocument.presentationml.slide+xml" PartName="/ppt/slides/slide108.xml"/>
  <Override ContentType="application/vnd.openxmlformats-officedocument.presentationml.slide+xml" PartName="/ppt/slides/slide109.xml"/>
  <Override ContentType="application/vnd.openxmlformats-officedocument.presentationml.slide+xml" PartName="/ppt/slides/slide1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  <p:sldId id="342" r:id="rId92"/>
    <p:sldId id="343" r:id="rId93"/>
    <p:sldId id="344" r:id="rId94"/>
    <p:sldId id="345" r:id="rId95"/>
    <p:sldId id="346" r:id="rId96"/>
    <p:sldId id="347" r:id="rId97"/>
    <p:sldId id="348" r:id="rId98"/>
    <p:sldId id="349" r:id="rId99"/>
    <p:sldId id="350" r:id="rId100"/>
    <p:sldId id="351" r:id="rId101"/>
    <p:sldId id="352" r:id="rId102"/>
    <p:sldId id="353" r:id="rId103"/>
    <p:sldId id="354" r:id="rId104"/>
    <p:sldId id="355" r:id="rId105"/>
    <p:sldId id="356" r:id="rId106"/>
    <p:sldId id="357" r:id="rId107"/>
    <p:sldId id="358" r:id="rId108"/>
    <p:sldId id="359" r:id="rId109"/>
    <p:sldId id="360" r:id="rId110"/>
    <p:sldId id="361" r:id="rId111"/>
    <p:sldId id="362" r:id="rId112"/>
    <p:sldId id="363" r:id="rId113"/>
    <p:sldId id="364" r:id="rId114"/>
    <p:sldId id="365" r:id="rId115"/>
  </p:sldIdLst>
  <p:sldSz cx="9144000" cy="6858000" type="screen4x3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00" Target="slides/slide95.xml" Type="http://schemas.openxmlformats.org/officeDocument/2006/relationships/slide"/><Relationship Id="rId101" Target="slides/slide96.xml" Type="http://schemas.openxmlformats.org/officeDocument/2006/relationships/slide"/><Relationship Id="rId102" Target="slides/slide97.xml" Type="http://schemas.openxmlformats.org/officeDocument/2006/relationships/slide"/><Relationship Id="rId103" Target="slides/slide98.xml" Type="http://schemas.openxmlformats.org/officeDocument/2006/relationships/slide"/><Relationship Id="rId104" Target="slides/slide99.xml" Type="http://schemas.openxmlformats.org/officeDocument/2006/relationships/slide"/><Relationship Id="rId105" Target="slides/slide100.xml" Type="http://schemas.openxmlformats.org/officeDocument/2006/relationships/slide"/><Relationship Id="rId106" Target="slides/slide101.xml" Type="http://schemas.openxmlformats.org/officeDocument/2006/relationships/slide"/><Relationship Id="rId107" Target="slides/slide102.xml" Type="http://schemas.openxmlformats.org/officeDocument/2006/relationships/slide"/><Relationship Id="rId108" Target="slides/slide103.xml" Type="http://schemas.openxmlformats.org/officeDocument/2006/relationships/slide"/><Relationship Id="rId109" Target="slides/slide104.xml" Type="http://schemas.openxmlformats.org/officeDocument/2006/relationships/slide"/><Relationship Id="rId11" Target="slides/slide6.xml" Type="http://schemas.openxmlformats.org/officeDocument/2006/relationships/slide"/><Relationship Id="rId110" Target="slides/slide105.xml" Type="http://schemas.openxmlformats.org/officeDocument/2006/relationships/slide"/><Relationship Id="rId111" Target="slides/slide106.xml" Type="http://schemas.openxmlformats.org/officeDocument/2006/relationships/slide"/><Relationship Id="rId112" Target="slides/slide107.xml" Type="http://schemas.openxmlformats.org/officeDocument/2006/relationships/slide"/><Relationship Id="rId113" Target="slides/slide108.xml" Type="http://schemas.openxmlformats.org/officeDocument/2006/relationships/slide"/><Relationship Id="rId114" Target="slides/slide109.xml" Type="http://schemas.openxmlformats.org/officeDocument/2006/relationships/slide"/><Relationship Id="rId115" Target="slides/slide110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27" Target="slides/slide22.xml" Type="http://schemas.openxmlformats.org/officeDocument/2006/relationships/slide"/><Relationship Id="rId28" Target="slides/slide23.xml" Type="http://schemas.openxmlformats.org/officeDocument/2006/relationships/slide"/><Relationship Id="rId29" Target="slides/slide24.xml" Type="http://schemas.openxmlformats.org/officeDocument/2006/relationships/slide"/><Relationship Id="rId3" Target="viewProps.xml" Type="http://schemas.openxmlformats.org/officeDocument/2006/relationships/viewProps"/><Relationship Id="rId30" Target="slides/slide25.xml" Type="http://schemas.openxmlformats.org/officeDocument/2006/relationships/slide"/><Relationship Id="rId31" Target="slides/slide26.xml" Type="http://schemas.openxmlformats.org/officeDocument/2006/relationships/slide"/><Relationship Id="rId32" Target="slides/slide27.xml" Type="http://schemas.openxmlformats.org/officeDocument/2006/relationships/slide"/><Relationship Id="rId33" Target="slides/slide28.xml" Type="http://schemas.openxmlformats.org/officeDocument/2006/relationships/slide"/><Relationship Id="rId34" Target="slides/slide29.xml" Type="http://schemas.openxmlformats.org/officeDocument/2006/relationships/slide"/><Relationship Id="rId35" Target="slides/slide30.xml" Type="http://schemas.openxmlformats.org/officeDocument/2006/relationships/slide"/><Relationship Id="rId36" Target="slides/slide31.xml" Type="http://schemas.openxmlformats.org/officeDocument/2006/relationships/slide"/><Relationship Id="rId37" Target="slides/slide32.xml" Type="http://schemas.openxmlformats.org/officeDocument/2006/relationships/slide"/><Relationship Id="rId38" Target="slides/slide33.xml" Type="http://schemas.openxmlformats.org/officeDocument/2006/relationships/slide"/><Relationship Id="rId39" Target="slides/slide34.xml" Type="http://schemas.openxmlformats.org/officeDocument/2006/relationships/slide"/><Relationship Id="rId4" Target="theme/theme1.xml" Type="http://schemas.openxmlformats.org/officeDocument/2006/relationships/theme"/><Relationship Id="rId40" Target="slides/slide35.xml" Type="http://schemas.openxmlformats.org/officeDocument/2006/relationships/slide"/><Relationship Id="rId41" Target="slides/slide36.xml" Type="http://schemas.openxmlformats.org/officeDocument/2006/relationships/slide"/><Relationship Id="rId42" Target="slides/slide37.xml" Type="http://schemas.openxmlformats.org/officeDocument/2006/relationships/slide"/><Relationship Id="rId43" Target="slides/slide38.xml" Type="http://schemas.openxmlformats.org/officeDocument/2006/relationships/slide"/><Relationship Id="rId44" Target="slides/slide39.xml" Type="http://schemas.openxmlformats.org/officeDocument/2006/relationships/slide"/><Relationship Id="rId45" Target="slides/slide40.xml" Type="http://schemas.openxmlformats.org/officeDocument/2006/relationships/slide"/><Relationship Id="rId46" Target="slides/slide41.xml" Type="http://schemas.openxmlformats.org/officeDocument/2006/relationships/slide"/><Relationship Id="rId47" Target="slides/slide42.xml" Type="http://schemas.openxmlformats.org/officeDocument/2006/relationships/slide"/><Relationship Id="rId48" Target="slides/slide43.xml" Type="http://schemas.openxmlformats.org/officeDocument/2006/relationships/slide"/><Relationship Id="rId49" Target="slides/slide44.xml" Type="http://schemas.openxmlformats.org/officeDocument/2006/relationships/slide"/><Relationship Id="rId5" Target="tableStyles.xml" Type="http://schemas.openxmlformats.org/officeDocument/2006/relationships/tableStyles"/><Relationship Id="rId50" Target="slides/slide45.xml" Type="http://schemas.openxmlformats.org/officeDocument/2006/relationships/slide"/><Relationship Id="rId51" Target="slides/slide46.xml" Type="http://schemas.openxmlformats.org/officeDocument/2006/relationships/slide"/><Relationship Id="rId52" Target="slides/slide47.xml" Type="http://schemas.openxmlformats.org/officeDocument/2006/relationships/slide"/><Relationship Id="rId53" Target="slides/slide48.xml" Type="http://schemas.openxmlformats.org/officeDocument/2006/relationships/slide"/><Relationship Id="rId54" Target="slides/slide49.xml" Type="http://schemas.openxmlformats.org/officeDocument/2006/relationships/slide"/><Relationship Id="rId55" Target="slides/slide50.xml" Type="http://schemas.openxmlformats.org/officeDocument/2006/relationships/slide"/><Relationship Id="rId56" Target="slides/slide51.xml" Type="http://schemas.openxmlformats.org/officeDocument/2006/relationships/slide"/><Relationship Id="rId57" Target="slides/slide52.xml" Type="http://schemas.openxmlformats.org/officeDocument/2006/relationships/slide"/><Relationship Id="rId58" Target="slides/slide53.xml" Type="http://schemas.openxmlformats.org/officeDocument/2006/relationships/slide"/><Relationship Id="rId59" Target="slides/slide54.xml" Type="http://schemas.openxmlformats.org/officeDocument/2006/relationships/slide"/><Relationship Id="rId6" Target="slides/slide1.xml" Type="http://schemas.openxmlformats.org/officeDocument/2006/relationships/slide"/><Relationship Id="rId60" Target="slides/slide55.xml" Type="http://schemas.openxmlformats.org/officeDocument/2006/relationships/slide"/><Relationship Id="rId61" Target="slides/slide56.xml" Type="http://schemas.openxmlformats.org/officeDocument/2006/relationships/slide"/><Relationship Id="rId62" Target="slides/slide57.xml" Type="http://schemas.openxmlformats.org/officeDocument/2006/relationships/slide"/><Relationship Id="rId63" Target="slides/slide58.xml" Type="http://schemas.openxmlformats.org/officeDocument/2006/relationships/slide"/><Relationship Id="rId64" Target="slides/slide59.xml" Type="http://schemas.openxmlformats.org/officeDocument/2006/relationships/slide"/><Relationship Id="rId65" Target="slides/slide60.xml" Type="http://schemas.openxmlformats.org/officeDocument/2006/relationships/slide"/><Relationship Id="rId66" Target="slides/slide61.xml" Type="http://schemas.openxmlformats.org/officeDocument/2006/relationships/slide"/><Relationship Id="rId67" Target="slides/slide62.xml" Type="http://schemas.openxmlformats.org/officeDocument/2006/relationships/slide"/><Relationship Id="rId68" Target="slides/slide63.xml" Type="http://schemas.openxmlformats.org/officeDocument/2006/relationships/slide"/><Relationship Id="rId69" Target="slides/slide64.xml" Type="http://schemas.openxmlformats.org/officeDocument/2006/relationships/slide"/><Relationship Id="rId7" Target="slides/slide2.xml" Type="http://schemas.openxmlformats.org/officeDocument/2006/relationships/slide"/><Relationship Id="rId70" Target="slides/slide65.xml" Type="http://schemas.openxmlformats.org/officeDocument/2006/relationships/slide"/><Relationship Id="rId71" Target="slides/slide66.xml" Type="http://schemas.openxmlformats.org/officeDocument/2006/relationships/slide"/><Relationship Id="rId72" Target="slides/slide67.xml" Type="http://schemas.openxmlformats.org/officeDocument/2006/relationships/slide"/><Relationship Id="rId73" Target="slides/slide68.xml" Type="http://schemas.openxmlformats.org/officeDocument/2006/relationships/slide"/><Relationship Id="rId74" Target="slides/slide69.xml" Type="http://schemas.openxmlformats.org/officeDocument/2006/relationships/slide"/><Relationship Id="rId75" Target="slides/slide70.xml" Type="http://schemas.openxmlformats.org/officeDocument/2006/relationships/slide"/><Relationship Id="rId76" Target="slides/slide71.xml" Type="http://schemas.openxmlformats.org/officeDocument/2006/relationships/slide"/><Relationship Id="rId77" Target="slides/slide72.xml" Type="http://schemas.openxmlformats.org/officeDocument/2006/relationships/slide"/><Relationship Id="rId78" Target="slides/slide73.xml" Type="http://schemas.openxmlformats.org/officeDocument/2006/relationships/slide"/><Relationship Id="rId79" Target="slides/slide74.xml" Type="http://schemas.openxmlformats.org/officeDocument/2006/relationships/slide"/><Relationship Id="rId8" Target="slides/slide3.xml" Type="http://schemas.openxmlformats.org/officeDocument/2006/relationships/slide"/><Relationship Id="rId80" Target="slides/slide75.xml" Type="http://schemas.openxmlformats.org/officeDocument/2006/relationships/slide"/><Relationship Id="rId81" Target="slides/slide76.xml" Type="http://schemas.openxmlformats.org/officeDocument/2006/relationships/slide"/><Relationship Id="rId82" Target="slides/slide77.xml" Type="http://schemas.openxmlformats.org/officeDocument/2006/relationships/slide"/><Relationship Id="rId83" Target="slides/slide78.xml" Type="http://schemas.openxmlformats.org/officeDocument/2006/relationships/slide"/><Relationship Id="rId84" Target="slides/slide79.xml" Type="http://schemas.openxmlformats.org/officeDocument/2006/relationships/slide"/><Relationship Id="rId85" Target="slides/slide80.xml" Type="http://schemas.openxmlformats.org/officeDocument/2006/relationships/slide"/><Relationship Id="rId86" Target="slides/slide81.xml" Type="http://schemas.openxmlformats.org/officeDocument/2006/relationships/slide"/><Relationship Id="rId87" Target="slides/slide82.xml" Type="http://schemas.openxmlformats.org/officeDocument/2006/relationships/slide"/><Relationship Id="rId88" Target="slides/slide83.xml" Type="http://schemas.openxmlformats.org/officeDocument/2006/relationships/slide"/><Relationship Id="rId89" Target="slides/slide84.xml" Type="http://schemas.openxmlformats.org/officeDocument/2006/relationships/slide"/><Relationship Id="rId9" Target="slides/slide4.xml" Type="http://schemas.openxmlformats.org/officeDocument/2006/relationships/slide"/><Relationship Id="rId90" Target="slides/slide85.xml" Type="http://schemas.openxmlformats.org/officeDocument/2006/relationships/slide"/><Relationship Id="rId91" Target="slides/slide86.xml" Type="http://schemas.openxmlformats.org/officeDocument/2006/relationships/slide"/><Relationship Id="rId92" Target="slides/slide87.xml" Type="http://schemas.openxmlformats.org/officeDocument/2006/relationships/slide"/><Relationship Id="rId93" Target="slides/slide88.xml" Type="http://schemas.openxmlformats.org/officeDocument/2006/relationships/slide"/><Relationship Id="rId94" Target="slides/slide89.xml" Type="http://schemas.openxmlformats.org/officeDocument/2006/relationships/slide"/><Relationship Id="rId95" Target="slides/slide90.xml" Type="http://schemas.openxmlformats.org/officeDocument/2006/relationships/slide"/><Relationship Id="rId96" Target="slides/slide91.xml" Type="http://schemas.openxmlformats.org/officeDocument/2006/relationships/slide"/><Relationship Id="rId97" Target="slides/slide92.xml" Type="http://schemas.openxmlformats.org/officeDocument/2006/relationships/slide"/><Relationship Id="rId98" Target="slides/slide93.xml" Type="http://schemas.openxmlformats.org/officeDocument/2006/relationships/slide"/><Relationship Id="rId99" Target="slides/slide94.xml" Type="http://schemas.openxmlformats.org/officeDocument/2006/relationships/slide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algn="ctr" indent="0" mar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orient="vert" type="title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b="1" cap="all"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idx="1" type="pic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342900" latinLnBrk="0" marL="342900" rtl="0">
        <a:spcBef>
          <a:spcPct val="20000"/>
        </a:spcBef>
        <a:buFont charset="0" pitchFamily="34"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85750" latinLnBrk="0" marL="742950" rtl="0">
        <a:spcBef>
          <a:spcPct val="20000"/>
        </a:spcBef>
        <a:buFont charset="0" pitchFamily="34"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spcBef>
          <a:spcPct val="20000"/>
        </a:spcBef>
        <a:buFont charset="0" pitchFamily="3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spcBef>
          <a:spcPct val="20000"/>
        </a:spcBef>
        <a:buFont charset="0" pitchFamily="34"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spcBef>
          <a:spcPct val="20000"/>
        </a:spcBef>
        <a:buFont charset="0" pitchFamily="34"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3.xml" Type="http://schemas.openxmlformats.org/officeDocument/2006/relationships/slideLayout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0.xml.rels><?xml version="1.0" encoding="UTF-8" standalone="no"?><Relationships xmlns="http://schemas.openxmlformats.org/package/2006/relationships"><Relationship Id="rId1" Target="../slideLayouts/slideLayout3.xml" Type="http://schemas.openxmlformats.org/officeDocument/2006/relationships/slideLayout"/></Relationships>
</file>

<file path=ppt/slides/_rels/slide10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2.xml.rels><?xml version="1.0" encoding="UTF-8" standalone="no"?><Relationships xmlns="http://schemas.openxmlformats.org/package/2006/relationships"><Relationship Id="rId1" Target="../slideLayouts/slideLayout3.xml" Type="http://schemas.openxmlformats.org/officeDocument/2006/relationships/slideLayout"/></Relationships>
</file>

<file path=ppt/slides/_rels/slide1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3.xml.rels><?xml version="1.0" encoding="UTF-8" standalone="no"?><Relationships xmlns="http://schemas.openxmlformats.org/package/2006/relationships"><Relationship Id="rId1" Target="../slideLayouts/slideLayout3.xml" Type="http://schemas.openxmlformats.org/officeDocument/2006/relationships/slideLayout"/></Relationships>
</file>

<file path=ppt/slides/_rels/slide2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4.xml.rels><?xml version="1.0" encoding="UTF-8" standalone="no"?><Relationships xmlns="http://schemas.openxmlformats.org/package/2006/relationships"><Relationship Id="rId1" Target="../slideLayouts/slideLayout3.xml" Type="http://schemas.openxmlformats.org/officeDocument/2006/relationships/slideLayout"/></Relationships>
</file>

<file path=ppt/slides/_rels/slide3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5.xml.rels><?xml version="1.0" encoding="UTF-8" standalone="no"?><Relationships xmlns="http://schemas.openxmlformats.org/package/2006/relationships"><Relationship Id="rId1" Target="../slideLayouts/slideLayout3.xml" Type="http://schemas.openxmlformats.org/officeDocument/2006/relationships/slideLayout"/></Relationships>
</file>

<file path=ppt/slides/_rels/slide4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6.xml.rels><?xml version="1.0" encoding="UTF-8" standalone="no"?><Relationships xmlns="http://schemas.openxmlformats.org/package/2006/relationships"><Relationship Id="rId1" Target="../slideLayouts/slideLayout3.xml" Type="http://schemas.openxmlformats.org/officeDocument/2006/relationships/slideLayout"/></Relationships>
</file>

<file path=ppt/slides/_rels/slide5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7.xml.rels><?xml version="1.0" encoding="UTF-8" standalone="no"?><Relationships xmlns="http://schemas.openxmlformats.org/package/2006/relationships"><Relationship Id="rId1" Target="../slideLayouts/slideLayout3.xml" Type="http://schemas.openxmlformats.org/officeDocument/2006/relationships/slideLayout"/></Relationships>
</file>

<file path=ppt/slides/_rels/slide6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8.xml.rels><?xml version="1.0" encoding="UTF-8" standalone="no"?><Relationships xmlns="http://schemas.openxmlformats.org/package/2006/relationships"><Relationship Id="rId1" Target="../slideLayouts/slideLayout3.xml" Type="http://schemas.openxmlformats.org/officeDocument/2006/relationships/slideLayout"/></Relationships>
</file>

<file path=ppt/slides/_rels/slide7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9.xml.rels><?xml version="1.0" encoding="UTF-8" standalone="no"?><Relationships xmlns="http://schemas.openxmlformats.org/package/2006/relationships"><Relationship Id="rId1" Target="../slideLayouts/slideLayout3.xml" Type="http://schemas.openxmlformats.org/officeDocument/2006/relationships/slideLayout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 anchorCtr="true"/>
          <a:lstStyle>
            <a:lvl1pPr algn="l">
              <a:defRPr b="1" cap="all" sz="4000"/>
            </a:lvl1pPr>
          </a:lstStyle>
          <a:p>
            <a:r>
              <a:rPr lang="en-US" sz="3600"/>
              <a:t>Round 1</a:t>
            </a:r>
            <a:endParaRPr lang="en-US" smtClean="0"/>
          </a:p>
        </p:txBody>
      </p:sp>
      <p:sp xmlns:r="http://schemas.openxmlformats.org/officeDocument/2006/relationships"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category_name_01.txt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What position did Mark McGwire play when he played for the Cardinals?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Answer: 1st base</a:t>
            </a:r>
            <a:endParaRPr lang="en-US" sz="1100"/>
          </a:p>
        </p:txBody>
      </p:sp>
    </p:spTree>
  </p:cSld>
  <p:clrMapOvr>
    <a:masterClrMapping/>
  </p:clrMapOvr>
</p:sld>
</file>

<file path=ppt/slides/slide10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 anchorCtr="true"/>
          <a:lstStyle>
            <a:lvl1pPr algn="l">
              <a:defRPr b="1" cap="all" sz="4000"/>
            </a:lvl1pPr>
          </a:lstStyle>
          <a:p>
            <a:r>
              <a:rPr lang="en-US" sz="3600"/>
              <a:t>Round 10</a:t>
            </a:r>
            <a:endParaRPr lang="en-US" smtClean="0"/>
          </a:p>
        </p:txBody>
      </p:sp>
      <p:sp xmlns:r="http://schemas.openxmlformats.org/officeDocument/2006/relationships"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>
</file>

<file path=ppt/slides/slide10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category_name_10.txt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 of 10 in round 10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1 of 10 in round 10</a:t>
            </a:r>
            <a:endParaRPr lang="en-US" sz="1100"/>
          </a:p>
        </p:txBody>
      </p:sp>
    </p:spTree>
  </p:cSld>
  <p:clrMapOvr>
    <a:masterClrMapping/>
  </p:clrMapOvr>
</p:sld>
</file>

<file path=ppt/slides/slide10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category_name_10.txt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2 of 10 in round 10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2 of 10 in round 10</a:t>
            </a:r>
            <a:endParaRPr lang="en-US" sz="1100"/>
          </a:p>
        </p:txBody>
      </p:sp>
    </p:spTree>
  </p:cSld>
  <p:clrMapOvr>
    <a:masterClrMapping/>
  </p:clrMapOvr>
</p:sld>
</file>

<file path=ppt/slides/slide10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category_name_10.txt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3 of 10 in round 10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3 of 10 in round 10</a:t>
            </a:r>
            <a:endParaRPr lang="en-US" sz="1100"/>
          </a:p>
        </p:txBody>
      </p:sp>
    </p:spTree>
  </p:cSld>
  <p:clrMapOvr>
    <a:masterClrMapping/>
  </p:clrMapOvr>
</p:sld>
</file>

<file path=ppt/slides/slide10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category_name_10.txt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4 of 10 in round 10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4 of 10 in round 10</a:t>
            </a:r>
            <a:endParaRPr lang="en-US" sz="1100"/>
          </a:p>
        </p:txBody>
      </p:sp>
    </p:spTree>
  </p:cSld>
  <p:clrMapOvr>
    <a:masterClrMapping/>
  </p:clrMapOvr>
</p:sld>
</file>

<file path=ppt/slides/slide10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category_name_10.txt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5 of 10 in round 10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5 of 10 in round 10</a:t>
            </a:r>
            <a:endParaRPr lang="en-US" sz="1100"/>
          </a:p>
        </p:txBody>
      </p:sp>
    </p:spTree>
  </p:cSld>
  <p:clrMapOvr>
    <a:masterClrMapping/>
  </p:clrMapOvr>
</p:sld>
</file>

<file path=ppt/slides/slide10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category_name_10.txt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6 of 10 in round 10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6 of 10 in round 10</a:t>
            </a:r>
            <a:endParaRPr lang="en-US" sz="1100"/>
          </a:p>
        </p:txBody>
      </p:sp>
    </p:spTree>
  </p:cSld>
  <p:clrMapOvr>
    <a:masterClrMapping/>
  </p:clrMapOvr>
</p:sld>
</file>

<file path=ppt/slides/slide10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category_name_10.txt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7 of 10 in round 10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7 of 10 in round 10</a:t>
            </a:r>
            <a:endParaRPr lang="en-US" sz="1100"/>
          </a:p>
        </p:txBody>
      </p:sp>
    </p:spTree>
  </p:cSld>
  <p:clrMapOvr>
    <a:masterClrMapping/>
  </p:clrMapOvr>
</p:sld>
</file>

<file path=ppt/slides/slide10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category_name_10.txt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8 of 10 in round 10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8 of 10 in round 10</a:t>
            </a:r>
            <a:endParaRPr lang="en-US" sz="1100"/>
          </a:p>
        </p:txBody>
      </p:sp>
    </p:spTree>
  </p:cSld>
  <p:clrMapOvr>
    <a:masterClrMapping/>
  </p:clrMapOvr>
</p:sld>
</file>

<file path=ppt/slides/slide10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category_name_10.txt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9 of 10 in round 10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9 of 10 in round 10</a:t>
            </a:r>
            <a:endParaRPr lang="en-US" sz="1100"/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category_name_01.txt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Who was the founder of the St. Louis Cardinals?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Answer: Chris von der Ahe</a:t>
            </a:r>
            <a:endParaRPr lang="en-US" sz="1100"/>
          </a:p>
        </p:txBody>
      </p:sp>
    </p:spTree>
  </p:cSld>
  <p:clrMapOvr>
    <a:masterClrMapping/>
  </p:clrMapOvr>
</p:sld>
</file>

<file path=ppt/slides/slide11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category_name_10.txt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10 of 10 in round 10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10 of 10 in round 10</a:t>
            </a:r>
            <a:endParaRPr lang="en-US" sz="1100"/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 anchorCtr="true"/>
          <a:lstStyle>
            <a:lvl1pPr algn="l">
              <a:defRPr b="1" cap="all" sz="4000"/>
            </a:lvl1pPr>
          </a:lstStyle>
          <a:p>
            <a:r>
              <a:rPr lang="en-US" sz="3600"/>
              <a:t>Round 2</a:t>
            </a:r>
            <a:endParaRPr lang="en-US" smtClean="0"/>
          </a:p>
        </p:txBody>
      </p:sp>
      <p:sp xmlns:r="http://schemas.openxmlformats.org/officeDocument/2006/relationships"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category_name_02.txt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What year was the 1st vehicle every made?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Answer: 1885</a:t>
            </a:r>
            <a:endParaRPr lang="en-US" sz="1100"/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category_name_02.txt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What year was the 1st Ford Mustang release?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Answer: 1964</a:t>
            </a:r>
            <a:endParaRPr lang="en-US" sz="1100"/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category_name_02.txt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What year was the 1st Camaro release?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Answer: 1966</a:t>
            </a:r>
            <a:endParaRPr lang="en-US" sz="1100"/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category_name_02.txt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Who produced the Model T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Answer: Ford</a:t>
            </a:r>
            <a:endParaRPr lang="en-US" sz="1100"/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category_name_02.txt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What was the 1st vehicle that had suicide doors?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Answer: Lincoln</a:t>
            </a:r>
            <a:endParaRPr lang="en-US" sz="1100"/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category_name_02.txt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What vehicle did Bonnie and Clyde steal?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Answer: Ford Fordor Deluxe</a:t>
            </a:r>
            <a:endParaRPr lang="en-US" sz="1100"/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category_name_02.txt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What year was the 1st Thunderbird released?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1955</a:t>
            </a:r>
            <a:endParaRPr lang="en-US" sz="1100"/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category_name_01.txt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What is the Stadium name for the St. Louis Cardinals?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Answer: Busch Stadium</a:t>
            </a:r>
            <a:endParaRPr lang="en-US" sz="1100"/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category_name_02.txt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What year was the 1st C4 Corvette released?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Answer: 1984</a:t>
            </a:r>
            <a:endParaRPr lang="en-US" sz="1100"/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category_name_02.txt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What year was the 1st Dodge Charger released?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Answer: 1964</a:t>
            </a:r>
            <a:endParaRPr lang="en-US" sz="1100"/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category_name_02.txt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What year was the 1st CJ Jeep released?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Answer: 1970</a:t>
            </a:r>
            <a:endParaRPr lang="en-US" sz="1100"/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 anchorCtr="true"/>
          <a:lstStyle>
            <a:lvl1pPr algn="l">
              <a:defRPr b="1" cap="all" sz="4000"/>
            </a:lvl1pPr>
          </a:lstStyle>
          <a:p>
            <a:r>
              <a:rPr lang="en-US" sz="3600"/>
              <a:t>Round 3</a:t>
            </a:r>
            <a:endParaRPr lang="en-US" smtClean="0"/>
          </a:p>
        </p:txBody>
      </p:sp>
      <p:sp xmlns:r="http://schemas.openxmlformats.org/officeDocument/2006/relationships"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category_name_03.txt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When was the first motorcycle designed?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Answer: 1885</a:t>
            </a:r>
            <a:endParaRPr lang="en-US" sz="1100"/>
          </a:p>
        </p:txBody>
      </p: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category_name_03.txt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When was the 1st Harley motorcycle produced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Answer: 1903</a:t>
            </a:r>
            <a:endParaRPr lang="en-US" sz="1100"/>
          </a:p>
        </p:txBody>
      </p:sp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category_name_03.txt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What was the first motorcycle Harley produced?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Answer: the model 1</a:t>
            </a:r>
            <a:endParaRPr lang="en-US" sz="1100"/>
          </a:p>
        </p:txBody>
      </p:sp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category_name_03.txt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In what State was Harley motorcycles produced?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Answer: Wisconsin</a:t>
            </a:r>
            <a:endParaRPr lang="en-US" sz="1100"/>
          </a:p>
        </p:txBody>
      </p:sp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category_name_03.txt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When was the 1 Indian motorcycle produced?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Answer: 1901</a:t>
            </a:r>
            <a:endParaRPr lang="en-US" sz="1100"/>
          </a:p>
        </p:txBody>
      </p:sp>
    </p:spTree>
  </p:cSld>
  <p:clrMapOvr>
    <a:masterClrMapping/>
  </p:clrMapOvr>
</p:sld>
</file>

<file path=ppt/slides/slide2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category_name_03.txt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In what State were Indian motorcycles produced orginanly?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Answer: Massachusetts</a:t>
            </a:r>
            <a:endParaRPr lang="en-US" sz="1100"/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category_name_01.txt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For the Cardinals, who wears the number 4 jersey?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Answer: Yadier Molina</a:t>
            </a:r>
            <a:endParaRPr lang="en-US" sz="1100"/>
          </a:p>
        </p:txBody>
      </p:sp>
    </p:spTree>
  </p:cSld>
  <p:clrMapOvr>
    <a:masterClrMapping/>
  </p:clrMapOvr>
</p:sld>
</file>

<file path=ppt/slides/slide3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category_name_03.txt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Who bought Indian after they went bankrupt?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Answer: Polaris</a:t>
            </a:r>
            <a:endParaRPr lang="en-US" sz="1100"/>
          </a:p>
        </p:txBody>
      </p:sp>
    </p:spTree>
  </p:cSld>
  <p:clrMapOvr>
    <a:masterClrMapping/>
  </p:clrMapOvr>
</p:sld>
</file>

<file path=ppt/slides/slide3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category_name_03.txt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What was the 1st Indian ever produced?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Answer: American Indian</a:t>
            </a:r>
            <a:endParaRPr lang="en-US" sz="1100"/>
          </a:p>
        </p:txBody>
      </p:sp>
    </p:spTree>
  </p:cSld>
  <p:clrMapOvr>
    <a:masterClrMapping/>
  </p:clrMapOvr>
</p:sld>
</file>

<file path=ppt/slides/slide3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category_name_03.txt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Who were the founder of Indian?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Answer: G. Hendee and Oscar Hedstrom</a:t>
            </a:r>
            <a:endParaRPr lang="en-US" sz="1100"/>
          </a:p>
        </p:txBody>
      </p:sp>
    </p:spTree>
  </p:cSld>
  <p:clrMapOvr>
    <a:masterClrMapping/>
  </p:clrMapOvr>
</p:sld>
</file>

<file path=ppt/slides/slide3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category_name_03.txt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Between Harley and Indain, who won the first endurane race from Boston to New York City?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Answer: Indian</a:t>
            </a:r>
            <a:endParaRPr lang="en-US" sz="1100"/>
          </a:p>
        </p:txBody>
      </p:sp>
    </p:spTree>
  </p:cSld>
  <p:clrMapOvr>
    <a:masterClrMapping/>
  </p:clrMapOvr>
</p:sld>
</file>

<file path=ppt/slides/slide3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 anchorCtr="true"/>
          <a:lstStyle>
            <a:lvl1pPr algn="l">
              <a:defRPr b="1" cap="all" sz="4000"/>
            </a:lvl1pPr>
          </a:lstStyle>
          <a:p>
            <a:r>
              <a:rPr lang="en-US" sz="3600"/>
              <a:t>Round 4</a:t>
            </a:r>
            <a:endParaRPr lang="en-US" smtClean="0"/>
          </a:p>
        </p:txBody>
      </p:sp>
      <p:sp xmlns:r="http://schemas.openxmlformats.org/officeDocument/2006/relationships"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>
</file>

<file path=ppt/slides/slide3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category_name_04.txt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 of 10 in round 4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1 of 10 in round 4</a:t>
            </a:r>
            <a:endParaRPr lang="en-US" sz="1100"/>
          </a:p>
        </p:txBody>
      </p:sp>
    </p:spTree>
  </p:cSld>
  <p:clrMapOvr>
    <a:masterClrMapping/>
  </p:clrMapOvr>
</p:sld>
</file>

<file path=ppt/slides/slide3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category_name_04.txt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2 of 10 in round 4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2 of 10 in round 4</a:t>
            </a:r>
            <a:endParaRPr lang="en-US" sz="1100"/>
          </a:p>
        </p:txBody>
      </p:sp>
    </p:spTree>
  </p:cSld>
  <p:clrMapOvr>
    <a:masterClrMapping/>
  </p:clrMapOvr>
</p:sld>
</file>

<file path=ppt/slides/slide3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category_name_04.txt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3 of 10 in round 4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3 of 10 in round 4</a:t>
            </a:r>
            <a:endParaRPr lang="en-US" sz="1100"/>
          </a:p>
        </p:txBody>
      </p:sp>
    </p:spTree>
  </p:cSld>
  <p:clrMapOvr>
    <a:masterClrMapping/>
  </p:clrMapOvr>
</p:sld>
</file>

<file path=ppt/slides/slide3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category_name_04.txt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4 of 10 in round 4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4 of 10 in round 4</a:t>
            </a:r>
            <a:endParaRPr lang="en-US" sz="1100"/>
          </a:p>
        </p:txBody>
      </p:sp>
    </p:spTree>
  </p:cSld>
  <p:clrMapOvr>
    <a:masterClrMapping/>
  </p:clrMapOvr>
</p:sld>
</file>

<file path=ppt/slides/slide3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category_name_04.txt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5 of 10 in round 4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5 of 10 in round 4</a:t>
            </a:r>
            <a:endParaRPr lang="en-US" sz="1100"/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category_name_01.txt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What was the first year the Cardinals won the World Series?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Answer: 1926</a:t>
            </a:r>
            <a:endParaRPr lang="en-US" sz="1100"/>
          </a:p>
        </p:txBody>
      </p:sp>
    </p:spTree>
  </p:cSld>
  <p:clrMapOvr>
    <a:masterClrMapping/>
  </p:clrMapOvr>
</p:sld>
</file>

<file path=ppt/slides/slide4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category_name_04.txt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6 of 10 in round 4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6 of 10 in round 4</a:t>
            </a:r>
            <a:endParaRPr lang="en-US" sz="1100"/>
          </a:p>
        </p:txBody>
      </p:sp>
    </p:spTree>
  </p:cSld>
  <p:clrMapOvr>
    <a:masterClrMapping/>
  </p:clrMapOvr>
</p:sld>
</file>

<file path=ppt/slides/slide4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category_name_04.txt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7 of 10 in round 4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7 of 10 in round 4</a:t>
            </a:r>
            <a:endParaRPr lang="en-US" sz="1100"/>
          </a:p>
        </p:txBody>
      </p:sp>
    </p:spTree>
  </p:cSld>
  <p:clrMapOvr>
    <a:masterClrMapping/>
  </p:clrMapOvr>
</p:sld>
</file>

<file path=ppt/slides/slide4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category_name_04.txt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8 of 10 in round 4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8 of 10 in round 4</a:t>
            </a:r>
            <a:endParaRPr lang="en-US" sz="1100"/>
          </a:p>
        </p:txBody>
      </p:sp>
    </p:spTree>
  </p:cSld>
  <p:clrMapOvr>
    <a:masterClrMapping/>
  </p:clrMapOvr>
</p:sld>
</file>

<file path=ppt/slides/slide4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category_name_04.txt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9 of 10 in round 4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9 of 10 in round 4</a:t>
            </a:r>
            <a:endParaRPr lang="en-US" sz="1100"/>
          </a:p>
        </p:txBody>
      </p:sp>
    </p:spTree>
  </p:cSld>
  <p:clrMapOvr>
    <a:masterClrMapping/>
  </p:clrMapOvr>
</p:sld>
</file>

<file path=ppt/slides/slide4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category_name_04.txt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10 of 10 in round 4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10 of 10 in round 4</a:t>
            </a:r>
            <a:endParaRPr lang="en-US" sz="1100"/>
          </a:p>
        </p:txBody>
      </p:sp>
    </p:spTree>
  </p:cSld>
  <p:clrMapOvr>
    <a:masterClrMapping/>
  </p:clrMapOvr>
</p:sld>
</file>

<file path=ppt/slides/slide4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 anchorCtr="true"/>
          <a:lstStyle>
            <a:lvl1pPr algn="l">
              <a:defRPr b="1" cap="all" sz="4000"/>
            </a:lvl1pPr>
          </a:lstStyle>
          <a:p>
            <a:r>
              <a:rPr lang="en-US" sz="3600"/>
              <a:t>Round 5</a:t>
            </a:r>
            <a:endParaRPr lang="en-US" smtClean="0"/>
          </a:p>
        </p:txBody>
      </p:sp>
      <p:sp xmlns:r="http://schemas.openxmlformats.org/officeDocument/2006/relationships"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>
</file>

<file path=ppt/slides/slide4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category_name_05.txt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 of 10 in round 5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1 of 10 in round 5</a:t>
            </a:r>
            <a:endParaRPr lang="en-US" sz="1100"/>
          </a:p>
        </p:txBody>
      </p:sp>
    </p:spTree>
  </p:cSld>
  <p:clrMapOvr>
    <a:masterClrMapping/>
  </p:clrMapOvr>
</p:sld>
</file>

<file path=ppt/slides/slide4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category_name_05.txt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2 of 10 in round 5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2 of 10 in round 5</a:t>
            </a:r>
            <a:endParaRPr lang="en-US" sz="1100"/>
          </a:p>
        </p:txBody>
      </p:sp>
    </p:spTree>
  </p:cSld>
  <p:clrMapOvr>
    <a:masterClrMapping/>
  </p:clrMapOvr>
</p:sld>
</file>

<file path=ppt/slides/slide4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category_name_05.txt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3 of 10 in round 5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3 of 10 in round 5</a:t>
            </a:r>
            <a:endParaRPr lang="en-US" sz="1100"/>
          </a:p>
        </p:txBody>
      </p:sp>
    </p:spTree>
  </p:cSld>
  <p:clrMapOvr>
    <a:masterClrMapping/>
  </p:clrMapOvr>
</p:sld>
</file>

<file path=ppt/slides/slide4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category_name_05.txt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4 of 10 in round 5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4 of 10 in round 5</a:t>
            </a:r>
            <a:endParaRPr lang="en-US" sz="1100"/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category_name_01.txt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What was the most recent year the Cardinals won the World Series?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Answer: 2011</a:t>
            </a:r>
            <a:endParaRPr lang="en-US" sz="1100"/>
          </a:p>
        </p:txBody>
      </p:sp>
    </p:spTree>
  </p:cSld>
  <p:clrMapOvr>
    <a:masterClrMapping/>
  </p:clrMapOvr>
</p:sld>
</file>

<file path=ppt/slides/slide5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category_name_05.txt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5 of 10 in round 5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5 of 10 in round 5</a:t>
            </a:r>
            <a:endParaRPr lang="en-US" sz="1100"/>
          </a:p>
        </p:txBody>
      </p:sp>
    </p:spTree>
  </p:cSld>
  <p:clrMapOvr>
    <a:masterClrMapping/>
  </p:clrMapOvr>
</p:sld>
</file>

<file path=ppt/slides/slide5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category_name_05.txt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6 of 10 in round 5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6 of 10 in round 5</a:t>
            </a:r>
            <a:endParaRPr lang="en-US" sz="1100"/>
          </a:p>
        </p:txBody>
      </p:sp>
    </p:spTree>
  </p:cSld>
  <p:clrMapOvr>
    <a:masterClrMapping/>
  </p:clrMapOvr>
</p:sld>
</file>

<file path=ppt/slides/slide5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category_name_05.txt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7 of 10 in round 5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7 of 10 in round 5</a:t>
            </a:r>
            <a:endParaRPr lang="en-US" sz="1100"/>
          </a:p>
        </p:txBody>
      </p:sp>
    </p:spTree>
  </p:cSld>
  <p:clrMapOvr>
    <a:masterClrMapping/>
  </p:clrMapOvr>
</p:sld>
</file>

<file path=ppt/slides/slide5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category_name_05.txt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8 of 10 in round 5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8 of 10 in round 5</a:t>
            </a:r>
            <a:endParaRPr lang="en-US" sz="1100"/>
          </a:p>
        </p:txBody>
      </p:sp>
    </p:spTree>
  </p:cSld>
  <p:clrMapOvr>
    <a:masterClrMapping/>
  </p:clrMapOvr>
</p:sld>
</file>

<file path=ppt/slides/slide5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category_name_05.txt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9 of 10 in round 5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9 of 10 in round 5</a:t>
            </a:r>
            <a:endParaRPr lang="en-US" sz="1100"/>
          </a:p>
        </p:txBody>
      </p:sp>
    </p:spTree>
  </p:cSld>
  <p:clrMapOvr>
    <a:masterClrMapping/>
  </p:clrMapOvr>
</p:sld>
</file>

<file path=ppt/slides/slide5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category_name_05.txt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10 of 10 in round 5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10 of 10 in round 5</a:t>
            </a:r>
            <a:endParaRPr lang="en-US" sz="1100"/>
          </a:p>
        </p:txBody>
      </p:sp>
    </p:spTree>
  </p:cSld>
  <p:clrMapOvr>
    <a:masterClrMapping/>
  </p:clrMapOvr>
</p:sld>
</file>

<file path=ppt/slides/slide5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 anchorCtr="true"/>
          <a:lstStyle>
            <a:lvl1pPr algn="l">
              <a:defRPr b="1" cap="all" sz="4000"/>
            </a:lvl1pPr>
          </a:lstStyle>
          <a:p>
            <a:r>
              <a:rPr lang="en-US" sz="3600"/>
              <a:t>Round 6</a:t>
            </a:r>
            <a:endParaRPr lang="en-US" smtClean="0"/>
          </a:p>
        </p:txBody>
      </p:sp>
      <p:sp xmlns:r="http://schemas.openxmlformats.org/officeDocument/2006/relationships"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>
</file>

<file path=ppt/slides/slide5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category_name_06.txt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 of 10 in round 6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1 of 10 in round 6</a:t>
            </a:r>
            <a:endParaRPr lang="en-US" sz="1100"/>
          </a:p>
        </p:txBody>
      </p:sp>
    </p:spTree>
  </p:cSld>
  <p:clrMapOvr>
    <a:masterClrMapping/>
  </p:clrMapOvr>
</p:sld>
</file>

<file path=ppt/slides/slide5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category_name_06.txt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2 of 10 in round 6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2 of 10 in round 6</a:t>
            </a:r>
            <a:endParaRPr lang="en-US" sz="1100"/>
          </a:p>
        </p:txBody>
      </p:sp>
    </p:spTree>
  </p:cSld>
  <p:clrMapOvr>
    <a:masterClrMapping/>
  </p:clrMapOvr>
</p:sld>
</file>

<file path=ppt/slides/slide5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category_name_06.txt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3 of 10 in round 6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3 of 10 in round 6</a:t>
            </a:r>
            <a:endParaRPr lang="en-US" sz="1100"/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category_name_01.txt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How many World Series has the Cardinals won?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Answer: 11</a:t>
            </a:r>
            <a:endParaRPr lang="en-US" sz="1100"/>
          </a:p>
        </p:txBody>
      </p:sp>
    </p:spTree>
  </p:cSld>
  <p:clrMapOvr>
    <a:masterClrMapping/>
  </p:clrMapOvr>
</p:sld>
</file>

<file path=ppt/slides/slide6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category_name_06.txt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4 of 10 in round 6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4 of 10 in round 6</a:t>
            </a:r>
            <a:endParaRPr lang="en-US" sz="1100"/>
          </a:p>
        </p:txBody>
      </p:sp>
    </p:spTree>
  </p:cSld>
  <p:clrMapOvr>
    <a:masterClrMapping/>
  </p:clrMapOvr>
</p:sld>
</file>

<file path=ppt/slides/slide6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category_name_06.txt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5 of 10 in round 6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5 of 10 in round 6</a:t>
            </a:r>
            <a:endParaRPr lang="en-US" sz="1100"/>
          </a:p>
        </p:txBody>
      </p:sp>
    </p:spTree>
  </p:cSld>
  <p:clrMapOvr>
    <a:masterClrMapping/>
  </p:clrMapOvr>
</p:sld>
</file>

<file path=ppt/slides/slide6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category_name_06.txt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6 of 10 in round 6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6 of 10 in round 6</a:t>
            </a:r>
            <a:endParaRPr lang="en-US" sz="1100"/>
          </a:p>
        </p:txBody>
      </p:sp>
    </p:spTree>
  </p:cSld>
  <p:clrMapOvr>
    <a:masterClrMapping/>
  </p:clrMapOvr>
</p:sld>
</file>

<file path=ppt/slides/slide6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category_name_06.txt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7 of 10 in round 6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7 of 10 in round 6</a:t>
            </a:r>
            <a:endParaRPr lang="en-US" sz="1100"/>
          </a:p>
        </p:txBody>
      </p:sp>
    </p:spTree>
  </p:cSld>
  <p:clrMapOvr>
    <a:masterClrMapping/>
  </p:clrMapOvr>
</p:sld>
</file>

<file path=ppt/slides/slide6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category_name_06.txt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8 of 10 in round 6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8 of 10 in round 6</a:t>
            </a:r>
            <a:endParaRPr lang="en-US" sz="1100"/>
          </a:p>
        </p:txBody>
      </p:sp>
    </p:spTree>
  </p:cSld>
  <p:clrMapOvr>
    <a:masterClrMapping/>
  </p:clrMapOvr>
</p:sld>
</file>

<file path=ppt/slides/slide6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category_name_06.txt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9 of 10 in round 6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9 of 10 in round 6</a:t>
            </a:r>
            <a:endParaRPr lang="en-US" sz="1100"/>
          </a:p>
        </p:txBody>
      </p:sp>
    </p:spTree>
  </p:cSld>
  <p:clrMapOvr>
    <a:masterClrMapping/>
  </p:clrMapOvr>
</p:sld>
</file>

<file path=ppt/slides/slide6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category_name_06.txt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10 of 10 in round 6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10 of 10 in round 6</a:t>
            </a:r>
            <a:endParaRPr lang="en-US" sz="1100"/>
          </a:p>
        </p:txBody>
      </p:sp>
    </p:spTree>
  </p:cSld>
  <p:clrMapOvr>
    <a:masterClrMapping/>
  </p:clrMapOvr>
</p:sld>
</file>

<file path=ppt/slides/slide6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 anchorCtr="true"/>
          <a:lstStyle>
            <a:lvl1pPr algn="l">
              <a:defRPr b="1" cap="all" sz="4000"/>
            </a:lvl1pPr>
          </a:lstStyle>
          <a:p>
            <a:r>
              <a:rPr lang="en-US" sz="3600"/>
              <a:t>Round 7</a:t>
            </a:r>
            <a:endParaRPr lang="en-US" smtClean="0"/>
          </a:p>
        </p:txBody>
      </p:sp>
      <p:sp xmlns:r="http://schemas.openxmlformats.org/officeDocument/2006/relationships"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>
</file>

<file path=ppt/slides/slide6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category_name_07.txt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 of 10 in round 7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1 of 10 in round 7</a:t>
            </a:r>
            <a:endParaRPr lang="en-US" sz="1100"/>
          </a:p>
        </p:txBody>
      </p:sp>
    </p:spTree>
  </p:cSld>
  <p:clrMapOvr>
    <a:masterClrMapping/>
  </p:clrMapOvr>
</p:sld>
</file>

<file path=ppt/slides/slide6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category_name_07.txt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2 of 10 in round 7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2 of 10 in round 7</a:t>
            </a:r>
            <a:endParaRPr lang="en-US" sz="1100"/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category_name_01.txt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What team is the Cardinals biggest rivals?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Cubs</a:t>
            </a:r>
            <a:endParaRPr lang="en-US" sz="1100"/>
          </a:p>
        </p:txBody>
      </p:sp>
    </p:spTree>
  </p:cSld>
  <p:clrMapOvr>
    <a:masterClrMapping/>
  </p:clrMapOvr>
</p:sld>
</file>

<file path=ppt/slides/slide7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category_name_07.txt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3 of 10 in round 7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3 of 10 in round 7</a:t>
            </a:r>
            <a:endParaRPr lang="en-US" sz="1100"/>
          </a:p>
        </p:txBody>
      </p:sp>
    </p:spTree>
  </p:cSld>
  <p:clrMapOvr>
    <a:masterClrMapping/>
  </p:clrMapOvr>
</p:sld>
</file>

<file path=ppt/slides/slide7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category_name_07.txt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4 of 10 in round 7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4 of 10 in round 7</a:t>
            </a:r>
            <a:endParaRPr lang="en-US" sz="1100"/>
          </a:p>
        </p:txBody>
      </p:sp>
    </p:spTree>
  </p:cSld>
  <p:clrMapOvr>
    <a:masterClrMapping/>
  </p:clrMapOvr>
</p:sld>
</file>

<file path=ppt/slides/slide7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category_name_07.txt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5 of 10 in round 7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5 of 10 in round 7</a:t>
            </a:r>
            <a:endParaRPr lang="en-US" sz="1100"/>
          </a:p>
        </p:txBody>
      </p:sp>
    </p:spTree>
  </p:cSld>
  <p:clrMapOvr>
    <a:masterClrMapping/>
  </p:clrMapOvr>
</p:sld>
</file>

<file path=ppt/slides/slide7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category_name_07.txt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6 of 10 in round 7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6 of 10 in round 7</a:t>
            </a:r>
            <a:endParaRPr lang="en-US" sz="1100"/>
          </a:p>
        </p:txBody>
      </p:sp>
    </p:spTree>
  </p:cSld>
  <p:clrMapOvr>
    <a:masterClrMapping/>
  </p:clrMapOvr>
</p:sld>
</file>

<file path=ppt/slides/slide7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category_name_07.txt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7 of 10 in round 7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7 of 10 in round 7</a:t>
            </a:r>
            <a:endParaRPr lang="en-US" sz="1100"/>
          </a:p>
        </p:txBody>
      </p:sp>
    </p:spTree>
  </p:cSld>
  <p:clrMapOvr>
    <a:masterClrMapping/>
  </p:clrMapOvr>
</p:sld>
</file>

<file path=ppt/slides/slide7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category_name_07.txt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8 of 10 in round 7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8 of 10 in round 7</a:t>
            </a:r>
            <a:endParaRPr lang="en-US" sz="1100"/>
          </a:p>
        </p:txBody>
      </p:sp>
    </p:spTree>
  </p:cSld>
  <p:clrMapOvr>
    <a:masterClrMapping/>
  </p:clrMapOvr>
</p:sld>
</file>

<file path=ppt/slides/slide7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category_name_07.txt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9 of 10 in round 7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9 of 10 in round 7</a:t>
            </a:r>
            <a:endParaRPr lang="en-US" sz="1100"/>
          </a:p>
        </p:txBody>
      </p:sp>
    </p:spTree>
  </p:cSld>
  <p:clrMapOvr>
    <a:masterClrMapping/>
  </p:clrMapOvr>
</p:sld>
</file>

<file path=ppt/slides/slide7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category_name_07.txt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10 of 10 in round 7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10 of 10 in round 7</a:t>
            </a:r>
            <a:endParaRPr lang="en-US" sz="1100"/>
          </a:p>
        </p:txBody>
      </p:sp>
    </p:spTree>
  </p:cSld>
  <p:clrMapOvr>
    <a:masterClrMapping/>
  </p:clrMapOvr>
</p:sld>
</file>

<file path=ppt/slides/slide7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 anchorCtr="true"/>
          <a:lstStyle>
            <a:lvl1pPr algn="l">
              <a:defRPr b="1" cap="all" sz="4000"/>
            </a:lvl1pPr>
          </a:lstStyle>
          <a:p>
            <a:r>
              <a:rPr lang="en-US" sz="3600"/>
              <a:t>Round 8</a:t>
            </a:r>
            <a:endParaRPr lang="en-US" smtClean="0"/>
          </a:p>
        </p:txBody>
      </p:sp>
      <p:sp xmlns:r="http://schemas.openxmlformats.org/officeDocument/2006/relationships"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>
</file>

<file path=ppt/slides/slide7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category_name_08.txt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 of 10 in round 8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1 of 10 in round 8</a:t>
            </a:r>
            <a:endParaRPr lang="en-US" sz="1100"/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category_name_01.txt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Who is the Cardinals hitting coach?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Answer: Mike Matheny</a:t>
            </a:r>
            <a:endParaRPr lang="en-US" sz="1100"/>
          </a:p>
        </p:txBody>
      </p:sp>
    </p:spTree>
  </p:cSld>
  <p:clrMapOvr>
    <a:masterClrMapping/>
  </p:clrMapOvr>
</p:sld>
</file>

<file path=ppt/slides/slide8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category_name_08.txt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2 of 10 in round 8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2 of 10 in round 8</a:t>
            </a:r>
            <a:endParaRPr lang="en-US" sz="1100"/>
          </a:p>
        </p:txBody>
      </p:sp>
    </p:spTree>
  </p:cSld>
  <p:clrMapOvr>
    <a:masterClrMapping/>
  </p:clrMapOvr>
</p:sld>
</file>

<file path=ppt/slides/slide8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category_name_08.txt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3 of 10 in round 8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3 of 10 in round 8</a:t>
            </a:r>
            <a:endParaRPr lang="en-US" sz="1100"/>
          </a:p>
        </p:txBody>
      </p:sp>
    </p:spTree>
  </p:cSld>
  <p:clrMapOvr>
    <a:masterClrMapping/>
  </p:clrMapOvr>
</p:sld>
</file>

<file path=ppt/slides/slide8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category_name_08.txt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4 of 10 in round 8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4 of 10 in round 8</a:t>
            </a:r>
            <a:endParaRPr lang="en-US" sz="1100"/>
          </a:p>
        </p:txBody>
      </p:sp>
    </p:spTree>
  </p:cSld>
  <p:clrMapOvr>
    <a:masterClrMapping/>
  </p:clrMapOvr>
</p:sld>
</file>

<file path=ppt/slides/slide8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category_name_08.txt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5 of 10 in round 8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5 of 10 in round 8</a:t>
            </a:r>
            <a:endParaRPr lang="en-US" sz="1100"/>
          </a:p>
        </p:txBody>
      </p:sp>
    </p:spTree>
  </p:cSld>
  <p:clrMapOvr>
    <a:masterClrMapping/>
  </p:clrMapOvr>
</p:sld>
</file>

<file path=ppt/slides/slide8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category_name_08.txt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6 of 10 in round 8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6 of 10 in round 8</a:t>
            </a:r>
            <a:endParaRPr lang="en-US" sz="1100"/>
          </a:p>
        </p:txBody>
      </p:sp>
    </p:spTree>
  </p:cSld>
  <p:clrMapOvr>
    <a:masterClrMapping/>
  </p:clrMapOvr>
</p:sld>
</file>

<file path=ppt/slides/slide8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category_name_08.txt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7 of 10 in round 8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7 of 10 in round 8</a:t>
            </a:r>
            <a:endParaRPr lang="en-US" sz="1100"/>
          </a:p>
        </p:txBody>
      </p:sp>
    </p:spTree>
  </p:cSld>
  <p:clrMapOvr>
    <a:masterClrMapping/>
  </p:clrMapOvr>
</p:sld>
</file>

<file path=ppt/slides/slide8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category_name_08.txt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8 of 10 in round 8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8 of 10 in round 8</a:t>
            </a:r>
            <a:endParaRPr lang="en-US" sz="1100"/>
          </a:p>
        </p:txBody>
      </p:sp>
    </p:spTree>
  </p:cSld>
  <p:clrMapOvr>
    <a:masterClrMapping/>
  </p:clrMapOvr>
</p:sld>
</file>

<file path=ppt/slides/slide8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category_name_08.txt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9 of 10 in round 8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9 of 10 in round 8</a:t>
            </a:r>
            <a:endParaRPr lang="en-US" sz="1100"/>
          </a:p>
        </p:txBody>
      </p:sp>
    </p:spTree>
  </p:cSld>
  <p:clrMapOvr>
    <a:masterClrMapping/>
  </p:clrMapOvr>
</p:sld>
</file>

<file path=ppt/slides/slide8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category_name_08.txt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10 of 10 in round 8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10 of 10 in round 8</a:t>
            </a:r>
            <a:endParaRPr lang="en-US" sz="1100"/>
          </a:p>
        </p:txBody>
      </p:sp>
    </p:spTree>
  </p:cSld>
  <p:clrMapOvr>
    <a:masterClrMapping/>
  </p:clrMapOvr>
</p:sld>
</file>

<file path=ppt/slides/slide8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 anchorCtr="true"/>
          <a:lstStyle>
            <a:lvl1pPr algn="l">
              <a:defRPr b="1" cap="all" sz="4000"/>
            </a:lvl1pPr>
          </a:lstStyle>
          <a:p>
            <a:r>
              <a:rPr lang="en-US" sz="3600"/>
              <a:t>Round 9</a:t>
            </a:r>
            <a:endParaRPr lang="en-US" smtClean="0"/>
          </a:p>
        </p:txBody>
      </p:sp>
      <p:sp xmlns:r="http://schemas.openxmlformats.org/officeDocument/2006/relationships"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category_name_01.txt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What Cardinal player has the highest batting record?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Answer: Stan Musial</a:t>
            </a:r>
            <a:endParaRPr lang="en-US" sz="1100"/>
          </a:p>
        </p:txBody>
      </p:sp>
    </p:spTree>
  </p:cSld>
  <p:clrMapOvr>
    <a:masterClrMapping/>
  </p:clrMapOvr>
</p:sld>
</file>

<file path=ppt/slides/slide9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category_name_09.txt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 of 10 in round 9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1 of 10 in round 9</a:t>
            </a:r>
            <a:endParaRPr lang="en-US" sz="1100"/>
          </a:p>
        </p:txBody>
      </p:sp>
    </p:spTree>
  </p:cSld>
  <p:clrMapOvr>
    <a:masterClrMapping/>
  </p:clrMapOvr>
</p:sld>
</file>

<file path=ppt/slides/slide9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category_name_09.txt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2 of 10 in round 9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2 of 10 in round 9</a:t>
            </a:r>
            <a:endParaRPr lang="en-US" sz="1100"/>
          </a:p>
        </p:txBody>
      </p:sp>
    </p:spTree>
  </p:cSld>
  <p:clrMapOvr>
    <a:masterClrMapping/>
  </p:clrMapOvr>
</p:sld>
</file>

<file path=ppt/slides/slide9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category_name_09.txt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3 of 10 in round 9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3 of 10 in round 9</a:t>
            </a:r>
            <a:endParaRPr lang="en-US" sz="1100"/>
          </a:p>
        </p:txBody>
      </p:sp>
    </p:spTree>
  </p:cSld>
  <p:clrMapOvr>
    <a:masterClrMapping/>
  </p:clrMapOvr>
</p:sld>
</file>

<file path=ppt/slides/slide9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category_name_09.txt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4 of 10 in round 9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4 of 10 in round 9</a:t>
            </a:r>
            <a:endParaRPr lang="en-US" sz="1100"/>
          </a:p>
        </p:txBody>
      </p:sp>
    </p:spTree>
  </p:cSld>
  <p:clrMapOvr>
    <a:masterClrMapping/>
  </p:clrMapOvr>
</p:sld>
</file>

<file path=ppt/slides/slide9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category_name_09.txt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5 of 10 in round 9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5 of 10 in round 9</a:t>
            </a:r>
            <a:endParaRPr lang="en-US" sz="1100"/>
          </a:p>
        </p:txBody>
      </p:sp>
    </p:spTree>
  </p:cSld>
  <p:clrMapOvr>
    <a:masterClrMapping/>
  </p:clrMapOvr>
</p:sld>
</file>

<file path=ppt/slides/slide9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category_name_09.txt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6 of 10 in round 9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6 of 10 in round 9</a:t>
            </a:r>
            <a:endParaRPr lang="en-US" sz="1100"/>
          </a:p>
        </p:txBody>
      </p:sp>
    </p:spTree>
  </p:cSld>
  <p:clrMapOvr>
    <a:masterClrMapping/>
  </p:clrMapOvr>
</p:sld>
</file>

<file path=ppt/slides/slide9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category_name_09.txt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7 of 10 in round 9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7 of 10 in round 9</a:t>
            </a:r>
            <a:endParaRPr lang="en-US" sz="1100"/>
          </a:p>
        </p:txBody>
      </p:sp>
    </p:spTree>
  </p:cSld>
  <p:clrMapOvr>
    <a:masterClrMapping/>
  </p:clrMapOvr>
</p:sld>
</file>

<file path=ppt/slides/slide9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category_name_09.txt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8 of 10 in round 9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8 of 10 in round 9</a:t>
            </a:r>
            <a:endParaRPr lang="en-US" sz="1100"/>
          </a:p>
        </p:txBody>
      </p:sp>
    </p:spTree>
  </p:cSld>
  <p:clrMapOvr>
    <a:masterClrMapping/>
  </p:clrMapOvr>
</p:sld>
</file>

<file path=ppt/slides/slide9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category_name_09.txt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9 of 10 in round 9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9 of 10 in round 9</a:t>
            </a:r>
            <a:endParaRPr lang="en-US" sz="1100"/>
          </a:p>
        </p:txBody>
      </p:sp>
    </p:spTree>
  </p:cSld>
  <p:clrMapOvr>
    <a:masterClrMapping/>
  </p:clrMapOvr>
</p:sld>
</file>

<file path=ppt/slides/slide9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category_name_09.txt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10 of 10 in round 9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10 of 10 in round 9</a:t>
            </a:r>
            <a:endParaRPr lang="en-US" sz="1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baseType="lpstr" size="1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cp:revision>1</cp:revision>
</cp:coreProperties>
</file>