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Cyber security.txt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Cyber security.txt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Cyber security.txt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Data Analytics.txt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Data Analytics.txt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Data Analytics.txt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Data Analytics.txt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Data Analytics.txt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Computer science.txt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Defense.txt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Defense.txt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Defense.txt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Defense.txt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Defense.txt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Economy.txt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Economy.txt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Economy.txt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Economy.txt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Computer science.txt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Economy.txt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Environment.txt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Environment.txt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Environment.txt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Environment.txt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Environment.txt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Finance.txt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Finance.txt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Computer science.txt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Finance.txt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Finance.txt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Finance.txt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Health care.txt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Health care.txt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Health care.txt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Health care.txt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Health care.txt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Computer science.txt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Social.txt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Social.txt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Social.txt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Social.txt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Social.txt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5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5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Computer science.txt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5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Cyber security.txt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5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Cyber security.txt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5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