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9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9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9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9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9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9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9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9</a:t>
            </a:r>
            <a:endParaRPr lang="en-US" sz="1100"/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9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2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2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2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2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2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2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2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2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2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3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3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3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3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3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3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3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3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3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4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4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4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4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4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4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4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4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4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5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5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5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5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5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5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5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5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5</a:t>
            </a:r>
            <a:endParaRPr lang="en-US" sz="1100"/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6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6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6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6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6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6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6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6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6</a:t>
            </a:r>
            <a:endParaRPr lang="en-US" sz="1100"/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7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7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7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7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7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7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7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7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7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8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8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8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8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8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8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8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8</a:t>
            </a:r>
            <a:endParaRPr lang="en-US" sz="1100"/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8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ISYS_320_Week_8.txt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8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