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2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2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CD495C-8A87-4585-966E-E6B7A6499BF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D350EB-7B9E-4BF9-AB43-956AF3B8BD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The Challenge: HIV remains a global health issue.</a:t>
          </a:r>
        </a:p>
      </dgm:t>
    </dgm:pt>
    <dgm:pt modelId="{137637D6-091E-4688-BAD2-43230FFC729E}" type="parTrans" cxnId="{97497513-5105-4B39-A85D-62FAC19327B0}">
      <dgm:prSet/>
      <dgm:spPr/>
      <dgm:t>
        <a:bodyPr/>
        <a:lstStyle/>
        <a:p>
          <a:endParaRPr lang="en-US" sz="3200"/>
        </a:p>
      </dgm:t>
    </dgm:pt>
    <dgm:pt modelId="{4491158B-672E-4A02-9EB1-3FFE541143CF}" type="sibTrans" cxnId="{97497513-5105-4B39-A85D-62FAC19327B0}">
      <dgm:prSet/>
      <dgm:spPr/>
      <dgm:t>
        <a:bodyPr/>
        <a:lstStyle/>
        <a:p>
          <a:endParaRPr lang="en-US" sz="3200"/>
        </a:p>
      </dgm:t>
    </dgm:pt>
    <dgm:pt modelId="{D3325961-7223-403D-B49B-CC715D123BF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The HIV Rev-RRE Axis: Critical for viral replication.</a:t>
          </a:r>
        </a:p>
      </dgm:t>
    </dgm:pt>
    <dgm:pt modelId="{AFD4FB0E-A55D-4C61-9FE8-B49F1A244D05}" type="parTrans" cxnId="{8713AB40-59C9-4EB5-99E9-55DC9DC6612B}">
      <dgm:prSet/>
      <dgm:spPr/>
      <dgm:t>
        <a:bodyPr/>
        <a:lstStyle/>
        <a:p>
          <a:endParaRPr lang="en-US" sz="3200"/>
        </a:p>
      </dgm:t>
    </dgm:pt>
    <dgm:pt modelId="{510C81B5-0400-432F-A73F-E8D306BCD84A}" type="sibTrans" cxnId="{8713AB40-59C9-4EB5-99E9-55DC9DC6612B}">
      <dgm:prSet/>
      <dgm:spPr/>
      <dgm:t>
        <a:bodyPr/>
        <a:lstStyle/>
        <a:p>
          <a:endParaRPr lang="en-US" sz="3200"/>
        </a:p>
      </dgm:t>
    </dgm:pt>
    <dgm:pt modelId="{13260F0D-0B43-485F-AED8-9B63D634AC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Therapeutic Avenue: Disrupting Rev-RRE interaction is a promising strategy.</a:t>
          </a:r>
        </a:p>
      </dgm:t>
    </dgm:pt>
    <dgm:pt modelId="{F1F05D8B-1C44-478E-8ED1-739FB9E06878}" type="parTrans" cxnId="{C6E3A671-72E0-4EC8-9CB2-97E75F36397D}">
      <dgm:prSet/>
      <dgm:spPr/>
      <dgm:t>
        <a:bodyPr/>
        <a:lstStyle/>
        <a:p>
          <a:endParaRPr lang="en-US" sz="3200"/>
        </a:p>
      </dgm:t>
    </dgm:pt>
    <dgm:pt modelId="{D0FA2AC7-D3DA-4BDB-8CFC-B5D7FA7A468A}" type="sibTrans" cxnId="{C6E3A671-72E0-4EC8-9CB2-97E75F36397D}">
      <dgm:prSet/>
      <dgm:spPr/>
      <dgm:t>
        <a:bodyPr/>
        <a:lstStyle/>
        <a:p>
          <a:endParaRPr lang="en-US" sz="3200"/>
        </a:p>
      </dgm:t>
    </dgm:pt>
    <dgm:pt modelId="{551A0086-3EBD-405F-972A-A1F736F9A806}" type="pres">
      <dgm:prSet presAssocID="{20CD495C-8A87-4585-966E-E6B7A6499BF5}" presName="root" presStyleCnt="0">
        <dgm:presLayoutVars>
          <dgm:dir/>
          <dgm:resizeHandles val="exact"/>
        </dgm:presLayoutVars>
      </dgm:prSet>
      <dgm:spPr/>
    </dgm:pt>
    <dgm:pt modelId="{87DCBE77-F8C9-4D5F-8047-2DC0638E5306}" type="pres">
      <dgm:prSet presAssocID="{ABD350EB-7B9E-4BF9-AB43-956AF3B8BD3D}" presName="compNode" presStyleCnt="0"/>
      <dgm:spPr/>
    </dgm:pt>
    <dgm:pt modelId="{8C9514A6-552B-445E-8FC5-5DFB397BBA63}" type="pres">
      <dgm:prSet presAssocID="{ABD350EB-7B9E-4BF9-AB43-956AF3B8BD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AE150E4D-6FDD-4841-967B-E0C2566CD869}" type="pres">
      <dgm:prSet presAssocID="{ABD350EB-7B9E-4BF9-AB43-956AF3B8BD3D}" presName="spaceRect" presStyleCnt="0"/>
      <dgm:spPr/>
    </dgm:pt>
    <dgm:pt modelId="{754677A9-4D0C-47CD-98BA-54B1FA64763B}" type="pres">
      <dgm:prSet presAssocID="{ABD350EB-7B9E-4BF9-AB43-956AF3B8BD3D}" presName="textRect" presStyleLbl="revTx" presStyleIdx="0" presStyleCnt="3">
        <dgm:presLayoutVars>
          <dgm:chMax val="1"/>
          <dgm:chPref val="1"/>
        </dgm:presLayoutVars>
      </dgm:prSet>
      <dgm:spPr/>
    </dgm:pt>
    <dgm:pt modelId="{8D2013E0-CDE1-4496-9496-3D6FFA8706E1}" type="pres">
      <dgm:prSet presAssocID="{4491158B-672E-4A02-9EB1-3FFE541143CF}" presName="sibTrans" presStyleCnt="0"/>
      <dgm:spPr/>
    </dgm:pt>
    <dgm:pt modelId="{6F07F32C-EBBB-4A0B-BA71-84DF036B3F03}" type="pres">
      <dgm:prSet presAssocID="{D3325961-7223-403D-B49B-CC715D123BF5}" presName="compNode" presStyleCnt="0"/>
      <dgm:spPr/>
    </dgm:pt>
    <dgm:pt modelId="{0A2DADA2-FDDF-4B71-92B8-4E40BAB9F89F}" type="pres">
      <dgm:prSet presAssocID="{D3325961-7223-403D-B49B-CC715D123B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dropper"/>
        </a:ext>
      </dgm:extLst>
    </dgm:pt>
    <dgm:pt modelId="{F29508DC-4345-4C1B-B467-C78B2F70E50F}" type="pres">
      <dgm:prSet presAssocID="{D3325961-7223-403D-B49B-CC715D123BF5}" presName="spaceRect" presStyleCnt="0"/>
      <dgm:spPr/>
    </dgm:pt>
    <dgm:pt modelId="{491DB5E4-E00B-413C-AD8F-C32FDFDF8D1A}" type="pres">
      <dgm:prSet presAssocID="{D3325961-7223-403D-B49B-CC715D123BF5}" presName="textRect" presStyleLbl="revTx" presStyleIdx="1" presStyleCnt="3">
        <dgm:presLayoutVars>
          <dgm:chMax val="1"/>
          <dgm:chPref val="1"/>
        </dgm:presLayoutVars>
      </dgm:prSet>
      <dgm:spPr/>
    </dgm:pt>
    <dgm:pt modelId="{AE0D77FC-5FCD-483E-A3CC-A802E6E608E9}" type="pres">
      <dgm:prSet presAssocID="{510C81B5-0400-432F-A73F-E8D306BCD84A}" presName="sibTrans" presStyleCnt="0"/>
      <dgm:spPr/>
    </dgm:pt>
    <dgm:pt modelId="{0F45CAE0-D7CE-4659-8C6E-4814D01D0151}" type="pres">
      <dgm:prSet presAssocID="{13260F0D-0B43-485F-AED8-9B63D634AC1A}" presName="compNode" presStyleCnt="0"/>
      <dgm:spPr/>
    </dgm:pt>
    <dgm:pt modelId="{8727A46C-C6B5-4832-8D4C-9EFBFD002C97}" type="pres">
      <dgm:prSet presAssocID="{13260F0D-0B43-485F-AED8-9B63D634AC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94F86D4-6FBE-41F9-8241-9BD5215A7A1F}" type="pres">
      <dgm:prSet presAssocID="{13260F0D-0B43-485F-AED8-9B63D634AC1A}" presName="spaceRect" presStyleCnt="0"/>
      <dgm:spPr/>
    </dgm:pt>
    <dgm:pt modelId="{749E1A71-7484-4B8E-A4FF-C62347BBE5F3}" type="pres">
      <dgm:prSet presAssocID="{13260F0D-0B43-485F-AED8-9B63D634AC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497513-5105-4B39-A85D-62FAC19327B0}" srcId="{20CD495C-8A87-4585-966E-E6B7A6499BF5}" destId="{ABD350EB-7B9E-4BF9-AB43-956AF3B8BD3D}" srcOrd="0" destOrd="0" parTransId="{137637D6-091E-4688-BAD2-43230FFC729E}" sibTransId="{4491158B-672E-4A02-9EB1-3FFE541143CF}"/>
    <dgm:cxn modelId="{6106A328-2FA1-4BF3-A2B3-912FB7763099}" type="presOf" srcId="{20CD495C-8A87-4585-966E-E6B7A6499BF5}" destId="{551A0086-3EBD-405F-972A-A1F736F9A806}" srcOrd="0" destOrd="0" presId="urn:microsoft.com/office/officeart/2018/2/layout/IconLabelList"/>
    <dgm:cxn modelId="{CEB2813D-A0A1-40CC-9FE0-9C1C73A8277F}" type="presOf" srcId="{13260F0D-0B43-485F-AED8-9B63D634AC1A}" destId="{749E1A71-7484-4B8E-A4FF-C62347BBE5F3}" srcOrd="0" destOrd="0" presId="urn:microsoft.com/office/officeart/2018/2/layout/IconLabelList"/>
    <dgm:cxn modelId="{8713AB40-59C9-4EB5-99E9-55DC9DC6612B}" srcId="{20CD495C-8A87-4585-966E-E6B7A6499BF5}" destId="{D3325961-7223-403D-B49B-CC715D123BF5}" srcOrd="1" destOrd="0" parTransId="{AFD4FB0E-A55D-4C61-9FE8-B49F1A244D05}" sibTransId="{510C81B5-0400-432F-A73F-E8D306BCD84A}"/>
    <dgm:cxn modelId="{0E3C6B5E-4356-4DD4-BD94-B4E49E283EB0}" type="presOf" srcId="{ABD350EB-7B9E-4BF9-AB43-956AF3B8BD3D}" destId="{754677A9-4D0C-47CD-98BA-54B1FA64763B}" srcOrd="0" destOrd="0" presId="urn:microsoft.com/office/officeart/2018/2/layout/IconLabelList"/>
    <dgm:cxn modelId="{C6E3A671-72E0-4EC8-9CB2-97E75F36397D}" srcId="{20CD495C-8A87-4585-966E-E6B7A6499BF5}" destId="{13260F0D-0B43-485F-AED8-9B63D634AC1A}" srcOrd="2" destOrd="0" parTransId="{F1F05D8B-1C44-478E-8ED1-739FB9E06878}" sibTransId="{D0FA2AC7-D3DA-4BDB-8CFC-B5D7FA7A468A}"/>
    <dgm:cxn modelId="{34DFCEF5-2028-43CC-B6C9-C50254231DBF}" type="presOf" srcId="{D3325961-7223-403D-B49B-CC715D123BF5}" destId="{491DB5E4-E00B-413C-AD8F-C32FDFDF8D1A}" srcOrd="0" destOrd="0" presId="urn:microsoft.com/office/officeart/2018/2/layout/IconLabelList"/>
    <dgm:cxn modelId="{5B631E7C-652C-449C-A524-408B80C0DDEA}" type="presParOf" srcId="{551A0086-3EBD-405F-972A-A1F736F9A806}" destId="{87DCBE77-F8C9-4D5F-8047-2DC0638E5306}" srcOrd="0" destOrd="0" presId="urn:microsoft.com/office/officeart/2018/2/layout/IconLabelList"/>
    <dgm:cxn modelId="{38B7E5AC-E357-4CDD-ABD3-EAECA2C095A0}" type="presParOf" srcId="{87DCBE77-F8C9-4D5F-8047-2DC0638E5306}" destId="{8C9514A6-552B-445E-8FC5-5DFB397BBA63}" srcOrd="0" destOrd="0" presId="urn:microsoft.com/office/officeart/2018/2/layout/IconLabelList"/>
    <dgm:cxn modelId="{461A4B41-794B-41D3-9BB6-374BBDC9865D}" type="presParOf" srcId="{87DCBE77-F8C9-4D5F-8047-2DC0638E5306}" destId="{AE150E4D-6FDD-4841-967B-E0C2566CD869}" srcOrd="1" destOrd="0" presId="urn:microsoft.com/office/officeart/2018/2/layout/IconLabelList"/>
    <dgm:cxn modelId="{65A6AFAF-1DF2-4A14-8C96-8E23D5048461}" type="presParOf" srcId="{87DCBE77-F8C9-4D5F-8047-2DC0638E5306}" destId="{754677A9-4D0C-47CD-98BA-54B1FA64763B}" srcOrd="2" destOrd="0" presId="urn:microsoft.com/office/officeart/2018/2/layout/IconLabelList"/>
    <dgm:cxn modelId="{3951F0FB-43DA-416C-86BF-05698F7B6C7B}" type="presParOf" srcId="{551A0086-3EBD-405F-972A-A1F736F9A806}" destId="{8D2013E0-CDE1-4496-9496-3D6FFA8706E1}" srcOrd="1" destOrd="0" presId="urn:microsoft.com/office/officeart/2018/2/layout/IconLabelList"/>
    <dgm:cxn modelId="{2991E254-BF52-4D21-BF70-769EF8CD53A3}" type="presParOf" srcId="{551A0086-3EBD-405F-972A-A1F736F9A806}" destId="{6F07F32C-EBBB-4A0B-BA71-84DF036B3F03}" srcOrd="2" destOrd="0" presId="urn:microsoft.com/office/officeart/2018/2/layout/IconLabelList"/>
    <dgm:cxn modelId="{DB7E6555-46B5-4554-AF8C-39878217A63D}" type="presParOf" srcId="{6F07F32C-EBBB-4A0B-BA71-84DF036B3F03}" destId="{0A2DADA2-FDDF-4B71-92B8-4E40BAB9F89F}" srcOrd="0" destOrd="0" presId="urn:microsoft.com/office/officeart/2018/2/layout/IconLabelList"/>
    <dgm:cxn modelId="{30FE2990-0BCF-4463-A18D-51F2A1F52FD6}" type="presParOf" srcId="{6F07F32C-EBBB-4A0B-BA71-84DF036B3F03}" destId="{F29508DC-4345-4C1B-B467-C78B2F70E50F}" srcOrd="1" destOrd="0" presId="urn:microsoft.com/office/officeart/2018/2/layout/IconLabelList"/>
    <dgm:cxn modelId="{F0CF7475-75DF-43E0-938F-76EF668AC720}" type="presParOf" srcId="{6F07F32C-EBBB-4A0B-BA71-84DF036B3F03}" destId="{491DB5E4-E00B-413C-AD8F-C32FDFDF8D1A}" srcOrd="2" destOrd="0" presId="urn:microsoft.com/office/officeart/2018/2/layout/IconLabelList"/>
    <dgm:cxn modelId="{B0EF1825-6994-4612-B54A-2EB4C5AF89EF}" type="presParOf" srcId="{551A0086-3EBD-405F-972A-A1F736F9A806}" destId="{AE0D77FC-5FCD-483E-A3CC-A802E6E608E9}" srcOrd="3" destOrd="0" presId="urn:microsoft.com/office/officeart/2018/2/layout/IconLabelList"/>
    <dgm:cxn modelId="{C870CAAE-7265-4C7F-B1A6-627BBBD1FF4B}" type="presParOf" srcId="{551A0086-3EBD-405F-972A-A1F736F9A806}" destId="{0F45CAE0-D7CE-4659-8C6E-4814D01D0151}" srcOrd="4" destOrd="0" presId="urn:microsoft.com/office/officeart/2018/2/layout/IconLabelList"/>
    <dgm:cxn modelId="{7489F7BB-0B3B-4F9C-ADBD-3A7C2BBAD196}" type="presParOf" srcId="{0F45CAE0-D7CE-4659-8C6E-4814D01D0151}" destId="{8727A46C-C6B5-4832-8D4C-9EFBFD002C97}" srcOrd="0" destOrd="0" presId="urn:microsoft.com/office/officeart/2018/2/layout/IconLabelList"/>
    <dgm:cxn modelId="{C3BBEA77-89C7-4A88-B379-248CDCF6BE0D}" type="presParOf" srcId="{0F45CAE0-D7CE-4659-8C6E-4814D01D0151}" destId="{094F86D4-6FBE-41F9-8241-9BD5215A7A1F}" srcOrd="1" destOrd="0" presId="urn:microsoft.com/office/officeart/2018/2/layout/IconLabelList"/>
    <dgm:cxn modelId="{08530A1D-83FE-43A8-9A55-62B8255FD484}" type="presParOf" srcId="{0F45CAE0-D7CE-4659-8C6E-4814D01D0151}" destId="{749E1A71-7484-4B8E-A4FF-C62347BBE5F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AFD8C74-7274-4D84-BE5D-83B8C973EC1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453B720-00B4-4E8D-AD51-754EB0D179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Used trained model to rank novel candidates.</a:t>
          </a:r>
        </a:p>
      </dgm:t>
    </dgm:pt>
    <dgm:pt modelId="{BFBA466A-9D5F-427A-82CD-309D4861B120}" type="parTrans" cxnId="{51E2DEDC-B39F-450B-9A21-3DC5A476A672}">
      <dgm:prSet/>
      <dgm:spPr/>
      <dgm:t>
        <a:bodyPr/>
        <a:lstStyle/>
        <a:p>
          <a:endParaRPr lang="en-US" sz="2400"/>
        </a:p>
      </dgm:t>
    </dgm:pt>
    <dgm:pt modelId="{860F09B9-346D-4A87-AAE3-18A946C38B9E}" type="sibTrans" cxnId="{51E2DEDC-B39F-450B-9A21-3DC5A476A672}">
      <dgm:prSet/>
      <dgm:spPr/>
      <dgm:t>
        <a:bodyPr/>
        <a:lstStyle/>
        <a:p>
          <a:endParaRPr lang="en-US" sz="2400"/>
        </a:p>
      </dgm:t>
    </dgm:pt>
    <dgm:pt modelId="{7F21D9EA-CA9E-4952-8627-D87FEA15B5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Output: Ranked list of miRNAs based on affinity in presence of REV.</a:t>
          </a:r>
        </a:p>
      </dgm:t>
    </dgm:pt>
    <dgm:pt modelId="{7F489A2A-0206-4E55-BF3E-B2451E4E8604}" type="parTrans" cxnId="{F56ED542-32D8-4461-AAB4-45AD70973110}">
      <dgm:prSet/>
      <dgm:spPr/>
      <dgm:t>
        <a:bodyPr/>
        <a:lstStyle/>
        <a:p>
          <a:endParaRPr lang="en-US" sz="2400"/>
        </a:p>
      </dgm:t>
    </dgm:pt>
    <dgm:pt modelId="{401FD75B-A217-4F59-946B-1949F3AF680F}" type="sibTrans" cxnId="{F56ED542-32D8-4461-AAB4-45AD70973110}">
      <dgm:prSet/>
      <dgm:spPr/>
      <dgm:t>
        <a:bodyPr/>
        <a:lstStyle/>
        <a:p>
          <a:endParaRPr lang="en-US" sz="2400"/>
        </a:p>
      </dgm:t>
    </dgm:pt>
    <dgm:pt modelId="{F3AF36EA-4AEB-422C-9A47-57E4B9DF85E0}" type="pres">
      <dgm:prSet presAssocID="{5AFD8C74-7274-4D84-BE5D-83B8C973EC12}" presName="root" presStyleCnt="0">
        <dgm:presLayoutVars>
          <dgm:dir/>
          <dgm:resizeHandles val="exact"/>
        </dgm:presLayoutVars>
      </dgm:prSet>
      <dgm:spPr/>
    </dgm:pt>
    <dgm:pt modelId="{C0A14A66-657B-4D5A-A856-A09F0999C198}" type="pres">
      <dgm:prSet presAssocID="{6453B720-00B4-4E8D-AD51-754EB0D17969}" presName="compNode" presStyleCnt="0"/>
      <dgm:spPr/>
    </dgm:pt>
    <dgm:pt modelId="{E5E30F6D-E752-46BE-83AE-1A388FF50B5D}" type="pres">
      <dgm:prSet presAssocID="{6453B720-00B4-4E8D-AD51-754EB0D1796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34C7AF7C-332D-4E19-BF3C-FA57DDF05313}" type="pres">
      <dgm:prSet presAssocID="{6453B720-00B4-4E8D-AD51-754EB0D17969}" presName="spaceRect" presStyleCnt="0"/>
      <dgm:spPr/>
    </dgm:pt>
    <dgm:pt modelId="{E593797F-8FF5-493E-AA0B-59BB21E231D5}" type="pres">
      <dgm:prSet presAssocID="{6453B720-00B4-4E8D-AD51-754EB0D17969}" presName="textRect" presStyleLbl="revTx" presStyleIdx="0" presStyleCnt="2">
        <dgm:presLayoutVars>
          <dgm:chMax val="1"/>
          <dgm:chPref val="1"/>
        </dgm:presLayoutVars>
      </dgm:prSet>
      <dgm:spPr/>
    </dgm:pt>
    <dgm:pt modelId="{E73A290B-874B-4E4F-9623-4EC99AD92630}" type="pres">
      <dgm:prSet presAssocID="{860F09B9-346D-4A87-AAE3-18A946C38B9E}" presName="sibTrans" presStyleCnt="0"/>
      <dgm:spPr/>
    </dgm:pt>
    <dgm:pt modelId="{0EEB66A3-97B5-4211-B70F-8F278B366AFF}" type="pres">
      <dgm:prSet presAssocID="{7F21D9EA-CA9E-4952-8627-D87FEA15B52F}" presName="compNode" presStyleCnt="0"/>
      <dgm:spPr/>
    </dgm:pt>
    <dgm:pt modelId="{63B82D66-66FA-4368-B940-83CE4C25F31F}" type="pres">
      <dgm:prSet presAssocID="{7F21D9EA-CA9E-4952-8627-D87FEA15B5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3B97B2A-E581-4589-8D3D-51087EE3290E}" type="pres">
      <dgm:prSet presAssocID="{7F21D9EA-CA9E-4952-8627-D87FEA15B52F}" presName="spaceRect" presStyleCnt="0"/>
      <dgm:spPr/>
    </dgm:pt>
    <dgm:pt modelId="{8F53872C-0395-4DF9-BA69-C63F9F8F7706}" type="pres">
      <dgm:prSet presAssocID="{7F21D9EA-CA9E-4952-8627-D87FEA15B5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7BA9C28-F9F3-4F61-B571-16E8DCC69C36}" type="presOf" srcId="{5AFD8C74-7274-4D84-BE5D-83B8C973EC12}" destId="{F3AF36EA-4AEB-422C-9A47-57E4B9DF85E0}" srcOrd="0" destOrd="0" presId="urn:microsoft.com/office/officeart/2018/2/layout/IconLabelList"/>
    <dgm:cxn modelId="{F56ED542-32D8-4461-AAB4-45AD70973110}" srcId="{5AFD8C74-7274-4D84-BE5D-83B8C973EC12}" destId="{7F21D9EA-CA9E-4952-8627-D87FEA15B52F}" srcOrd="1" destOrd="0" parTransId="{7F489A2A-0206-4E55-BF3E-B2451E4E8604}" sibTransId="{401FD75B-A217-4F59-946B-1949F3AF680F}"/>
    <dgm:cxn modelId="{58C5004E-64CA-4790-9A9E-3B2951AE25A1}" type="presOf" srcId="{7F21D9EA-CA9E-4952-8627-D87FEA15B52F}" destId="{8F53872C-0395-4DF9-BA69-C63F9F8F7706}" srcOrd="0" destOrd="0" presId="urn:microsoft.com/office/officeart/2018/2/layout/IconLabelList"/>
    <dgm:cxn modelId="{B55B0988-0EE4-4ABD-AD45-5842A96820B3}" type="presOf" srcId="{6453B720-00B4-4E8D-AD51-754EB0D17969}" destId="{E593797F-8FF5-493E-AA0B-59BB21E231D5}" srcOrd="0" destOrd="0" presId="urn:microsoft.com/office/officeart/2018/2/layout/IconLabelList"/>
    <dgm:cxn modelId="{51E2DEDC-B39F-450B-9A21-3DC5A476A672}" srcId="{5AFD8C74-7274-4D84-BE5D-83B8C973EC12}" destId="{6453B720-00B4-4E8D-AD51-754EB0D17969}" srcOrd="0" destOrd="0" parTransId="{BFBA466A-9D5F-427A-82CD-309D4861B120}" sibTransId="{860F09B9-346D-4A87-AAE3-18A946C38B9E}"/>
    <dgm:cxn modelId="{FE630402-3226-442C-8EB2-16A74DBA80B3}" type="presParOf" srcId="{F3AF36EA-4AEB-422C-9A47-57E4B9DF85E0}" destId="{C0A14A66-657B-4D5A-A856-A09F0999C198}" srcOrd="0" destOrd="0" presId="urn:microsoft.com/office/officeart/2018/2/layout/IconLabelList"/>
    <dgm:cxn modelId="{B1C60C5B-D13F-4035-A956-C399BB0BA6B3}" type="presParOf" srcId="{C0A14A66-657B-4D5A-A856-A09F0999C198}" destId="{E5E30F6D-E752-46BE-83AE-1A388FF50B5D}" srcOrd="0" destOrd="0" presId="urn:microsoft.com/office/officeart/2018/2/layout/IconLabelList"/>
    <dgm:cxn modelId="{FB0AC0BC-3250-4957-BA05-BB85474F406A}" type="presParOf" srcId="{C0A14A66-657B-4D5A-A856-A09F0999C198}" destId="{34C7AF7C-332D-4E19-BF3C-FA57DDF05313}" srcOrd="1" destOrd="0" presId="urn:microsoft.com/office/officeart/2018/2/layout/IconLabelList"/>
    <dgm:cxn modelId="{C5F3B4B8-608E-4F51-B22F-CB919605049E}" type="presParOf" srcId="{C0A14A66-657B-4D5A-A856-A09F0999C198}" destId="{E593797F-8FF5-493E-AA0B-59BB21E231D5}" srcOrd="2" destOrd="0" presId="urn:microsoft.com/office/officeart/2018/2/layout/IconLabelList"/>
    <dgm:cxn modelId="{FDBA9415-F78F-4F22-A891-193A01D9D027}" type="presParOf" srcId="{F3AF36EA-4AEB-422C-9A47-57E4B9DF85E0}" destId="{E73A290B-874B-4E4F-9623-4EC99AD92630}" srcOrd="1" destOrd="0" presId="urn:microsoft.com/office/officeart/2018/2/layout/IconLabelList"/>
    <dgm:cxn modelId="{1ACD28D1-FAF3-482C-A999-921EEE1CB8B0}" type="presParOf" srcId="{F3AF36EA-4AEB-422C-9A47-57E4B9DF85E0}" destId="{0EEB66A3-97B5-4211-B70F-8F278B366AFF}" srcOrd="2" destOrd="0" presId="urn:microsoft.com/office/officeart/2018/2/layout/IconLabelList"/>
    <dgm:cxn modelId="{E96486B7-DF87-4181-95F9-9BD9AC9305E5}" type="presParOf" srcId="{0EEB66A3-97B5-4211-B70F-8F278B366AFF}" destId="{63B82D66-66FA-4368-B940-83CE4C25F31F}" srcOrd="0" destOrd="0" presId="urn:microsoft.com/office/officeart/2018/2/layout/IconLabelList"/>
    <dgm:cxn modelId="{D5C3B2AA-B756-4267-9133-E2A046F7DC41}" type="presParOf" srcId="{0EEB66A3-97B5-4211-B70F-8F278B366AFF}" destId="{83B97B2A-E581-4589-8D3D-51087EE3290E}" srcOrd="1" destOrd="0" presId="urn:microsoft.com/office/officeart/2018/2/layout/IconLabelList"/>
    <dgm:cxn modelId="{6C4759DA-C2BD-4AF6-8E98-D523BB693D37}" type="presParOf" srcId="{0EEB66A3-97B5-4211-B70F-8F278B366AFF}" destId="{8F53872C-0395-4DF9-BA69-C63F9F8F77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9839525-D97A-4BB7-89DB-6717762833B1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ECDCF83-6584-4C8A-BF20-AEF5EFB9928B}">
      <dgm:prSet/>
      <dgm:spPr/>
      <dgm:t>
        <a:bodyPr/>
        <a:lstStyle/>
        <a:p>
          <a:r>
            <a:rPr lang="en-US"/>
            <a:t>Competitive Effect Score = (Affinity w/o REV) - (Affinity with REV)</a:t>
          </a:r>
        </a:p>
      </dgm:t>
    </dgm:pt>
    <dgm:pt modelId="{0E9D8EBE-B58A-4315-A0F8-1315303D6F07}" type="parTrans" cxnId="{5C49AB7C-D3C5-4769-B9F0-DC6550086DBB}">
      <dgm:prSet/>
      <dgm:spPr/>
      <dgm:t>
        <a:bodyPr/>
        <a:lstStyle/>
        <a:p>
          <a:endParaRPr lang="en-US"/>
        </a:p>
      </dgm:t>
    </dgm:pt>
    <dgm:pt modelId="{3BBB9A5D-0A09-4107-B3F4-0BEF664FF07D}" type="sibTrans" cxnId="{5C49AB7C-D3C5-4769-B9F0-DC6550086DBB}">
      <dgm:prSet/>
      <dgm:spPr/>
      <dgm:t>
        <a:bodyPr/>
        <a:lstStyle/>
        <a:p>
          <a:endParaRPr lang="en-US"/>
        </a:p>
      </dgm:t>
    </dgm:pt>
    <dgm:pt modelId="{6B7F12CC-7B02-4D19-B06C-EBFCACBA561A}">
      <dgm:prSet/>
      <dgm:spPr/>
      <dgm:t>
        <a:bodyPr/>
        <a:lstStyle/>
        <a:p>
          <a:r>
            <a:rPr lang="en-US"/>
            <a:t>Higher score = Stronger inhibitory effect of REV.</a:t>
          </a:r>
        </a:p>
      </dgm:t>
    </dgm:pt>
    <dgm:pt modelId="{81468BBA-18EB-42D6-A2BD-70B7B933926C}" type="parTrans" cxnId="{80E8B62E-E725-49FF-988A-EEEA9AEDF3B1}">
      <dgm:prSet/>
      <dgm:spPr/>
      <dgm:t>
        <a:bodyPr/>
        <a:lstStyle/>
        <a:p>
          <a:endParaRPr lang="en-US"/>
        </a:p>
      </dgm:t>
    </dgm:pt>
    <dgm:pt modelId="{3B039BAB-77EB-438A-BCD7-0ECE0A6F0C82}" type="sibTrans" cxnId="{80E8B62E-E725-49FF-988A-EEEA9AEDF3B1}">
      <dgm:prSet/>
      <dgm:spPr/>
      <dgm:t>
        <a:bodyPr/>
        <a:lstStyle/>
        <a:p>
          <a:endParaRPr lang="en-US"/>
        </a:p>
      </dgm:t>
    </dgm:pt>
    <dgm:pt modelId="{4CE56BA4-8E94-45BB-9378-362A5D4BA351}" type="pres">
      <dgm:prSet presAssocID="{B9839525-D97A-4BB7-89DB-6717762833B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14A6CE-214B-48C6-B708-324B11B53EA9}" type="pres">
      <dgm:prSet presAssocID="{AECDCF83-6584-4C8A-BF20-AEF5EFB9928B}" presName="hierRoot1" presStyleCnt="0"/>
      <dgm:spPr/>
    </dgm:pt>
    <dgm:pt modelId="{E49B4904-CE8D-4A86-A4FA-5CDAE70E162F}" type="pres">
      <dgm:prSet presAssocID="{AECDCF83-6584-4C8A-BF20-AEF5EFB9928B}" presName="composite" presStyleCnt="0"/>
      <dgm:spPr/>
    </dgm:pt>
    <dgm:pt modelId="{7019B942-5F86-414D-8B07-CA5ABEECBA66}" type="pres">
      <dgm:prSet presAssocID="{AECDCF83-6584-4C8A-BF20-AEF5EFB9928B}" presName="background" presStyleLbl="node0" presStyleIdx="0" presStyleCnt="2"/>
      <dgm:spPr/>
    </dgm:pt>
    <dgm:pt modelId="{844DE9A7-467A-421A-98CD-A1AC49CED4D6}" type="pres">
      <dgm:prSet presAssocID="{AECDCF83-6584-4C8A-BF20-AEF5EFB9928B}" presName="text" presStyleLbl="fgAcc0" presStyleIdx="0" presStyleCnt="2">
        <dgm:presLayoutVars>
          <dgm:chPref val="3"/>
        </dgm:presLayoutVars>
      </dgm:prSet>
      <dgm:spPr/>
    </dgm:pt>
    <dgm:pt modelId="{765DECB0-CA82-434E-A132-FC33A076D18D}" type="pres">
      <dgm:prSet presAssocID="{AECDCF83-6584-4C8A-BF20-AEF5EFB9928B}" presName="hierChild2" presStyleCnt="0"/>
      <dgm:spPr/>
    </dgm:pt>
    <dgm:pt modelId="{3048EE3D-1103-4E5E-9EE6-BB10810B8643}" type="pres">
      <dgm:prSet presAssocID="{6B7F12CC-7B02-4D19-B06C-EBFCACBA561A}" presName="hierRoot1" presStyleCnt="0"/>
      <dgm:spPr/>
    </dgm:pt>
    <dgm:pt modelId="{464078B7-8B76-453A-8A6C-540F630BC5F7}" type="pres">
      <dgm:prSet presAssocID="{6B7F12CC-7B02-4D19-B06C-EBFCACBA561A}" presName="composite" presStyleCnt="0"/>
      <dgm:spPr/>
    </dgm:pt>
    <dgm:pt modelId="{0615834F-3401-4AD1-B3B4-C38F1CB374D2}" type="pres">
      <dgm:prSet presAssocID="{6B7F12CC-7B02-4D19-B06C-EBFCACBA561A}" presName="background" presStyleLbl="node0" presStyleIdx="1" presStyleCnt="2"/>
      <dgm:spPr/>
    </dgm:pt>
    <dgm:pt modelId="{28935A37-3D6E-4B20-A04A-5E384D8EEF6E}" type="pres">
      <dgm:prSet presAssocID="{6B7F12CC-7B02-4D19-B06C-EBFCACBA561A}" presName="text" presStyleLbl="fgAcc0" presStyleIdx="1" presStyleCnt="2">
        <dgm:presLayoutVars>
          <dgm:chPref val="3"/>
        </dgm:presLayoutVars>
      </dgm:prSet>
      <dgm:spPr/>
    </dgm:pt>
    <dgm:pt modelId="{D88CCD93-1BB2-4B44-8A96-1AB2914C70C3}" type="pres">
      <dgm:prSet presAssocID="{6B7F12CC-7B02-4D19-B06C-EBFCACBA561A}" presName="hierChild2" presStyleCnt="0"/>
      <dgm:spPr/>
    </dgm:pt>
  </dgm:ptLst>
  <dgm:cxnLst>
    <dgm:cxn modelId="{80E8B62E-E725-49FF-988A-EEEA9AEDF3B1}" srcId="{B9839525-D97A-4BB7-89DB-6717762833B1}" destId="{6B7F12CC-7B02-4D19-B06C-EBFCACBA561A}" srcOrd="1" destOrd="0" parTransId="{81468BBA-18EB-42D6-A2BD-70B7B933926C}" sibTransId="{3B039BAB-77EB-438A-BCD7-0ECE0A6F0C82}"/>
    <dgm:cxn modelId="{5CE2D734-6066-4F7B-9946-BEDB946C332F}" type="presOf" srcId="{6B7F12CC-7B02-4D19-B06C-EBFCACBA561A}" destId="{28935A37-3D6E-4B20-A04A-5E384D8EEF6E}" srcOrd="0" destOrd="0" presId="urn:microsoft.com/office/officeart/2005/8/layout/hierarchy1"/>
    <dgm:cxn modelId="{5C49AB7C-D3C5-4769-B9F0-DC6550086DBB}" srcId="{B9839525-D97A-4BB7-89DB-6717762833B1}" destId="{AECDCF83-6584-4C8A-BF20-AEF5EFB9928B}" srcOrd="0" destOrd="0" parTransId="{0E9D8EBE-B58A-4315-A0F8-1315303D6F07}" sibTransId="{3BBB9A5D-0A09-4107-B3F4-0BEF664FF07D}"/>
    <dgm:cxn modelId="{B08068B9-9474-49D9-B079-3B8940F842E6}" type="presOf" srcId="{AECDCF83-6584-4C8A-BF20-AEF5EFB9928B}" destId="{844DE9A7-467A-421A-98CD-A1AC49CED4D6}" srcOrd="0" destOrd="0" presId="urn:microsoft.com/office/officeart/2005/8/layout/hierarchy1"/>
    <dgm:cxn modelId="{A66B0CEA-AAE1-44FA-8DCB-0B6968CF0B9B}" type="presOf" srcId="{B9839525-D97A-4BB7-89DB-6717762833B1}" destId="{4CE56BA4-8E94-45BB-9378-362A5D4BA351}" srcOrd="0" destOrd="0" presId="urn:microsoft.com/office/officeart/2005/8/layout/hierarchy1"/>
    <dgm:cxn modelId="{0E69A1A7-0DBC-4F34-9DD6-5D1C06726FC1}" type="presParOf" srcId="{4CE56BA4-8E94-45BB-9378-362A5D4BA351}" destId="{D914A6CE-214B-48C6-B708-324B11B53EA9}" srcOrd="0" destOrd="0" presId="urn:microsoft.com/office/officeart/2005/8/layout/hierarchy1"/>
    <dgm:cxn modelId="{F2EAF2D3-EA3C-478B-BEDE-8C7789461DF6}" type="presParOf" srcId="{D914A6CE-214B-48C6-B708-324B11B53EA9}" destId="{E49B4904-CE8D-4A86-A4FA-5CDAE70E162F}" srcOrd="0" destOrd="0" presId="urn:microsoft.com/office/officeart/2005/8/layout/hierarchy1"/>
    <dgm:cxn modelId="{7CAB4E64-DB83-4499-BBEB-AB4C9FB3D571}" type="presParOf" srcId="{E49B4904-CE8D-4A86-A4FA-5CDAE70E162F}" destId="{7019B942-5F86-414D-8B07-CA5ABEECBA66}" srcOrd="0" destOrd="0" presId="urn:microsoft.com/office/officeart/2005/8/layout/hierarchy1"/>
    <dgm:cxn modelId="{6C558FD6-DD9C-4BC5-9888-82ACE338C23E}" type="presParOf" srcId="{E49B4904-CE8D-4A86-A4FA-5CDAE70E162F}" destId="{844DE9A7-467A-421A-98CD-A1AC49CED4D6}" srcOrd="1" destOrd="0" presId="urn:microsoft.com/office/officeart/2005/8/layout/hierarchy1"/>
    <dgm:cxn modelId="{9C4F9F3E-564A-4025-A429-3AE3B7FB7003}" type="presParOf" srcId="{D914A6CE-214B-48C6-B708-324B11B53EA9}" destId="{765DECB0-CA82-434E-A132-FC33A076D18D}" srcOrd="1" destOrd="0" presId="urn:microsoft.com/office/officeart/2005/8/layout/hierarchy1"/>
    <dgm:cxn modelId="{9A76E7DD-7476-48E5-88C8-4B95EA15AAE5}" type="presParOf" srcId="{4CE56BA4-8E94-45BB-9378-362A5D4BA351}" destId="{3048EE3D-1103-4E5E-9EE6-BB10810B8643}" srcOrd="1" destOrd="0" presId="urn:microsoft.com/office/officeart/2005/8/layout/hierarchy1"/>
    <dgm:cxn modelId="{B546B42B-4854-4093-9738-CF3250D158C7}" type="presParOf" srcId="{3048EE3D-1103-4E5E-9EE6-BB10810B8643}" destId="{464078B7-8B76-453A-8A6C-540F630BC5F7}" srcOrd="0" destOrd="0" presId="urn:microsoft.com/office/officeart/2005/8/layout/hierarchy1"/>
    <dgm:cxn modelId="{5532F1C8-95A0-4CF3-A93C-51F0321CBB9E}" type="presParOf" srcId="{464078B7-8B76-453A-8A6C-540F630BC5F7}" destId="{0615834F-3401-4AD1-B3B4-C38F1CB374D2}" srcOrd="0" destOrd="0" presId="urn:microsoft.com/office/officeart/2005/8/layout/hierarchy1"/>
    <dgm:cxn modelId="{8ED5F25A-F12F-4324-8812-B488ADCDD4FD}" type="presParOf" srcId="{464078B7-8B76-453A-8A6C-540F630BC5F7}" destId="{28935A37-3D6E-4B20-A04A-5E384D8EEF6E}" srcOrd="1" destOrd="0" presId="urn:microsoft.com/office/officeart/2005/8/layout/hierarchy1"/>
    <dgm:cxn modelId="{C3CB0AF9-2178-4554-8240-12A3EB9AE8B0}" type="presParOf" srcId="{3048EE3D-1103-4E5E-9EE6-BB10810B8643}" destId="{D88CCD93-1BB2-4B44-8A96-1AB2914C70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482C810-0ADB-4C39-B527-D3F407852CA9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2215673-11C5-4B34-921A-35A27E0F9BD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Nuanced regression approach vs classification.</a:t>
          </a:r>
        </a:p>
      </dgm:t>
    </dgm:pt>
    <dgm:pt modelId="{E5E0BDB0-3C38-46FA-B2D8-46EE5296F3A3}" type="parTrans" cxnId="{A819C116-E3B2-4F96-BB63-F514DD77F50C}">
      <dgm:prSet/>
      <dgm:spPr/>
      <dgm:t>
        <a:bodyPr/>
        <a:lstStyle/>
        <a:p>
          <a:endParaRPr lang="en-US"/>
        </a:p>
      </dgm:t>
    </dgm:pt>
    <dgm:pt modelId="{F4CED112-3C00-471B-A05F-735074E747AE}" type="sibTrans" cxnId="{A819C116-E3B2-4F96-BB63-F514DD77F50C}">
      <dgm:prSet/>
      <dgm:spPr/>
      <dgm:t>
        <a:bodyPr/>
        <a:lstStyle/>
        <a:p>
          <a:endParaRPr lang="en-US"/>
        </a:p>
      </dgm:t>
    </dgm:pt>
    <dgm:pt modelId="{1EF7C44C-7106-4F3E-A317-69BF7AF3785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Ability to quantify REV competition.</a:t>
          </a:r>
        </a:p>
      </dgm:t>
    </dgm:pt>
    <dgm:pt modelId="{07AFE47C-011B-4F3D-BF1C-3046965A8D43}" type="parTrans" cxnId="{0CA01365-F231-4AD2-8317-16EC33BDD308}">
      <dgm:prSet/>
      <dgm:spPr/>
      <dgm:t>
        <a:bodyPr/>
        <a:lstStyle/>
        <a:p>
          <a:endParaRPr lang="en-US"/>
        </a:p>
      </dgm:t>
    </dgm:pt>
    <dgm:pt modelId="{363D11C1-0858-4E1A-A0BA-28D00E594453}" type="sibTrans" cxnId="{0CA01365-F231-4AD2-8317-16EC33BDD308}">
      <dgm:prSet/>
      <dgm:spPr/>
      <dgm:t>
        <a:bodyPr/>
        <a:lstStyle/>
        <a:p>
          <a:endParaRPr lang="en-US"/>
        </a:p>
      </dgm:t>
    </dgm:pt>
    <dgm:pt modelId="{6A3D3D7D-E1B1-4725-8F97-C96FCD86E04B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Limitations:</a:t>
          </a:r>
        </a:p>
      </dgm:t>
    </dgm:pt>
    <dgm:pt modelId="{52E2A336-C7A7-4220-96A6-6DD28B43B8D3}" type="parTrans" cxnId="{7A579D10-0C4C-4E04-9E44-E418CE4292FF}">
      <dgm:prSet/>
      <dgm:spPr/>
      <dgm:t>
        <a:bodyPr/>
        <a:lstStyle/>
        <a:p>
          <a:endParaRPr lang="en-US"/>
        </a:p>
      </dgm:t>
    </dgm:pt>
    <dgm:pt modelId="{6A113068-3906-4B4A-AF58-A69FFF7E814F}" type="sibTrans" cxnId="{7A579D10-0C4C-4E04-9E44-E418CE4292FF}">
      <dgm:prSet/>
      <dgm:spPr/>
      <dgm:t>
        <a:bodyPr/>
        <a:lstStyle/>
        <a:p>
          <a:endParaRPr lang="en-US"/>
        </a:p>
      </dgm:t>
    </dgm:pt>
    <dgm:pt modelId="{BE84D041-A45B-4300-9AA1-79FFDF624BEE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Reliant on input data quality</a:t>
          </a:r>
        </a:p>
      </dgm:t>
    </dgm:pt>
    <dgm:pt modelId="{33290AE1-795B-4320-9AF7-8455D219DA73}" type="parTrans" cxnId="{D804AE8D-8F57-43C9-A4E8-19BBA019765E}">
      <dgm:prSet/>
      <dgm:spPr/>
      <dgm:t>
        <a:bodyPr/>
        <a:lstStyle/>
        <a:p>
          <a:endParaRPr lang="en-US"/>
        </a:p>
      </dgm:t>
    </dgm:pt>
    <dgm:pt modelId="{7111599B-F5D6-49B8-A2B3-8075D5E91484}" type="sibTrans" cxnId="{D804AE8D-8F57-43C9-A4E8-19BBA019765E}">
      <dgm:prSet/>
      <dgm:spPr/>
      <dgm:t>
        <a:bodyPr/>
        <a:lstStyle/>
        <a:p>
          <a:endParaRPr lang="en-US"/>
        </a:p>
      </dgm:t>
    </dgm:pt>
    <dgm:pt modelId="{613A72CD-5DA5-43EC-9DFD-8ECAA9374353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RNAfold approximates structure</a:t>
          </a:r>
        </a:p>
      </dgm:t>
    </dgm:pt>
    <dgm:pt modelId="{650F864F-C6B6-4F2D-A1DF-72C231BEAA8C}" type="parTrans" cxnId="{2B8BB44F-3352-40A5-B52D-3AFF709C4F16}">
      <dgm:prSet/>
      <dgm:spPr/>
      <dgm:t>
        <a:bodyPr/>
        <a:lstStyle/>
        <a:p>
          <a:endParaRPr lang="en-US"/>
        </a:p>
      </dgm:t>
    </dgm:pt>
    <dgm:pt modelId="{E0099CCB-6C35-41D9-BEAA-9C57E7E637A8}" type="sibTrans" cxnId="{2B8BB44F-3352-40A5-B52D-3AFF709C4F16}">
      <dgm:prSet/>
      <dgm:spPr/>
      <dgm:t>
        <a:bodyPr/>
        <a:lstStyle/>
        <a:p>
          <a:endParaRPr lang="en-US"/>
        </a:p>
      </dgm:t>
    </dgm:pt>
    <dgm:pt modelId="{30DDF980-FDCD-444F-9A10-A48F72A5F368}" type="pres">
      <dgm:prSet presAssocID="{D482C810-0ADB-4C39-B527-D3F407852CA9}" presName="diagram" presStyleCnt="0">
        <dgm:presLayoutVars>
          <dgm:dir/>
          <dgm:resizeHandles val="exact"/>
        </dgm:presLayoutVars>
      </dgm:prSet>
      <dgm:spPr/>
    </dgm:pt>
    <dgm:pt modelId="{3C33115F-CDBD-4D1A-8DC5-FDDF3DAB346B}" type="pres">
      <dgm:prSet presAssocID="{02215673-11C5-4B34-921A-35A27E0F9BD6}" presName="node" presStyleLbl="node1" presStyleIdx="0" presStyleCnt="5">
        <dgm:presLayoutVars>
          <dgm:bulletEnabled val="1"/>
        </dgm:presLayoutVars>
      </dgm:prSet>
      <dgm:spPr/>
    </dgm:pt>
    <dgm:pt modelId="{3BC111DB-DB3B-40D3-890B-86F4F26384AF}" type="pres">
      <dgm:prSet presAssocID="{F4CED112-3C00-471B-A05F-735074E747AE}" presName="sibTrans" presStyleCnt="0"/>
      <dgm:spPr/>
    </dgm:pt>
    <dgm:pt modelId="{B3EE2341-E05B-475C-B939-71339DA95CEB}" type="pres">
      <dgm:prSet presAssocID="{1EF7C44C-7106-4F3E-A317-69BF7AF3785B}" presName="node" presStyleLbl="node1" presStyleIdx="1" presStyleCnt="5">
        <dgm:presLayoutVars>
          <dgm:bulletEnabled val="1"/>
        </dgm:presLayoutVars>
      </dgm:prSet>
      <dgm:spPr/>
    </dgm:pt>
    <dgm:pt modelId="{B6CB58F5-9FF0-4FE3-BEC6-6DFFA1509DE5}" type="pres">
      <dgm:prSet presAssocID="{363D11C1-0858-4E1A-A0BA-28D00E594453}" presName="sibTrans" presStyleCnt="0"/>
      <dgm:spPr/>
    </dgm:pt>
    <dgm:pt modelId="{6F2F34F2-719D-41ED-97A4-9A6E42776343}" type="pres">
      <dgm:prSet presAssocID="{6A3D3D7D-E1B1-4725-8F97-C96FCD86E04B}" presName="node" presStyleLbl="node1" presStyleIdx="2" presStyleCnt="5">
        <dgm:presLayoutVars>
          <dgm:bulletEnabled val="1"/>
        </dgm:presLayoutVars>
      </dgm:prSet>
      <dgm:spPr/>
    </dgm:pt>
    <dgm:pt modelId="{8A88C6BE-86A7-45C3-844A-4F28FDAC7326}" type="pres">
      <dgm:prSet presAssocID="{6A113068-3906-4B4A-AF58-A69FFF7E814F}" presName="sibTrans" presStyleCnt="0"/>
      <dgm:spPr/>
    </dgm:pt>
    <dgm:pt modelId="{9D1305F7-2A90-418A-BC6B-B91C02EB8C34}" type="pres">
      <dgm:prSet presAssocID="{BE84D041-A45B-4300-9AA1-79FFDF624BEE}" presName="node" presStyleLbl="node1" presStyleIdx="3" presStyleCnt="5">
        <dgm:presLayoutVars>
          <dgm:bulletEnabled val="1"/>
        </dgm:presLayoutVars>
      </dgm:prSet>
      <dgm:spPr/>
    </dgm:pt>
    <dgm:pt modelId="{D997428A-586E-4B93-B96A-3B88A3D5ECC3}" type="pres">
      <dgm:prSet presAssocID="{7111599B-F5D6-49B8-A2B3-8075D5E91484}" presName="sibTrans" presStyleCnt="0"/>
      <dgm:spPr/>
    </dgm:pt>
    <dgm:pt modelId="{CFCDFA44-C8E2-41C5-80E0-3D1499E2E53D}" type="pres">
      <dgm:prSet presAssocID="{613A72CD-5DA5-43EC-9DFD-8ECAA9374353}" presName="node" presStyleLbl="node1" presStyleIdx="4" presStyleCnt="5">
        <dgm:presLayoutVars>
          <dgm:bulletEnabled val="1"/>
        </dgm:presLayoutVars>
      </dgm:prSet>
      <dgm:spPr/>
    </dgm:pt>
  </dgm:ptLst>
  <dgm:cxnLst>
    <dgm:cxn modelId="{7A579D10-0C4C-4E04-9E44-E418CE4292FF}" srcId="{D482C810-0ADB-4C39-B527-D3F407852CA9}" destId="{6A3D3D7D-E1B1-4725-8F97-C96FCD86E04B}" srcOrd="2" destOrd="0" parTransId="{52E2A336-C7A7-4220-96A6-6DD28B43B8D3}" sibTransId="{6A113068-3906-4B4A-AF58-A69FFF7E814F}"/>
    <dgm:cxn modelId="{A819C116-E3B2-4F96-BB63-F514DD77F50C}" srcId="{D482C810-0ADB-4C39-B527-D3F407852CA9}" destId="{02215673-11C5-4B34-921A-35A27E0F9BD6}" srcOrd="0" destOrd="0" parTransId="{E5E0BDB0-3C38-46FA-B2D8-46EE5296F3A3}" sibTransId="{F4CED112-3C00-471B-A05F-735074E747AE}"/>
    <dgm:cxn modelId="{344D2217-4EFD-4DB8-82C3-9F22B2C58617}" type="presOf" srcId="{02215673-11C5-4B34-921A-35A27E0F9BD6}" destId="{3C33115F-CDBD-4D1A-8DC5-FDDF3DAB346B}" srcOrd="0" destOrd="0" presId="urn:microsoft.com/office/officeart/2005/8/layout/default"/>
    <dgm:cxn modelId="{7F52182E-1887-418C-8583-6BF8AEB1FE9E}" type="presOf" srcId="{BE84D041-A45B-4300-9AA1-79FFDF624BEE}" destId="{9D1305F7-2A90-418A-BC6B-B91C02EB8C34}" srcOrd="0" destOrd="0" presId="urn:microsoft.com/office/officeart/2005/8/layout/default"/>
    <dgm:cxn modelId="{A230A45C-A97B-4EAB-80CA-A9AACB3EB9B4}" type="presOf" srcId="{6A3D3D7D-E1B1-4725-8F97-C96FCD86E04B}" destId="{6F2F34F2-719D-41ED-97A4-9A6E42776343}" srcOrd="0" destOrd="0" presId="urn:microsoft.com/office/officeart/2005/8/layout/default"/>
    <dgm:cxn modelId="{0CA01365-F231-4AD2-8317-16EC33BDD308}" srcId="{D482C810-0ADB-4C39-B527-D3F407852CA9}" destId="{1EF7C44C-7106-4F3E-A317-69BF7AF3785B}" srcOrd="1" destOrd="0" parTransId="{07AFE47C-011B-4F3D-BF1C-3046965A8D43}" sibTransId="{363D11C1-0858-4E1A-A0BA-28D00E594453}"/>
    <dgm:cxn modelId="{2B8BB44F-3352-40A5-B52D-3AFF709C4F16}" srcId="{D482C810-0ADB-4C39-B527-D3F407852CA9}" destId="{613A72CD-5DA5-43EC-9DFD-8ECAA9374353}" srcOrd="4" destOrd="0" parTransId="{650F864F-C6B6-4F2D-A1DF-72C231BEAA8C}" sibTransId="{E0099CCB-6C35-41D9-BEAA-9C57E7E637A8}"/>
    <dgm:cxn modelId="{D804AE8D-8F57-43C9-A4E8-19BBA019765E}" srcId="{D482C810-0ADB-4C39-B527-D3F407852CA9}" destId="{BE84D041-A45B-4300-9AA1-79FFDF624BEE}" srcOrd="3" destOrd="0" parTransId="{33290AE1-795B-4320-9AF7-8455D219DA73}" sibTransId="{7111599B-F5D6-49B8-A2B3-8075D5E91484}"/>
    <dgm:cxn modelId="{260623C2-2030-432C-BFBF-C6D23F52D03B}" type="presOf" srcId="{D482C810-0ADB-4C39-B527-D3F407852CA9}" destId="{30DDF980-FDCD-444F-9A10-A48F72A5F368}" srcOrd="0" destOrd="0" presId="urn:microsoft.com/office/officeart/2005/8/layout/default"/>
    <dgm:cxn modelId="{5C1025E6-B882-49F5-82F2-4868CF0E7CFB}" type="presOf" srcId="{613A72CD-5DA5-43EC-9DFD-8ECAA9374353}" destId="{CFCDFA44-C8E2-41C5-80E0-3D1499E2E53D}" srcOrd="0" destOrd="0" presId="urn:microsoft.com/office/officeart/2005/8/layout/default"/>
    <dgm:cxn modelId="{4E34AFF1-08AB-4687-9A2B-1F1D605017A4}" type="presOf" srcId="{1EF7C44C-7106-4F3E-A317-69BF7AF3785B}" destId="{B3EE2341-E05B-475C-B939-71339DA95CEB}" srcOrd="0" destOrd="0" presId="urn:microsoft.com/office/officeart/2005/8/layout/default"/>
    <dgm:cxn modelId="{2DD85B7B-E4E1-478C-A17D-7A568C823551}" type="presParOf" srcId="{30DDF980-FDCD-444F-9A10-A48F72A5F368}" destId="{3C33115F-CDBD-4D1A-8DC5-FDDF3DAB346B}" srcOrd="0" destOrd="0" presId="urn:microsoft.com/office/officeart/2005/8/layout/default"/>
    <dgm:cxn modelId="{4C8D6BC9-6658-49D7-918B-015E93548247}" type="presParOf" srcId="{30DDF980-FDCD-444F-9A10-A48F72A5F368}" destId="{3BC111DB-DB3B-40D3-890B-86F4F26384AF}" srcOrd="1" destOrd="0" presId="urn:microsoft.com/office/officeart/2005/8/layout/default"/>
    <dgm:cxn modelId="{C2D74C06-E181-416A-B436-109191A49C8A}" type="presParOf" srcId="{30DDF980-FDCD-444F-9A10-A48F72A5F368}" destId="{B3EE2341-E05B-475C-B939-71339DA95CEB}" srcOrd="2" destOrd="0" presId="urn:microsoft.com/office/officeart/2005/8/layout/default"/>
    <dgm:cxn modelId="{6945EB87-63B5-4049-AF1E-8F081007B9AC}" type="presParOf" srcId="{30DDF980-FDCD-444F-9A10-A48F72A5F368}" destId="{B6CB58F5-9FF0-4FE3-BEC6-6DFFA1509DE5}" srcOrd="3" destOrd="0" presId="urn:microsoft.com/office/officeart/2005/8/layout/default"/>
    <dgm:cxn modelId="{B0C7933D-66C5-4EA1-9757-0D59C77F043B}" type="presParOf" srcId="{30DDF980-FDCD-444F-9A10-A48F72A5F368}" destId="{6F2F34F2-719D-41ED-97A4-9A6E42776343}" srcOrd="4" destOrd="0" presId="urn:microsoft.com/office/officeart/2005/8/layout/default"/>
    <dgm:cxn modelId="{AA5B1D8E-754D-4180-B832-59695FE3678A}" type="presParOf" srcId="{30DDF980-FDCD-444F-9A10-A48F72A5F368}" destId="{8A88C6BE-86A7-45C3-844A-4F28FDAC7326}" srcOrd="5" destOrd="0" presId="urn:microsoft.com/office/officeart/2005/8/layout/default"/>
    <dgm:cxn modelId="{8CD59316-3C83-4717-BA44-F37764BAF61E}" type="presParOf" srcId="{30DDF980-FDCD-444F-9A10-A48F72A5F368}" destId="{9D1305F7-2A90-418A-BC6B-B91C02EB8C34}" srcOrd="6" destOrd="0" presId="urn:microsoft.com/office/officeart/2005/8/layout/default"/>
    <dgm:cxn modelId="{FA81744D-D459-4976-B8F6-D4E9ECADF958}" type="presParOf" srcId="{30DDF980-FDCD-444F-9A10-A48F72A5F368}" destId="{D997428A-586E-4B93-B96A-3B88A3D5ECC3}" srcOrd="7" destOrd="0" presId="urn:microsoft.com/office/officeart/2005/8/layout/default"/>
    <dgm:cxn modelId="{520B3CEE-91FA-41EE-A561-89B7E74534A7}" type="presParOf" srcId="{30DDF980-FDCD-444F-9A10-A48F72A5F368}" destId="{CFCDFA44-C8E2-41C5-80E0-3D1499E2E53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E5E3FF1-9FC2-4864-821F-8B0AFB53CEA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463B4A-3EB4-4A0B-8BCE-780B7283DFD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Conclusion: Created a novel DL regression tool for HIV miRNA therapeutics.</a:t>
          </a:r>
        </a:p>
      </dgm:t>
    </dgm:pt>
    <dgm:pt modelId="{465584F3-ED9E-4C0C-96D0-19A3185BA77F}" type="parTrans" cxnId="{AAC042A4-254E-4BF3-80C0-A48C322C11D3}">
      <dgm:prSet/>
      <dgm:spPr/>
      <dgm:t>
        <a:bodyPr/>
        <a:lstStyle/>
        <a:p>
          <a:endParaRPr lang="en-US" sz="3600"/>
        </a:p>
      </dgm:t>
    </dgm:pt>
    <dgm:pt modelId="{1378BBF2-1AE8-4DC5-A442-F851F43727D2}" type="sibTrans" cxnId="{AAC042A4-254E-4BF3-80C0-A48C322C11D3}">
      <dgm:prSet/>
      <dgm:spPr/>
      <dgm:t>
        <a:bodyPr/>
        <a:lstStyle/>
        <a:p>
          <a:endParaRPr lang="en-US" sz="3600"/>
        </a:p>
      </dgm:t>
    </dgm:pt>
    <dgm:pt modelId="{F8269937-A5B7-4A62-9F87-0F96688E339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Future Work:</a:t>
          </a:r>
        </a:p>
      </dgm:t>
    </dgm:pt>
    <dgm:pt modelId="{2C134D7B-E9BA-4301-B9C4-3E01A3B4F9BB}" type="parTrans" cxnId="{B3C9EBBD-00E0-4599-AEC9-CAE34768876F}">
      <dgm:prSet/>
      <dgm:spPr/>
      <dgm:t>
        <a:bodyPr/>
        <a:lstStyle/>
        <a:p>
          <a:endParaRPr lang="en-US" sz="3600"/>
        </a:p>
      </dgm:t>
    </dgm:pt>
    <dgm:pt modelId="{7C65D44D-9FED-4AEB-BEBF-FEB301F289E5}" type="sibTrans" cxnId="{B3C9EBBD-00E0-4599-AEC9-CAE34768876F}">
      <dgm:prSet/>
      <dgm:spPr/>
      <dgm:t>
        <a:bodyPr/>
        <a:lstStyle/>
        <a:p>
          <a:endParaRPr lang="en-US" sz="3600"/>
        </a:p>
      </dgm:t>
    </dgm:pt>
    <dgm:pt modelId="{AF983C00-F432-4B11-BBD7-29DFCA4ACD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- Wet-lab validation</a:t>
          </a:r>
        </a:p>
      </dgm:t>
    </dgm:pt>
    <dgm:pt modelId="{4E472C9B-362B-4206-A3D6-2741B1C3C59E}" type="parTrans" cxnId="{EA359E61-1B34-470D-B62B-12E925A2BED9}">
      <dgm:prSet/>
      <dgm:spPr/>
      <dgm:t>
        <a:bodyPr/>
        <a:lstStyle/>
        <a:p>
          <a:endParaRPr lang="en-US" sz="3600"/>
        </a:p>
      </dgm:t>
    </dgm:pt>
    <dgm:pt modelId="{7940BDB2-2B80-4803-BFB4-1DAD83385791}" type="sibTrans" cxnId="{EA359E61-1B34-470D-B62B-12E925A2BED9}">
      <dgm:prSet/>
      <dgm:spPr/>
      <dgm:t>
        <a:bodyPr/>
        <a:lstStyle/>
        <a:p>
          <a:endParaRPr lang="en-US" sz="3600"/>
        </a:p>
      </dgm:t>
    </dgm:pt>
    <dgm:pt modelId="{C6B15B0E-F8D0-4664-AB0B-35116A64DA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- Expansion to other viral targets</a:t>
          </a:r>
        </a:p>
      </dgm:t>
    </dgm:pt>
    <dgm:pt modelId="{E5D2E005-1536-4FFD-B6EA-C6AB0D1CE95D}" type="parTrans" cxnId="{C7A0AEFA-CFD8-4C81-9F32-F4E1C0782473}">
      <dgm:prSet/>
      <dgm:spPr/>
      <dgm:t>
        <a:bodyPr/>
        <a:lstStyle/>
        <a:p>
          <a:endParaRPr lang="en-US" sz="3600"/>
        </a:p>
      </dgm:t>
    </dgm:pt>
    <dgm:pt modelId="{1C7B0496-CCDF-4321-BDE0-A4708C01BDF3}" type="sibTrans" cxnId="{C7A0AEFA-CFD8-4C81-9F32-F4E1C0782473}">
      <dgm:prSet/>
      <dgm:spPr/>
      <dgm:t>
        <a:bodyPr/>
        <a:lstStyle/>
        <a:p>
          <a:endParaRPr lang="en-US" sz="3600"/>
        </a:p>
      </dgm:t>
    </dgm:pt>
    <dgm:pt modelId="{FD4052FE-31CA-497C-B21E-FDE4AC5492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- Interpretability (e.g., SHAP)</a:t>
          </a:r>
        </a:p>
      </dgm:t>
    </dgm:pt>
    <dgm:pt modelId="{E2413965-52DB-4F62-86AA-27949B760451}" type="parTrans" cxnId="{A15A66F3-BA29-41BA-9CB3-26FE6C082F30}">
      <dgm:prSet/>
      <dgm:spPr/>
      <dgm:t>
        <a:bodyPr/>
        <a:lstStyle/>
        <a:p>
          <a:endParaRPr lang="en-US" sz="3600"/>
        </a:p>
      </dgm:t>
    </dgm:pt>
    <dgm:pt modelId="{F595E78C-7F54-44C3-8A3F-FDC2F9EAB5AB}" type="sibTrans" cxnId="{A15A66F3-BA29-41BA-9CB3-26FE6C082F30}">
      <dgm:prSet/>
      <dgm:spPr/>
      <dgm:t>
        <a:bodyPr/>
        <a:lstStyle/>
        <a:p>
          <a:endParaRPr lang="en-US" sz="3600"/>
        </a:p>
      </dgm:t>
    </dgm:pt>
    <dgm:pt modelId="{9371A5E7-E81A-4CA2-8EFC-E75E2CC627BB}" type="pres">
      <dgm:prSet presAssocID="{5E5E3FF1-9FC2-4864-821F-8B0AFB53CEA0}" presName="root" presStyleCnt="0">
        <dgm:presLayoutVars>
          <dgm:dir/>
          <dgm:resizeHandles val="exact"/>
        </dgm:presLayoutVars>
      </dgm:prSet>
      <dgm:spPr/>
    </dgm:pt>
    <dgm:pt modelId="{A0D8E8A0-6623-4DE2-9B0A-29E919E054E8}" type="pres">
      <dgm:prSet presAssocID="{FB463B4A-3EB4-4A0B-8BCE-780B7283DFD9}" presName="compNode" presStyleCnt="0"/>
      <dgm:spPr/>
    </dgm:pt>
    <dgm:pt modelId="{DC797841-BE4C-440C-961A-64175248ED6D}" type="pres">
      <dgm:prSet presAssocID="{FB463B4A-3EB4-4A0B-8BCE-780B7283DF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29DD8055-00C2-4AE0-B4FB-DACB4287EB69}" type="pres">
      <dgm:prSet presAssocID="{FB463B4A-3EB4-4A0B-8BCE-780B7283DFD9}" presName="spaceRect" presStyleCnt="0"/>
      <dgm:spPr/>
    </dgm:pt>
    <dgm:pt modelId="{7553564E-16AD-407D-BC23-E9E687609B71}" type="pres">
      <dgm:prSet presAssocID="{FB463B4A-3EB4-4A0B-8BCE-780B7283DFD9}" presName="textRect" presStyleLbl="revTx" presStyleIdx="0" presStyleCnt="5">
        <dgm:presLayoutVars>
          <dgm:chMax val="1"/>
          <dgm:chPref val="1"/>
        </dgm:presLayoutVars>
      </dgm:prSet>
      <dgm:spPr/>
    </dgm:pt>
    <dgm:pt modelId="{322CD773-1B39-4B75-9391-AB6FEE25C3E9}" type="pres">
      <dgm:prSet presAssocID="{1378BBF2-1AE8-4DC5-A442-F851F43727D2}" presName="sibTrans" presStyleCnt="0"/>
      <dgm:spPr/>
    </dgm:pt>
    <dgm:pt modelId="{6498920A-9141-480D-8FB5-9D311D658D08}" type="pres">
      <dgm:prSet presAssocID="{F8269937-A5B7-4A62-9F87-0F96688E339E}" presName="compNode" presStyleCnt="0"/>
      <dgm:spPr/>
    </dgm:pt>
    <dgm:pt modelId="{8762F4D0-1EF3-482F-B48D-5EB9C12C2A7F}" type="pres">
      <dgm:prSet presAssocID="{F8269937-A5B7-4A62-9F87-0F96688E339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129B3F85-5DDC-4255-AA05-B0557B37F350}" type="pres">
      <dgm:prSet presAssocID="{F8269937-A5B7-4A62-9F87-0F96688E339E}" presName="spaceRect" presStyleCnt="0"/>
      <dgm:spPr/>
    </dgm:pt>
    <dgm:pt modelId="{7F87C1CE-1B2D-4225-9A8A-8A2F713DC625}" type="pres">
      <dgm:prSet presAssocID="{F8269937-A5B7-4A62-9F87-0F96688E339E}" presName="textRect" presStyleLbl="revTx" presStyleIdx="1" presStyleCnt="5">
        <dgm:presLayoutVars>
          <dgm:chMax val="1"/>
          <dgm:chPref val="1"/>
        </dgm:presLayoutVars>
      </dgm:prSet>
      <dgm:spPr/>
    </dgm:pt>
    <dgm:pt modelId="{5F327436-5239-487E-85B0-6D6028E8E01F}" type="pres">
      <dgm:prSet presAssocID="{7C65D44D-9FED-4AEB-BEBF-FEB301F289E5}" presName="sibTrans" presStyleCnt="0"/>
      <dgm:spPr/>
    </dgm:pt>
    <dgm:pt modelId="{3B55F984-DB28-4294-9F5F-A44BE3494861}" type="pres">
      <dgm:prSet presAssocID="{AF983C00-F432-4B11-BBD7-29DFCA4ACD7D}" presName="compNode" presStyleCnt="0"/>
      <dgm:spPr/>
    </dgm:pt>
    <dgm:pt modelId="{300FDF07-F4A1-4FBA-A7F4-34D77E1EE236}" type="pres">
      <dgm:prSet presAssocID="{AF983C00-F432-4B11-BBD7-29DFCA4ACD7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926EB10A-A5F3-4000-A359-0D328D8767C0}" type="pres">
      <dgm:prSet presAssocID="{AF983C00-F432-4B11-BBD7-29DFCA4ACD7D}" presName="spaceRect" presStyleCnt="0"/>
      <dgm:spPr/>
    </dgm:pt>
    <dgm:pt modelId="{418D6A36-B451-4180-B5FF-4531AB04E4EF}" type="pres">
      <dgm:prSet presAssocID="{AF983C00-F432-4B11-BBD7-29DFCA4ACD7D}" presName="textRect" presStyleLbl="revTx" presStyleIdx="2" presStyleCnt="5">
        <dgm:presLayoutVars>
          <dgm:chMax val="1"/>
          <dgm:chPref val="1"/>
        </dgm:presLayoutVars>
      </dgm:prSet>
      <dgm:spPr/>
    </dgm:pt>
    <dgm:pt modelId="{C554DED8-CC1A-4F0D-8C72-AAF698E6CEAC}" type="pres">
      <dgm:prSet presAssocID="{7940BDB2-2B80-4803-BFB4-1DAD83385791}" presName="sibTrans" presStyleCnt="0"/>
      <dgm:spPr/>
    </dgm:pt>
    <dgm:pt modelId="{BB1FAC8B-C996-4FC1-AD37-7C6DFABCA350}" type="pres">
      <dgm:prSet presAssocID="{C6B15B0E-F8D0-4664-AB0B-35116A64DA98}" presName="compNode" presStyleCnt="0"/>
      <dgm:spPr/>
    </dgm:pt>
    <dgm:pt modelId="{F10CDE36-6222-4EC2-8AC6-58F13B044FF9}" type="pres">
      <dgm:prSet presAssocID="{C6B15B0E-F8D0-4664-AB0B-35116A64DA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3FE08F0-C537-4180-91E0-4414181E3816}" type="pres">
      <dgm:prSet presAssocID="{C6B15B0E-F8D0-4664-AB0B-35116A64DA98}" presName="spaceRect" presStyleCnt="0"/>
      <dgm:spPr/>
    </dgm:pt>
    <dgm:pt modelId="{3C25A158-566B-46A8-B3EC-68B05C3DC051}" type="pres">
      <dgm:prSet presAssocID="{C6B15B0E-F8D0-4664-AB0B-35116A64DA98}" presName="textRect" presStyleLbl="revTx" presStyleIdx="3" presStyleCnt="5">
        <dgm:presLayoutVars>
          <dgm:chMax val="1"/>
          <dgm:chPref val="1"/>
        </dgm:presLayoutVars>
      </dgm:prSet>
      <dgm:spPr/>
    </dgm:pt>
    <dgm:pt modelId="{75176CBD-CE88-488D-8EFB-56F3A640B61D}" type="pres">
      <dgm:prSet presAssocID="{1C7B0496-CCDF-4321-BDE0-A4708C01BDF3}" presName="sibTrans" presStyleCnt="0"/>
      <dgm:spPr/>
    </dgm:pt>
    <dgm:pt modelId="{6FF87D87-9359-4091-A828-064CDDDDAB5B}" type="pres">
      <dgm:prSet presAssocID="{FD4052FE-31CA-497C-B21E-FDE4AC5492A6}" presName="compNode" presStyleCnt="0"/>
      <dgm:spPr/>
    </dgm:pt>
    <dgm:pt modelId="{5EFCE336-485F-4E34-B6B2-A84BDA357864}" type="pres">
      <dgm:prSet presAssocID="{FD4052FE-31CA-497C-B21E-FDE4AC5492A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7F79F263-6DFC-4048-9813-6DFDA8B726EE}" type="pres">
      <dgm:prSet presAssocID="{FD4052FE-31CA-497C-B21E-FDE4AC5492A6}" presName="spaceRect" presStyleCnt="0"/>
      <dgm:spPr/>
    </dgm:pt>
    <dgm:pt modelId="{B23D046A-5D3B-4C88-8C5E-9D65E9E70619}" type="pres">
      <dgm:prSet presAssocID="{FD4052FE-31CA-497C-B21E-FDE4AC5492A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A359E61-1B34-470D-B62B-12E925A2BED9}" srcId="{5E5E3FF1-9FC2-4864-821F-8B0AFB53CEA0}" destId="{AF983C00-F432-4B11-BBD7-29DFCA4ACD7D}" srcOrd="2" destOrd="0" parTransId="{4E472C9B-362B-4206-A3D6-2741B1C3C59E}" sibTransId="{7940BDB2-2B80-4803-BFB4-1DAD83385791}"/>
    <dgm:cxn modelId="{A3473852-E7EA-4028-8B02-33D661C2DD9D}" type="presOf" srcId="{F8269937-A5B7-4A62-9F87-0F96688E339E}" destId="{7F87C1CE-1B2D-4225-9A8A-8A2F713DC625}" srcOrd="0" destOrd="0" presId="urn:microsoft.com/office/officeart/2018/2/layout/IconLabelList"/>
    <dgm:cxn modelId="{6A0ECD58-01F0-402F-9EA5-2CB4D11CB040}" type="presOf" srcId="{FD4052FE-31CA-497C-B21E-FDE4AC5492A6}" destId="{B23D046A-5D3B-4C88-8C5E-9D65E9E70619}" srcOrd="0" destOrd="0" presId="urn:microsoft.com/office/officeart/2018/2/layout/IconLabelList"/>
    <dgm:cxn modelId="{AAC042A4-254E-4BF3-80C0-A48C322C11D3}" srcId="{5E5E3FF1-9FC2-4864-821F-8B0AFB53CEA0}" destId="{FB463B4A-3EB4-4A0B-8BCE-780B7283DFD9}" srcOrd="0" destOrd="0" parTransId="{465584F3-ED9E-4C0C-96D0-19A3185BA77F}" sibTransId="{1378BBF2-1AE8-4DC5-A442-F851F43727D2}"/>
    <dgm:cxn modelId="{38EC67AF-BF50-4F9C-931F-23944D0487CE}" type="presOf" srcId="{AF983C00-F432-4B11-BBD7-29DFCA4ACD7D}" destId="{418D6A36-B451-4180-B5FF-4531AB04E4EF}" srcOrd="0" destOrd="0" presId="urn:microsoft.com/office/officeart/2018/2/layout/IconLabelList"/>
    <dgm:cxn modelId="{76A06CB6-68F0-4349-B40F-BDA28EB6F97C}" type="presOf" srcId="{5E5E3FF1-9FC2-4864-821F-8B0AFB53CEA0}" destId="{9371A5E7-E81A-4CA2-8EFC-E75E2CC627BB}" srcOrd="0" destOrd="0" presId="urn:microsoft.com/office/officeart/2018/2/layout/IconLabelList"/>
    <dgm:cxn modelId="{B3C9EBBD-00E0-4599-AEC9-CAE34768876F}" srcId="{5E5E3FF1-9FC2-4864-821F-8B0AFB53CEA0}" destId="{F8269937-A5B7-4A62-9F87-0F96688E339E}" srcOrd="1" destOrd="0" parTransId="{2C134D7B-E9BA-4301-B9C4-3E01A3B4F9BB}" sibTransId="{7C65D44D-9FED-4AEB-BEBF-FEB301F289E5}"/>
    <dgm:cxn modelId="{99739DC6-56ED-4D62-B51E-50C11469B163}" type="presOf" srcId="{C6B15B0E-F8D0-4664-AB0B-35116A64DA98}" destId="{3C25A158-566B-46A8-B3EC-68B05C3DC051}" srcOrd="0" destOrd="0" presId="urn:microsoft.com/office/officeart/2018/2/layout/IconLabelList"/>
    <dgm:cxn modelId="{977830EA-E4C0-485B-9EA2-545111556BD1}" type="presOf" srcId="{FB463B4A-3EB4-4A0B-8BCE-780B7283DFD9}" destId="{7553564E-16AD-407D-BC23-E9E687609B71}" srcOrd="0" destOrd="0" presId="urn:microsoft.com/office/officeart/2018/2/layout/IconLabelList"/>
    <dgm:cxn modelId="{A15A66F3-BA29-41BA-9CB3-26FE6C082F30}" srcId="{5E5E3FF1-9FC2-4864-821F-8B0AFB53CEA0}" destId="{FD4052FE-31CA-497C-B21E-FDE4AC5492A6}" srcOrd="4" destOrd="0" parTransId="{E2413965-52DB-4F62-86AA-27949B760451}" sibTransId="{F595E78C-7F54-44C3-8A3F-FDC2F9EAB5AB}"/>
    <dgm:cxn modelId="{C7A0AEFA-CFD8-4C81-9F32-F4E1C0782473}" srcId="{5E5E3FF1-9FC2-4864-821F-8B0AFB53CEA0}" destId="{C6B15B0E-F8D0-4664-AB0B-35116A64DA98}" srcOrd="3" destOrd="0" parTransId="{E5D2E005-1536-4FFD-B6EA-C6AB0D1CE95D}" sibTransId="{1C7B0496-CCDF-4321-BDE0-A4708C01BDF3}"/>
    <dgm:cxn modelId="{37C33B80-D7F3-4ACD-B634-F0BFEAB312BA}" type="presParOf" srcId="{9371A5E7-E81A-4CA2-8EFC-E75E2CC627BB}" destId="{A0D8E8A0-6623-4DE2-9B0A-29E919E054E8}" srcOrd="0" destOrd="0" presId="urn:microsoft.com/office/officeart/2018/2/layout/IconLabelList"/>
    <dgm:cxn modelId="{2E583AAC-BB32-46C5-89A3-8E0D0650614F}" type="presParOf" srcId="{A0D8E8A0-6623-4DE2-9B0A-29E919E054E8}" destId="{DC797841-BE4C-440C-961A-64175248ED6D}" srcOrd="0" destOrd="0" presId="urn:microsoft.com/office/officeart/2018/2/layout/IconLabelList"/>
    <dgm:cxn modelId="{BB1814A7-FC9F-4CD2-9ADB-10BDD59942CE}" type="presParOf" srcId="{A0D8E8A0-6623-4DE2-9B0A-29E919E054E8}" destId="{29DD8055-00C2-4AE0-B4FB-DACB4287EB69}" srcOrd="1" destOrd="0" presId="urn:microsoft.com/office/officeart/2018/2/layout/IconLabelList"/>
    <dgm:cxn modelId="{CC709016-1752-4303-A0EE-0636F7244103}" type="presParOf" srcId="{A0D8E8A0-6623-4DE2-9B0A-29E919E054E8}" destId="{7553564E-16AD-407D-BC23-E9E687609B71}" srcOrd="2" destOrd="0" presId="urn:microsoft.com/office/officeart/2018/2/layout/IconLabelList"/>
    <dgm:cxn modelId="{4BFC958D-D098-46AB-B214-C03455F76048}" type="presParOf" srcId="{9371A5E7-E81A-4CA2-8EFC-E75E2CC627BB}" destId="{322CD773-1B39-4B75-9391-AB6FEE25C3E9}" srcOrd="1" destOrd="0" presId="urn:microsoft.com/office/officeart/2018/2/layout/IconLabelList"/>
    <dgm:cxn modelId="{5110BA39-3FED-46D1-A38F-2EA897A44A20}" type="presParOf" srcId="{9371A5E7-E81A-4CA2-8EFC-E75E2CC627BB}" destId="{6498920A-9141-480D-8FB5-9D311D658D08}" srcOrd="2" destOrd="0" presId="urn:microsoft.com/office/officeart/2018/2/layout/IconLabelList"/>
    <dgm:cxn modelId="{6374D2F0-EF01-4905-9003-2A1978C6031F}" type="presParOf" srcId="{6498920A-9141-480D-8FB5-9D311D658D08}" destId="{8762F4D0-1EF3-482F-B48D-5EB9C12C2A7F}" srcOrd="0" destOrd="0" presId="urn:microsoft.com/office/officeart/2018/2/layout/IconLabelList"/>
    <dgm:cxn modelId="{B6370728-89C6-49C0-B272-F2FBF381F0F7}" type="presParOf" srcId="{6498920A-9141-480D-8FB5-9D311D658D08}" destId="{129B3F85-5DDC-4255-AA05-B0557B37F350}" srcOrd="1" destOrd="0" presId="urn:microsoft.com/office/officeart/2018/2/layout/IconLabelList"/>
    <dgm:cxn modelId="{90F93456-F014-4022-ADC4-6169ABD2A296}" type="presParOf" srcId="{6498920A-9141-480D-8FB5-9D311D658D08}" destId="{7F87C1CE-1B2D-4225-9A8A-8A2F713DC625}" srcOrd="2" destOrd="0" presId="urn:microsoft.com/office/officeart/2018/2/layout/IconLabelList"/>
    <dgm:cxn modelId="{3B492581-BF85-43B6-9D99-F2FADDB97E86}" type="presParOf" srcId="{9371A5E7-E81A-4CA2-8EFC-E75E2CC627BB}" destId="{5F327436-5239-487E-85B0-6D6028E8E01F}" srcOrd="3" destOrd="0" presId="urn:microsoft.com/office/officeart/2018/2/layout/IconLabelList"/>
    <dgm:cxn modelId="{CC64F035-1391-477F-859A-441BA3A358BB}" type="presParOf" srcId="{9371A5E7-E81A-4CA2-8EFC-E75E2CC627BB}" destId="{3B55F984-DB28-4294-9F5F-A44BE3494861}" srcOrd="4" destOrd="0" presId="urn:microsoft.com/office/officeart/2018/2/layout/IconLabelList"/>
    <dgm:cxn modelId="{2F987005-E958-4834-9AF5-9169B610AC8F}" type="presParOf" srcId="{3B55F984-DB28-4294-9F5F-A44BE3494861}" destId="{300FDF07-F4A1-4FBA-A7F4-34D77E1EE236}" srcOrd="0" destOrd="0" presId="urn:microsoft.com/office/officeart/2018/2/layout/IconLabelList"/>
    <dgm:cxn modelId="{B0CFC73E-F3C1-46C7-B466-9ABD8B405A0F}" type="presParOf" srcId="{3B55F984-DB28-4294-9F5F-A44BE3494861}" destId="{926EB10A-A5F3-4000-A359-0D328D8767C0}" srcOrd="1" destOrd="0" presId="urn:microsoft.com/office/officeart/2018/2/layout/IconLabelList"/>
    <dgm:cxn modelId="{ED9A7E4B-6FA2-4C0B-BB9D-2F96F2225BEA}" type="presParOf" srcId="{3B55F984-DB28-4294-9F5F-A44BE3494861}" destId="{418D6A36-B451-4180-B5FF-4531AB04E4EF}" srcOrd="2" destOrd="0" presId="urn:microsoft.com/office/officeart/2018/2/layout/IconLabelList"/>
    <dgm:cxn modelId="{09193C8D-8860-45A2-9F9C-0808205F0BDC}" type="presParOf" srcId="{9371A5E7-E81A-4CA2-8EFC-E75E2CC627BB}" destId="{C554DED8-CC1A-4F0D-8C72-AAF698E6CEAC}" srcOrd="5" destOrd="0" presId="urn:microsoft.com/office/officeart/2018/2/layout/IconLabelList"/>
    <dgm:cxn modelId="{5ED680EA-AF51-4131-8A8A-69EA36243017}" type="presParOf" srcId="{9371A5E7-E81A-4CA2-8EFC-E75E2CC627BB}" destId="{BB1FAC8B-C996-4FC1-AD37-7C6DFABCA350}" srcOrd="6" destOrd="0" presId="urn:microsoft.com/office/officeart/2018/2/layout/IconLabelList"/>
    <dgm:cxn modelId="{A62C6A40-6CB7-4FF7-8E49-7BB6DB1C9CF3}" type="presParOf" srcId="{BB1FAC8B-C996-4FC1-AD37-7C6DFABCA350}" destId="{F10CDE36-6222-4EC2-8AC6-58F13B044FF9}" srcOrd="0" destOrd="0" presId="urn:microsoft.com/office/officeart/2018/2/layout/IconLabelList"/>
    <dgm:cxn modelId="{F894115E-A84F-446E-9E38-9189C895123E}" type="presParOf" srcId="{BB1FAC8B-C996-4FC1-AD37-7C6DFABCA350}" destId="{C3FE08F0-C537-4180-91E0-4414181E3816}" srcOrd="1" destOrd="0" presId="urn:microsoft.com/office/officeart/2018/2/layout/IconLabelList"/>
    <dgm:cxn modelId="{1CF8C01E-C957-422F-AFC1-DAB610A8675D}" type="presParOf" srcId="{BB1FAC8B-C996-4FC1-AD37-7C6DFABCA350}" destId="{3C25A158-566B-46A8-B3EC-68B05C3DC051}" srcOrd="2" destOrd="0" presId="urn:microsoft.com/office/officeart/2018/2/layout/IconLabelList"/>
    <dgm:cxn modelId="{F52FC19D-F938-4234-8BFB-35C864E505F6}" type="presParOf" srcId="{9371A5E7-E81A-4CA2-8EFC-E75E2CC627BB}" destId="{75176CBD-CE88-488D-8EFB-56F3A640B61D}" srcOrd="7" destOrd="0" presId="urn:microsoft.com/office/officeart/2018/2/layout/IconLabelList"/>
    <dgm:cxn modelId="{C0E6594D-520A-44E1-A434-2FBD2874D747}" type="presParOf" srcId="{9371A5E7-E81A-4CA2-8EFC-E75E2CC627BB}" destId="{6FF87D87-9359-4091-A828-064CDDDDAB5B}" srcOrd="8" destOrd="0" presId="urn:microsoft.com/office/officeart/2018/2/layout/IconLabelList"/>
    <dgm:cxn modelId="{D61D53ED-5AB7-4BAC-9DE8-EFB3060D70EB}" type="presParOf" srcId="{6FF87D87-9359-4091-A828-064CDDDDAB5B}" destId="{5EFCE336-485F-4E34-B6B2-A84BDA357864}" srcOrd="0" destOrd="0" presId="urn:microsoft.com/office/officeart/2018/2/layout/IconLabelList"/>
    <dgm:cxn modelId="{639F98CA-3A45-41DB-8EDD-7B2BB9E1B2D5}" type="presParOf" srcId="{6FF87D87-9359-4091-A828-064CDDDDAB5B}" destId="{7F79F263-6DFC-4048-9813-6DFDA8B726EE}" srcOrd="1" destOrd="0" presId="urn:microsoft.com/office/officeart/2018/2/layout/IconLabelList"/>
    <dgm:cxn modelId="{6CF27A74-2D16-478A-941E-2FD85777E556}" type="presParOf" srcId="{6FF87D87-9359-4091-A828-064CDDDDAB5B}" destId="{B23D046A-5D3B-4C88-8C5E-9D65E9E706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634D668-8AA4-44F5-B7C4-A93C9956CF7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DEDE51-1B6F-4941-8EBC-D840629E9AD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Thank You!</a:t>
          </a:r>
        </a:p>
      </dgm:t>
    </dgm:pt>
    <dgm:pt modelId="{7C3A2E46-5E72-4554-BDB5-728939B59B27}" type="parTrans" cxnId="{A286E359-37CB-4392-9EB3-8BD2F67E4E70}">
      <dgm:prSet/>
      <dgm:spPr/>
      <dgm:t>
        <a:bodyPr/>
        <a:lstStyle/>
        <a:p>
          <a:endParaRPr lang="en-US"/>
        </a:p>
      </dgm:t>
    </dgm:pt>
    <dgm:pt modelId="{305B0E50-86D6-4E42-9433-85947521C61B}" type="sibTrans" cxnId="{A286E359-37CB-4392-9EB3-8BD2F67E4E70}">
      <dgm:prSet/>
      <dgm:spPr/>
      <dgm:t>
        <a:bodyPr/>
        <a:lstStyle/>
        <a:p>
          <a:endParaRPr lang="en-US"/>
        </a:p>
      </dgm:t>
    </dgm:pt>
    <dgm:pt modelId="{9FEF041E-2626-4B77-A90A-51CB28A641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Questions?</a:t>
          </a:r>
        </a:p>
      </dgm:t>
    </dgm:pt>
    <dgm:pt modelId="{6B7FA914-0FC0-4E06-8DAB-B6BCA83D1FDB}" type="parTrans" cxnId="{C09E6569-E720-48FA-BAAA-B46B4F70E62F}">
      <dgm:prSet/>
      <dgm:spPr/>
      <dgm:t>
        <a:bodyPr/>
        <a:lstStyle/>
        <a:p>
          <a:endParaRPr lang="en-US"/>
        </a:p>
      </dgm:t>
    </dgm:pt>
    <dgm:pt modelId="{1358753A-73DF-41CF-AB4B-56CC42D01DF2}" type="sibTrans" cxnId="{C09E6569-E720-48FA-BAAA-B46B4F70E62F}">
      <dgm:prSet/>
      <dgm:spPr/>
      <dgm:t>
        <a:bodyPr/>
        <a:lstStyle/>
        <a:p>
          <a:endParaRPr lang="en-US"/>
        </a:p>
      </dgm:t>
    </dgm:pt>
    <dgm:pt modelId="{5E07E0B7-B152-458E-B011-BF9EFBD5CAC1}" type="pres">
      <dgm:prSet presAssocID="{5634D668-8AA4-44F5-B7C4-A93C9956CF79}" presName="root" presStyleCnt="0">
        <dgm:presLayoutVars>
          <dgm:dir/>
          <dgm:resizeHandles val="exact"/>
        </dgm:presLayoutVars>
      </dgm:prSet>
      <dgm:spPr/>
    </dgm:pt>
    <dgm:pt modelId="{B8658723-527D-45BA-B2CB-1D360813F85F}" type="pres">
      <dgm:prSet presAssocID="{8ADEDE51-1B6F-4941-8EBC-D840629E9AD9}" presName="compNode" presStyleCnt="0"/>
      <dgm:spPr/>
    </dgm:pt>
    <dgm:pt modelId="{A54F0873-82F9-4901-89D4-15D8C93EEFB6}" type="pres">
      <dgm:prSet presAssocID="{8ADEDE51-1B6F-4941-8EBC-D840629E9AD9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BA8FF7E-6301-42BD-889E-435E0D486E1B}" type="pres">
      <dgm:prSet presAssocID="{8ADEDE51-1B6F-4941-8EBC-D840629E9AD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459460A0-EE8B-43F6-B9ED-EA6204EEE75A}" type="pres">
      <dgm:prSet presAssocID="{8ADEDE51-1B6F-4941-8EBC-D840629E9AD9}" presName="spaceRect" presStyleCnt="0"/>
      <dgm:spPr/>
    </dgm:pt>
    <dgm:pt modelId="{417BAEE1-9A0C-4541-9100-954D54509F58}" type="pres">
      <dgm:prSet presAssocID="{8ADEDE51-1B6F-4941-8EBC-D840629E9AD9}" presName="textRect" presStyleLbl="revTx" presStyleIdx="0" presStyleCnt="2">
        <dgm:presLayoutVars>
          <dgm:chMax val="1"/>
          <dgm:chPref val="1"/>
        </dgm:presLayoutVars>
      </dgm:prSet>
      <dgm:spPr/>
    </dgm:pt>
    <dgm:pt modelId="{6B80FAEC-A07A-4651-8C62-46278D095EA4}" type="pres">
      <dgm:prSet presAssocID="{305B0E50-86D6-4E42-9433-85947521C61B}" presName="sibTrans" presStyleCnt="0"/>
      <dgm:spPr/>
    </dgm:pt>
    <dgm:pt modelId="{71C58E4F-B9D8-4A60-A5FD-8692D195DF2C}" type="pres">
      <dgm:prSet presAssocID="{9FEF041E-2626-4B77-A90A-51CB28A6416F}" presName="compNode" presStyleCnt="0"/>
      <dgm:spPr/>
    </dgm:pt>
    <dgm:pt modelId="{1FC3B1D1-4C89-44A5-9484-7FBC0948CB13}" type="pres">
      <dgm:prSet presAssocID="{9FEF041E-2626-4B77-A90A-51CB28A6416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6050E5D-2CE2-4C1F-BE89-23F41A45EDB8}" type="pres">
      <dgm:prSet presAssocID="{9FEF041E-2626-4B77-A90A-51CB28A641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A4D375C-FCB5-4E3E-8CC4-0D9A30C199AC}" type="pres">
      <dgm:prSet presAssocID="{9FEF041E-2626-4B77-A90A-51CB28A6416F}" presName="spaceRect" presStyleCnt="0"/>
      <dgm:spPr/>
    </dgm:pt>
    <dgm:pt modelId="{71357EC5-F789-44D0-BD38-CE144E1A2F5D}" type="pres">
      <dgm:prSet presAssocID="{9FEF041E-2626-4B77-A90A-51CB28A641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4C6BE48-32E2-43A1-AEB8-A1263FAF690D}" type="presOf" srcId="{9FEF041E-2626-4B77-A90A-51CB28A6416F}" destId="{71357EC5-F789-44D0-BD38-CE144E1A2F5D}" srcOrd="0" destOrd="0" presId="urn:microsoft.com/office/officeart/2018/5/layout/IconLeafLabelList"/>
    <dgm:cxn modelId="{C09E6569-E720-48FA-BAAA-B46B4F70E62F}" srcId="{5634D668-8AA4-44F5-B7C4-A93C9956CF79}" destId="{9FEF041E-2626-4B77-A90A-51CB28A6416F}" srcOrd="1" destOrd="0" parTransId="{6B7FA914-0FC0-4E06-8DAB-B6BCA83D1FDB}" sibTransId="{1358753A-73DF-41CF-AB4B-56CC42D01DF2}"/>
    <dgm:cxn modelId="{5F173E77-A1E2-49F2-A803-D6F6142B16B1}" type="presOf" srcId="{8ADEDE51-1B6F-4941-8EBC-D840629E9AD9}" destId="{417BAEE1-9A0C-4541-9100-954D54509F58}" srcOrd="0" destOrd="0" presId="urn:microsoft.com/office/officeart/2018/5/layout/IconLeafLabelList"/>
    <dgm:cxn modelId="{A286E359-37CB-4392-9EB3-8BD2F67E4E70}" srcId="{5634D668-8AA4-44F5-B7C4-A93C9956CF79}" destId="{8ADEDE51-1B6F-4941-8EBC-D840629E9AD9}" srcOrd="0" destOrd="0" parTransId="{7C3A2E46-5E72-4554-BDB5-728939B59B27}" sibTransId="{305B0E50-86D6-4E42-9433-85947521C61B}"/>
    <dgm:cxn modelId="{D66BFD7E-D6B9-4516-B508-699C1BF67F55}" type="presOf" srcId="{5634D668-8AA4-44F5-B7C4-A93C9956CF79}" destId="{5E07E0B7-B152-458E-B011-BF9EFBD5CAC1}" srcOrd="0" destOrd="0" presId="urn:microsoft.com/office/officeart/2018/5/layout/IconLeafLabelList"/>
    <dgm:cxn modelId="{3EE04753-909F-4B0C-B74B-59A9454BE448}" type="presParOf" srcId="{5E07E0B7-B152-458E-B011-BF9EFBD5CAC1}" destId="{B8658723-527D-45BA-B2CB-1D360813F85F}" srcOrd="0" destOrd="0" presId="urn:microsoft.com/office/officeart/2018/5/layout/IconLeafLabelList"/>
    <dgm:cxn modelId="{7B25264C-672D-4C25-8DE9-3A2B8A5E1934}" type="presParOf" srcId="{B8658723-527D-45BA-B2CB-1D360813F85F}" destId="{A54F0873-82F9-4901-89D4-15D8C93EEFB6}" srcOrd="0" destOrd="0" presId="urn:microsoft.com/office/officeart/2018/5/layout/IconLeafLabelList"/>
    <dgm:cxn modelId="{102F0BBF-DAB0-44E5-9807-9D33EFF6D51D}" type="presParOf" srcId="{B8658723-527D-45BA-B2CB-1D360813F85F}" destId="{5BA8FF7E-6301-42BD-889E-435E0D486E1B}" srcOrd="1" destOrd="0" presId="urn:microsoft.com/office/officeart/2018/5/layout/IconLeafLabelList"/>
    <dgm:cxn modelId="{60CD08E5-DCEB-49A9-A14A-9E4171C8EEF0}" type="presParOf" srcId="{B8658723-527D-45BA-B2CB-1D360813F85F}" destId="{459460A0-EE8B-43F6-B9ED-EA6204EEE75A}" srcOrd="2" destOrd="0" presId="urn:microsoft.com/office/officeart/2018/5/layout/IconLeafLabelList"/>
    <dgm:cxn modelId="{D8CCD8D4-79C1-4D0A-9D06-89907975250D}" type="presParOf" srcId="{B8658723-527D-45BA-B2CB-1D360813F85F}" destId="{417BAEE1-9A0C-4541-9100-954D54509F58}" srcOrd="3" destOrd="0" presId="urn:microsoft.com/office/officeart/2018/5/layout/IconLeafLabelList"/>
    <dgm:cxn modelId="{DC0C5F2D-69C8-4499-882B-AB498F8914C6}" type="presParOf" srcId="{5E07E0B7-B152-458E-B011-BF9EFBD5CAC1}" destId="{6B80FAEC-A07A-4651-8C62-46278D095EA4}" srcOrd="1" destOrd="0" presId="urn:microsoft.com/office/officeart/2018/5/layout/IconLeafLabelList"/>
    <dgm:cxn modelId="{BBA8F4D3-BE21-4DE4-A038-A1D9B0C2139B}" type="presParOf" srcId="{5E07E0B7-B152-458E-B011-BF9EFBD5CAC1}" destId="{71C58E4F-B9D8-4A60-A5FD-8692D195DF2C}" srcOrd="2" destOrd="0" presId="urn:microsoft.com/office/officeart/2018/5/layout/IconLeafLabelList"/>
    <dgm:cxn modelId="{116E14F3-5909-41A7-8234-6DBC40F6AF6B}" type="presParOf" srcId="{71C58E4F-B9D8-4A60-A5FD-8692D195DF2C}" destId="{1FC3B1D1-4C89-44A5-9484-7FBC0948CB13}" srcOrd="0" destOrd="0" presId="urn:microsoft.com/office/officeart/2018/5/layout/IconLeafLabelList"/>
    <dgm:cxn modelId="{3381644B-2B3D-4462-8649-19117137344E}" type="presParOf" srcId="{71C58E4F-B9D8-4A60-A5FD-8692D195DF2C}" destId="{16050E5D-2CE2-4C1F-BE89-23F41A45EDB8}" srcOrd="1" destOrd="0" presId="urn:microsoft.com/office/officeart/2018/5/layout/IconLeafLabelList"/>
    <dgm:cxn modelId="{DB4B5B58-5429-4B49-89C4-79A9C709573E}" type="presParOf" srcId="{71C58E4F-B9D8-4A60-A5FD-8692D195DF2C}" destId="{DA4D375C-FCB5-4E3E-8CC4-0D9A30C199AC}" srcOrd="2" destOrd="0" presId="urn:microsoft.com/office/officeart/2018/5/layout/IconLeafLabelList"/>
    <dgm:cxn modelId="{30ABC050-3330-4AE0-AD6C-C28DD3070727}" type="presParOf" srcId="{71C58E4F-B9D8-4A60-A5FD-8692D195DF2C}" destId="{71357EC5-F789-44D0-BD38-CE144E1A2F5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A0C2F4-241C-4DF3-9420-FF674FAA6B6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12A441-2475-4285-AAC4-AEB2D0D521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Workflow:</a:t>
          </a:r>
        </a:p>
      </dgm:t>
    </dgm:pt>
    <dgm:pt modelId="{1988DE1B-C823-45BD-B85E-385AEC15AB30}" type="parTrans" cxnId="{A26B9184-A596-4EE1-86E7-3AD247C55219}">
      <dgm:prSet/>
      <dgm:spPr/>
      <dgm:t>
        <a:bodyPr/>
        <a:lstStyle/>
        <a:p>
          <a:endParaRPr lang="en-US"/>
        </a:p>
      </dgm:t>
    </dgm:pt>
    <dgm:pt modelId="{5248928D-CD71-4C86-BD71-1144A4A51DB8}" type="sibTrans" cxnId="{A26B9184-A596-4EE1-86E7-3AD247C552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AF6F385-05D3-450E-9F21-E0E4A3BB70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Data Curation</a:t>
          </a:r>
        </a:p>
      </dgm:t>
    </dgm:pt>
    <dgm:pt modelId="{2A61C3E8-6083-4672-9FAA-23583B84AEEB}" type="parTrans" cxnId="{A4F33F3E-E4F5-43B4-99E8-F778672B0EFE}">
      <dgm:prSet/>
      <dgm:spPr/>
      <dgm:t>
        <a:bodyPr/>
        <a:lstStyle/>
        <a:p>
          <a:endParaRPr lang="en-US"/>
        </a:p>
      </dgm:t>
    </dgm:pt>
    <dgm:pt modelId="{A9DBE700-0143-415B-B9E7-D8539167F346}" type="sibTrans" cxnId="{A4F33F3E-E4F5-43B4-99E8-F778672B0EF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05AE6CC-5DA2-428B-A200-5E0F053C79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Dataset Generation</a:t>
          </a:r>
        </a:p>
      </dgm:t>
    </dgm:pt>
    <dgm:pt modelId="{4A0A1DA6-55CA-4158-A9D7-76AF0280E76A}" type="parTrans" cxnId="{B011ABEB-D7EA-448A-B6DD-DA82D69DCDDC}">
      <dgm:prSet/>
      <dgm:spPr/>
      <dgm:t>
        <a:bodyPr/>
        <a:lstStyle/>
        <a:p>
          <a:endParaRPr lang="en-US"/>
        </a:p>
      </dgm:t>
    </dgm:pt>
    <dgm:pt modelId="{318FC082-99CF-462B-B64D-2EE167AA1F71}" type="sibTrans" cxnId="{B011ABEB-D7EA-448A-B6DD-DA82D69DCD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0066E0A-2A5B-4D8B-8F93-093BAE025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Model Training</a:t>
          </a:r>
        </a:p>
      </dgm:t>
    </dgm:pt>
    <dgm:pt modelId="{153126EB-F5A6-4A1B-9D25-F6EC5345ADB6}" type="parTrans" cxnId="{00A1AEAB-71FB-451B-9A86-B4AF212FDEC2}">
      <dgm:prSet/>
      <dgm:spPr/>
      <dgm:t>
        <a:bodyPr/>
        <a:lstStyle/>
        <a:p>
          <a:endParaRPr lang="en-US"/>
        </a:p>
      </dgm:t>
    </dgm:pt>
    <dgm:pt modelId="{88AB7870-A5B0-4848-B8F6-B893E7C2A937}" type="sibTrans" cxnId="{00A1AEAB-71FB-451B-9A86-B4AF212FDEC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BDE0D69-F222-4172-B886-4F729B7D8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Prediction &amp; Ranking</a:t>
          </a:r>
        </a:p>
      </dgm:t>
    </dgm:pt>
    <dgm:pt modelId="{1E0FB29B-7B5A-48AF-9EBB-1EA4FEC51E69}" type="parTrans" cxnId="{C292CDA2-2EC9-4095-8B97-9491BA5641D2}">
      <dgm:prSet/>
      <dgm:spPr/>
      <dgm:t>
        <a:bodyPr/>
        <a:lstStyle/>
        <a:p>
          <a:endParaRPr lang="en-US"/>
        </a:p>
      </dgm:t>
    </dgm:pt>
    <dgm:pt modelId="{637D2B77-55CA-4080-B4BF-287BEC6DA7BD}" type="sibTrans" cxnId="{C292CDA2-2EC9-4095-8B97-9491BA5641D2}">
      <dgm:prSet/>
      <dgm:spPr/>
      <dgm:t>
        <a:bodyPr/>
        <a:lstStyle/>
        <a:p>
          <a:endParaRPr lang="en-US"/>
        </a:p>
      </dgm:t>
    </dgm:pt>
    <dgm:pt modelId="{70D3461A-8748-4956-822A-0CAF1AFB7C1D}" type="pres">
      <dgm:prSet presAssocID="{C0A0C2F4-241C-4DF3-9420-FF674FAA6B6D}" presName="root" presStyleCnt="0">
        <dgm:presLayoutVars>
          <dgm:dir/>
          <dgm:resizeHandles val="exact"/>
        </dgm:presLayoutVars>
      </dgm:prSet>
      <dgm:spPr/>
    </dgm:pt>
    <dgm:pt modelId="{1D71C621-2998-42A7-98D5-BAC11E9DD23C}" type="pres">
      <dgm:prSet presAssocID="{C0A0C2F4-241C-4DF3-9420-FF674FAA6B6D}" presName="container" presStyleCnt="0">
        <dgm:presLayoutVars>
          <dgm:dir/>
          <dgm:resizeHandles val="exact"/>
        </dgm:presLayoutVars>
      </dgm:prSet>
      <dgm:spPr/>
    </dgm:pt>
    <dgm:pt modelId="{AB8DE5DC-258C-42A3-9561-7BE52016A51E}" type="pres">
      <dgm:prSet presAssocID="{3312A441-2475-4285-AAC4-AEB2D0D5211D}" presName="compNode" presStyleCnt="0"/>
      <dgm:spPr/>
    </dgm:pt>
    <dgm:pt modelId="{9A613A9C-8215-4965-933E-24AEDA39117A}" type="pres">
      <dgm:prSet presAssocID="{3312A441-2475-4285-AAC4-AEB2D0D5211D}" presName="iconBgRect" presStyleLbl="bgShp" presStyleIdx="0" presStyleCnt="5"/>
      <dgm:spPr/>
    </dgm:pt>
    <dgm:pt modelId="{9362D067-DA2A-41F8-A54C-05409AC01EB4}" type="pres">
      <dgm:prSet presAssocID="{3312A441-2475-4285-AAC4-AEB2D0D521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FBEF71B0-34FC-4ADB-AD97-ED0A6B2BF1A6}" type="pres">
      <dgm:prSet presAssocID="{3312A441-2475-4285-AAC4-AEB2D0D5211D}" presName="spaceRect" presStyleCnt="0"/>
      <dgm:spPr/>
    </dgm:pt>
    <dgm:pt modelId="{F15FAE54-9CCA-47D1-8421-7DC22B426755}" type="pres">
      <dgm:prSet presAssocID="{3312A441-2475-4285-AAC4-AEB2D0D5211D}" presName="textRect" presStyleLbl="revTx" presStyleIdx="0" presStyleCnt="5">
        <dgm:presLayoutVars>
          <dgm:chMax val="1"/>
          <dgm:chPref val="1"/>
        </dgm:presLayoutVars>
      </dgm:prSet>
      <dgm:spPr/>
    </dgm:pt>
    <dgm:pt modelId="{512A6256-AFA8-4C99-AC60-3D908ACED247}" type="pres">
      <dgm:prSet presAssocID="{5248928D-CD71-4C86-BD71-1144A4A51DB8}" presName="sibTrans" presStyleLbl="sibTrans2D1" presStyleIdx="0" presStyleCnt="0"/>
      <dgm:spPr/>
    </dgm:pt>
    <dgm:pt modelId="{9C74A6AA-83B2-43E2-9C44-65BE81DB9B2B}" type="pres">
      <dgm:prSet presAssocID="{AAF6F385-05D3-450E-9F21-E0E4A3BB7030}" presName="compNode" presStyleCnt="0"/>
      <dgm:spPr/>
    </dgm:pt>
    <dgm:pt modelId="{9B9859F4-B4AE-4F5F-8E4E-244B43ADA512}" type="pres">
      <dgm:prSet presAssocID="{AAF6F385-05D3-450E-9F21-E0E4A3BB7030}" presName="iconBgRect" presStyleLbl="bgShp" presStyleIdx="1" presStyleCnt="5"/>
      <dgm:spPr/>
    </dgm:pt>
    <dgm:pt modelId="{FC6C9B94-6984-4BEE-A011-88B559EEDA86}" type="pres">
      <dgm:prSet presAssocID="{AAF6F385-05D3-450E-9F21-E0E4A3BB70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E9AA5FB-E9EE-402E-87CF-D705E9970EDC}" type="pres">
      <dgm:prSet presAssocID="{AAF6F385-05D3-450E-9F21-E0E4A3BB7030}" presName="spaceRect" presStyleCnt="0"/>
      <dgm:spPr/>
    </dgm:pt>
    <dgm:pt modelId="{4D641CC8-1117-4BB5-87EA-72E7907047B7}" type="pres">
      <dgm:prSet presAssocID="{AAF6F385-05D3-450E-9F21-E0E4A3BB7030}" presName="textRect" presStyleLbl="revTx" presStyleIdx="1" presStyleCnt="5">
        <dgm:presLayoutVars>
          <dgm:chMax val="1"/>
          <dgm:chPref val="1"/>
        </dgm:presLayoutVars>
      </dgm:prSet>
      <dgm:spPr/>
    </dgm:pt>
    <dgm:pt modelId="{570BD015-366F-4B08-8D37-DB754B95E85F}" type="pres">
      <dgm:prSet presAssocID="{A9DBE700-0143-415B-B9E7-D8539167F346}" presName="sibTrans" presStyleLbl="sibTrans2D1" presStyleIdx="0" presStyleCnt="0"/>
      <dgm:spPr/>
    </dgm:pt>
    <dgm:pt modelId="{2C6D4B61-8FB8-4623-8513-B05024D8255A}" type="pres">
      <dgm:prSet presAssocID="{505AE6CC-5DA2-428B-A200-5E0F053C7950}" presName="compNode" presStyleCnt="0"/>
      <dgm:spPr/>
    </dgm:pt>
    <dgm:pt modelId="{77C9094D-22FE-42B7-B93E-7F99905278F4}" type="pres">
      <dgm:prSet presAssocID="{505AE6CC-5DA2-428B-A200-5E0F053C7950}" presName="iconBgRect" presStyleLbl="bgShp" presStyleIdx="2" presStyleCnt="5"/>
      <dgm:spPr/>
    </dgm:pt>
    <dgm:pt modelId="{21A79617-C5A7-44F5-9704-8142D4AB5605}" type="pres">
      <dgm:prSet presAssocID="{505AE6CC-5DA2-428B-A200-5E0F053C79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4E9408E-0B8E-489C-A41A-B91570022AAB}" type="pres">
      <dgm:prSet presAssocID="{505AE6CC-5DA2-428B-A200-5E0F053C7950}" presName="spaceRect" presStyleCnt="0"/>
      <dgm:spPr/>
    </dgm:pt>
    <dgm:pt modelId="{44960396-02C5-4AEC-8F6C-6FCEBA09E28E}" type="pres">
      <dgm:prSet presAssocID="{505AE6CC-5DA2-428B-A200-5E0F053C7950}" presName="textRect" presStyleLbl="revTx" presStyleIdx="2" presStyleCnt="5">
        <dgm:presLayoutVars>
          <dgm:chMax val="1"/>
          <dgm:chPref val="1"/>
        </dgm:presLayoutVars>
      </dgm:prSet>
      <dgm:spPr/>
    </dgm:pt>
    <dgm:pt modelId="{8C0D9C5C-B82F-4733-A472-170CC1AEDD00}" type="pres">
      <dgm:prSet presAssocID="{318FC082-99CF-462B-B64D-2EE167AA1F71}" presName="sibTrans" presStyleLbl="sibTrans2D1" presStyleIdx="0" presStyleCnt="0"/>
      <dgm:spPr/>
    </dgm:pt>
    <dgm:pt modelId="{76CC5BD9-85F0-4428-9984-D0F3A5828913}" type="pres">
      <dgm:prSet presAssocID="{00066E0A-2A5B-4D8B-8F93-093BAE025F92}" presName="compNode" presStyleCnt="0"/>
      <dgm:spPr/>
    </dgm:pt>
    <dgm:pt modelId="{64D14718-1130-441B-AF78-5F32D72D00F9}" type="pres">
      <dgm:prSet presAssocID="{00066E0A-2A5B-4D8B-8F93-093BAE025F92}" presName="iconBgRect" presStyleLbl="bgShp" presStyleIdx="3" presStyleCnt="5"/>
      <dgm:spPr/>
    </dgm:pt>
    <dgm:pt modelId="{704C791E-C0AA-4BED-8CDC-B2898E019C0F}" type="pres">
      <dgm:prSet presAssocID="{00066E0A-2A5B-4D8B-8F93-093BAE025F9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9B02A28-A7A8-402C-B6D9-28095831E067}" type="pres">
      <dgm:prSet presAssocID="{00066E0A-2A5B-4D8B-8F93-093BAE025F92}" presName="spaceRect" presStyleCnt="0"/>
      <dgm:spPr/>
    </dgm:pt>
    <dgm:pt modelId="{F56C0ACA-CC44-4749-BF67-CD68FDF698F0}" type="pres">
      <dgm:prSet presAssocID="{00066E0A-2A5B-4D8B-8F93-093BAE025F92}" presName="textRect" presStyleLbl="revTx" presStyleIdx="3" presStyleCnt="5">
        <dgm:presLayoutVars>
          <dgm:chMax val="1"/>
          <dgm:chPref val="1"/>
        </dgm:presLayoutVars>
      </dgm:prSet>
      <dgm:spPr/>
    </dgm:pt>
    <dgm:pt modelId="{0BB4C09E-8300-44C8-88DA-73A1947D7746}" type="pres">
      <dgm:prSet presAssocID="{88AB7870-A5B0-4848-B8F6-B893E7C2A937}" presName="sibTrans" presStyleLbl="sibTrans2D1" presStyleIdx="0" presStyleCnt="0"/>
      <dgm:spPr/>
    </dgm:pt>
    <dgm:pt modelId="{CF8D90FA-44CC-4C3F-98AD-F0E35F1BBE43}" type="pres">
      <dgm:prSet presAssocID="{BBDE0D69-F222-4172-B886-4F729B7D860E}" presName="compNode" presStyleCnt="0"/>
      <dgm:spPr/>
    </dgm:pt>
    <dgm:pt modelId="{1E369413-21BA-4150-AD05-FA3F720DC41E}" type="pres">
      <dgm:prSet presAssocID="{BBDE0D69-F222-4172-B886-4F729B7D860E}" presName="iconBgRect" presStyleLbl="bgShp" presStyleIdx="4" presStyleCnt="5"/>
      <dgm:spPr/>
    </dgm:pt>
    <dgm:pt modelId="{CFDE90B7-3482-42E1-81C5-B905D5A70DCA}" type="pres">
      <dgm:prSet presAssocID="{BBDE0D69-F222-4172-B886-4F729B7D860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9B94138-8836-4E89-9186-639E89289140}" type="pres">
      <dgm:prSet presAssocID="{BBDE0D69-F222-4172-B886-4F729B7D860E}" presName="spaceRect" presStyleCnt="0"/>
      <dgm:spPr/>
    </dgm:pt>
    <dgm:pt modelId="{AD308769-770C-41F3-A7E6-101E6CBC1666}" type="pres">
      <dgm:prSet presAssocID="{BBDE0D69-F222-4172-B886-4F729B7D860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E413E2D-1A3B-40F4-B8A7-3AF56855C530}" type="presOf" srcId="{318FC082-99CF-462B-B64D-2EE167AA1F71}" destId="{8C0D9C5C-B82F-4733-A472-170CC1AEDD00}" srcOrd="0" destOrd="0" presId="urn:microsoft.com/office/officeart/2018/2/layout/IconCircleList"/>
    <dgm:cxn modelId="{66D6322F-FDE3-47D9-A9CE-B6D4023751DC}" type="presOf" srcId="{BBDE0D69-F222-4172-B886-4F729B7D860E}" destId="{AD308769-770C-41F3-A7E6-101E6CBC1666}" srcOrd="0" destOrd="0" presId="urn:microsoft.com/office/officeart/2018/2/layout/IconCircleList"/>
    <dgm:cxn modelId="{A4F33F3E-E4F5-43B4-99E8-F778672B0EFE}" srcId="{C0A0C2F4-241C-4DF3-9420-FF674FAA6B6D}" destId="{AAF6F385-05D3-450E-9F21-E0E4A3BB7030}" srcOrd="1" destOrd="0" parTransId="{2A61C3E8-6083-4672-9FAA-23583B84AEEB}" sibTransId="{A9DBE700-0143-415B-B9E7-D8539167F346}"/>
    <dgm:cxn modelId="{36322D67-F51B-4901-976A-22C7D41F7A76}" type="presOf" srcId="{AAF6F385-05D3-450E-9F21-E0E4A3BB7030}" destId="{4D641CC8-1117-4BB5-87EA-72E7907047B7}" srcOrd="0" destOrd="0" presId="urn:microsoft.com/office/officeart/2018/2/layout/IconCircleList"/>
    <dgm:cxn modelId="{616B3B77-24ED-45A6-A7E0-5D7EE1F6C608}" type="presOf" srcId="{00066E0A-2A5B-4D8B-8F93-093BAE025F92}" destId="{F56C0ACA-CC44-4749-BF67-CD68FDF698F0}" srcOrd="0" destOrd="0" presId="urn:microsoft.com/office/officeart/2018/2/layout/IconCircleList"/>
    <dgm:cxn modelId="{A26B9184-A596-4EE1-86E7-3AD247C55219}" srcId="{C0A0C2F4-241C-4DF3-9420-FF674FAA6B6D}" destId="{3312A441-2475-4285-AAC4-AEB2D0D5211D}" srcOrd="0" destOrd="0" parTransId="{1988DE1B-C823-45BD-B85E-385AEC15AB30}" sibTransId="{5248928D-CD71-4C86-BD71-1144A4A51DB8}"/>
    <dgm:cxn modelId="{C292CDA2-2EC9-4095-8B97-9491BA5641D2}" srcId="{C0A0C2F4-241C-4DF3-9420-FF674FAA6B6D}" destId="{BBDE0D69-F222-4172-B886-4F729B7D860E}" srcOrd="4" destOrd="0" parTransId="{1E0FB29B-7B5A-48AF-9EBB-1EA4FEC51E69}" sibTransId="{637D2B77-55CA-4080-B4BF-287BEC6DA7BD}"/>
    <dgm:cxn modelId="{6334D4A3-2EC7-4F74-AB3C-21031A565D31}" type="presOf" srcId="{5248928D-CD71-4C86-BD71-1144A4A51DB8}" destId="{512A6256-AFA8-4C99-AC60-3D908ACED247}" srcOrd="0" destOrd="0" presId="urn:microsoft.com/office/officeart/2018/2/layout/IconCircleList"/>
    <dgm:cxn modelId="{412E28A8-2118-49CF-AF4A-720847EFC491}" type="presOf" srcId="{A9DBE700-0143-415B-B9E7-D8539167F346}" destId="{570BD015-366F-4B08-8D37-DB754B95E85F}" srcOrd="0" destOrd="0" presId="urn:microsoft.com/office/officeart/2018/2/layout/IconCircleList"/>
    <dgm:cxn modelId="{00A1AEAB-71FB-451B-9A86-B4AF212FDEC2}" srcId="{C0A0C2F4-241C-4DF3-9420-FF674FAA6B6D}" destId="{00066E0A-2A5B-4D8B-8F93-093BAE025F92}" srcOrd="3" destOrd="0" parTransId="{153126EB-F5A6-4A1B-9D25-F6EC5345ADB6}" sibTransId="{88AB7870-A5B0-4848-B8F6-B893E7C2A937}"/>
    <dgm:cxn modelId="{C87C07BF-9828-4A10-89C6-3A079155BF5B}" type="presOf" srcId="{505AE6CC-5DA2-428B-A200-5E0F053C7950}" destId="{44960396-02C5-4AEC-8F6C-6FCEBA09E28E}" srcOrd="0" destOrd="0" presId="urn:microsoft.com/office/officeart/2018/2/layout/IconCircleList"/>
    <dgm:cxn modelId="{4E2A12DF-6FDD-44C1-8B2D-81FE781F8C21}" type="presOf" srcId="{C0A0C2F4-241C-4DF3-9420-FF674FAA6B6D}" destId="{70D3461A-8748-4956-822A-0CAF1AFB7C1D}" srcOrd="0" destOrd="0" presId="urn:microsoft.com/office/officeart/2018/2/layout/IconCircleList"/>
    <dgm:cxn modelId="{CE7FE0E0-B2BE-4CC5-8FCC-B6F30AB1983B}" type="presOf" srcId="{3312A441-2475-4285-AAC4-AEB2D0D5211D}" destId="{F15FAE54-9CCA-47D1-8421-7DC22B426755}" srcOrd="0" destOrd="0" presId="urn:microsoft.com/office/officeart/2018/2/layout/IconCircleList"/>
    <dgm:cxn modelId="{41B6C0E7-35E7-484A-8C1D-168FD3CEC0B3}" type="presOf" srcId="{88AB7870-A5B0-4848-B8F6-B893E7C2A937}" destId="{0BB4C09E-8300-44C8-88DA-73A1947D7746}" srcOrd="0" destOrd="0" presId="urn:microsoft.com/office/officeart/2018/2/layout/IconCircleList"/>
    <dgm:cxn modelId="{B011ABEB-D7EA-448A-B6DD-DA82D69DCDDC}" srcId="{C0A0C2F4-241C-4DF3-9420-FF674FAA6B6D}" destId="{505AE6CC-5DA2-428B-A200-5E0F053C7950}" srcOrd="2" destOrd="0" parTransId="{4A0A1DA6-55CA-4158-A9D7-76AF0280E76A}" sibTransId="{318FC082-99CF-462B-B64D-2EE167AA1F71}"/>
    <dgm:cxn modelId="{5DCF9FA9-A928-43E8-A6B7-B7C46A9E707B}" type="presParOf" srcId="{70D3461A-8748-4956-822A-0CAF1AFB7C1D}" destId="{1D71C621-2998-42A7-98D5-BAC11E9DD23C}" srcOrd="0" destOrd="0" presId="urn:microsoft.com/office/officeart/2018/2/layout/IconCircleList"/>
    <dgm:cxn modelId="{B0C9F57C-209E-4330-B10E-9B9A9665C80B}" type="presParOf" srcId="{1D71C621-2998-42A7-98D5-BAC11E9DD23C}" destId="{AB8DE5DC-258C-42A3-9561-7BE52016A51E}" srcOrd="0" destOrd="0" presId="urn:microsoft.com/office/officeart/2018/2/layout/IconCircleList"/>
    <dgm:cxn modelId="{570D009E-9BDE-4B34-8B85-4B4250C1AA2F}" type="presParOf" srcId="{AB8DE5DC-258C-42A3-9561-7BE52016A51E}" destId="{9A613A9C-8215-4965-933E-24AEDA39117A}" srcOrd="0" destOrd="0" presId="urn:microsoft.com/office/officeart/2018/2/layout/IconCircleList"/>
    <dgm:cxn modelId="{15C0892F-D3EC-4381-8DF2-B813A3B8225C}" type="presParOf" srcId="{AB8DE5DC-258C-42A3-9561-7BE52016A51E}" destId="{9362D067-DA2A-41F8-A54C-05409AC01EB4}" srcOrd="1" destOrd="0" presId="urn:microsoft.com/office/officeart/2018/2/layout/IconCircleList"/>
    <dgm:cxn modelId="{943E44FF-C53C-4AFA-8FDE-7B6C0D62B3FC}" type="presParOf" srcId="{AB8DE5DC-258C-42A3-9561-7BE52016A51E}" destId="{FBEF71B0-34FC-4ADB-AD97-ED0A6B2BF1A6}" srcOrd="2" destOrd="0" presId="urn:microsoft.com/office/officeart/2018/2/layout/IconCircleList"/>
    <dgm:cxn modelId="{1F9F293A-D9D9-4F2F-A172-95721004173F}" type="presParOf" srcId="{AB8DE5DC-258C-42A3-9561-7BE52016A51E}" destId="{F15FAE54-9CCA-47D1-8421-7DC22B426755}" srcOrd="3" destOrd="0" presId="urn:microsoft.com/office/officeart/2018/2/layout/IconCircleList"/>
    <dgm:cxn modelId="{345B0FA0-90D0-4644-A4C4-B8550838525A}" type="presParOf" srcId="{1D71C621-2998-42A7-98D5-BAC11E9DD23C}" destId="{512A6256-AFA8-4C99-AC60-3D908ACED247}" srcOrd="1" destOrd="0" presId="urn:microsoft.com/office/officeart/2018/2/layout/IconCircleList"/>
    <dgm:cxn modelId="{66EB8817-2998-4D73-922F-799EA36D3218}" type="presParOf" srcId="{1D71C621-2998-42A7-98D5-BAC11E9DD23C}" destId="{9C74A6AA-83B2-43E2-9C44-65BE81DB9B2B}" srcOrd="2" destOrd="0" presId="urn:microsoft.com/office/officeart/2018/2/layout/IconCircleList"/>
    <dgm:cxn modelId="{138BAD86-C284-4122-85DF-65E1B0623E86}" type="presParOf" srcId="{9C74A6AA-83B2-43E2-9C44-65BE81DB9B2B}" destId="{9B9859F4-B4AE-4F5F-8E4E-244B43ADA512}" srcOrd="0" destOrd="0" presId="urn:microsoft.com/office/officeart/2018/2/layout/IconCircleList"/>
    <dgm:cxn modelId="{1E5F3706-67F3-4BCB-8755-DBE34C77F9FE}" type="presParOf" srcId="{9C74A6AA-83B2-43E2-9C44-65BE81DB9B2B}" destId="{FC6C9B94-6984-4BEE-A011-88B559EEDA86}" srcOrd="1" destOrd="0" presId="urn:microsoft.com/office/officeart/2018/2/layout/IconCircleList"/>
    <dgm:cxn modelId="{65584BD7-2487-459D-87E0-9464FF3A4613}" type="presParOf" srcId="{9C74A6AA-83B2-43E2-9C44-65BE81DB9B2B}" destId="{BE9AA5FB-E9EE-402E-87CF-D705E9970EDC}" srcOrd="2" destOrd="0" presId="urn:microsoft.com/office/officeart/2018/2/layout/IconCircleList"/>
    <dgm:cxn modelId="{C7EFA5CF-727E-4F75-929E-4AC977C67180}" type="presParOf" srcId="{9C74A6AA-83B2-43E2-9C44-65BE81DB9B2B}" destId="{4D641CC8-1117-4BB5-87EA-72E7907047B7}" srcOrd="3" destOrd="0" presId="urn:microsoft.com/office/officeart/2018/2/layout/IconCircleList"/>
    <dgm:cxn modelId="{A789D120-FADD-43A5-BD68-D18641A02584}" type="presParOf" srcId="{1D71C621-2998-42A7-98D5-BAC11E9DD23C}" destId="{570BD015-366F-4B08-8D37-DB754B95E85F}" srcOrd="3" destOrd="0" presId="urn:microsoft.com/office/officeart/2018/2/layout/IconCircleList"/>
    <dgm:cxn modelId="{31BD569C-C073-4199-8E7A-CBB1EDD35264}" type="presParOf" srcId="{1D71C621-2998-42A7-98D5-BAC11E9DD23C}" destId="{2C6D4B61-8FB8-4623-8513-B05024D8255A}" srcOrd="4" destOrd="0" presId="urn:microsoft.com/office/officeart/2018/2/layout/IconCircleList"/>
    <dgm:cxn modelId="{3B0EAE51-ADC2-40AF-8B72-CBBA02087A2D}" type="presParOf" srcId="{2C6D4B61-8FB8-4623-8513-B05024D8255A}" destId="{77C9094D-22FE-42B7-B93E-7F99905278F4}" srcOrd="0" destOrd="0" presId="urn:microsoft.com/office/officeart/2018/2/layout/IconCircleList"/>
    <dgm:cxn modelId="{3DDBC477-7977-4735-8A85-5DEB6D846530}" type="presParOf" srcId="{2C6D4B61-8FB8-4623-8513-B05024D8255A}" destId="{21A79617-C5A7-44F5-9704-8142D4AB5605}" srcOrd="1" destOrd="0" presId="urn:microsoft.com/office/officeart/2018/2/layout/IconCircleList"/>
    <dgm:cxn modelId="{BCA7CA57-07B4-4C31-A816-B69014DC7859}" type="presParOf" srcId="{2C6D4B61-8FB8-4623-8513-B05024D8255A}" destId="{44E9408E-0B8E-489C-A41A-B91570022AAB}" srcOrd="2" destOrd="0" presId="urn:microsoft.com/office/officeart/2018/2/layout/IconCircleList"/>
    <dgm:cxn modelId="{2D49F109-9AE1-41F0-A491-52BD549ED71B}" type="presParOf" srcId="{2C6D4B61-8FB8-4623-8513-B05024D8255A}" destId="{44960396-02C5-4AEC-8F6C-6FCEBA09E28E}" srcOrd="3" destOrd="0" presId="urn:microsoft.com/office/officeart/2018/2/layout/IconCircleList"/>
    <dgm:cxn modelId="{712DF3BB-D992-43ED-9BA3-A2B4DBBC4074}" type="presParOf" srcId="{1D71C621-2998-42A7-98D5-BAC11E9DD23C}" destId="{8C0D9C5C-B82F-4733-A472-170CC1AEDD00}" srcOrd="5" destOrd="0" presId="urn:microsoft.com/office/officeart/2018/2/layout/IconCircleList"/>
    <dgm:cxn modelId="{5869D149-B78C-4625-AB4E-BCEB23EB50C4}" type="presParOf" srcId="{1D71C621-2998-42A7-98D5-BAC11E9DD23C}" destId="{76CC5BD9-85F0-4428-9984-D0F3A5828913}" srcOrd="6" destOrd="0" presId="urn:microsoft.com/office/officeart/2018/2/layout/IconCircleList"/>
    <dgm:cxn modelId="{BB8DB2BD-057F-44F5-975B-A63F63C56965}" type="presParOf" srcId="{76CC5BD9-85F0-4428-9984-D0F3A5828913}" destId="{64D14718-1130-441B-AF78-5F32D72D00F9}" srcOrd="0" destOrd="0" presId="urn:microsoft.com/office/officeart/2018/2/layout/IconCircleList"/>
    <dgm:cxn modelId="{4B74A6F2-16C9-4C99-9419-47CB12F0FFC2}" type="presParOf" srcId="{76CC5BD9-85F0-4428-9984-D0F3A5828913}" destId="{704C791E-C0AA-4BED-8CDC-B2898E019C0F}" srcOrd="1" destOrd="0" presId="urn:microsoft.com/office/officeart/2018/2/layout/IconCircleList"/>
    <dgm:cxn modelId="{6E941595-1753-4182-AA7A-AD58EFA5730B}" type="presParOf" srcId="{76CC5BD9-85F0-4428-9984-D0F3A5828913}" destId="{09B02A28-A7A8-402C-B6D9-28095831E067}" srcOrd="2" destOrd="0" presId="urn:microsoft.com/office/officeart/2018/2/layout/IconCircleList"/>
    <dgm:cxn modelId="{FDF22508-A7F8-4CFA-834E-121FF69301FB}" type="presParOf" srcId="{76CC5BD9-85F0-4428-9984-D0F3A5828913}" destId="{F56C0ACA-CC44-4749-BF67-CD68FDF698F0}" srcOrd="3" destOrd="0" presId="urn:microsoft.com/office/officeart/2018/2/layout/IconCircleList"/>
    <dgm:cxn modelId="{1616B10C-C571-4BF8-BD09-4EA9CB7D56DB}" type="presParOf" srcId="{1D71C621-2998-42A7-98D5-BAC11E9DD23C}" destId="{0BB4C09E-8300-44C8-88DA-73A1947D7746}" srcOrd="7" destOrd="0" presId="urn:microsoft.com/office/officeart/2018/2/layout/IconCircleList"/>
    <dgm:cxn modelId="{D6471730-FF10-4C52-AD6F-A7A2D088A471}" type="presParOf" srcId="{1D71C621-2998-42A7-98D5-BAC11E9DD23C}" destId="{CF8D90FA-44CC-4C3F-98AD-F0E35F1BBE43}" srcOrd="8" destOrd="0" presId="urn:microsoft.com/office/officeart/2018/2/layout/IconCircleList"/>
    <dgm:cxn modelId="{FC8A9124-4A80-48AD-ADB3-A0FA67F675B4}" type="presParOf" srcId="{CF8D90FA-44CC-4C3F-98AD-F0E35F1BBE43}" destId="{1E369413-21BA-4150-AD05-FA3F720DC41E}" srcOrd="0" destOrd="0" presId="urn:microsoft.com/office/officeart/2018/2/layout/IconCircleList"/>
    <dgm:cxn modelId="{C565C914-C500-43A5-A107-EBC82962B270}" type="presParOf" srcId="{CF8D90FA-44CC-4C3F-98AD-F0E35F1BBE43}" destId="{CFDE90B7-3482-42E1-81C5-B905D5A70DCA}" srcOrd="1" destOrd="0" presId="urn:microsoft.com/office/officeart/2018/2/layout/IconCircleList"/>
    <dgm:cxn modelId="{8B762382-027F-4B37-ACF9-AC10D27932F8}" type="presParOf" srcId="{CF8D90FA-44CC-4C3F-98AD-F0E35F1BBE43}" destId="{C9B94138-8836-4E89-9186-639E89289140}" srcOrd="2" destOrd="0" presId="urn:microsoft.com/office/officeart/2018/2/layout/IconCircleList"/>
    <dgm:cxn modelId="{6C644409-3E18-4FCC-953E-2E2650D93644}" type="presParOf" srcId="{CF8D90FA-44CC-4C3F-98AD-F0E35F1BBE43}" destId="{AD308769-770C-41F3-A7E6-101E6CBC166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E7EE2D-CD4E-4A33-9A11-4B4F4A88DA6A}" type="doc">
      <dgm:prSet loTypeId="urn:microsoft.com/office/officeart/2008/layout/LinedList" loCatId="list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61BEC0B-161D-4846-B3F0-1DE2552F4722}">
      <dgm:prSet/>
      <dgm:spPr/>
      <dgm:t>
        <a:bodyPr/>
        <a:lstStyle/>
        <a:p>
          <a:r>
            <a:rPr lang="en-US"/>
            <a:t>miRNA Dataset: ~1,00,000 miRNAs</a:t>
          </a:r>
        </a:p>
      </dgm:t>
    </dgm:pt>
    <dgm:pt modelId="{112E8CFB-414F-496E-B759-F0C4BFC0166A}" type="parTrans" cxnId="{56698EB1-9814-42BF-8115-7C0FCB22DBB0}">
      <dgm:prSet/>
      <dgm:spPr/>
      <dgm:t>
        <a:bodyPr/>
        <a:lstStyle/>
        <a:p>
          <a:endParaRPr lang="en-US"/>
        </a:p>
      </dgm:t>
    </dgm:pt>
    <dgm:pt modelId="{2F888F57-2854-4B39-8813-7DB26D58986D}" type="sibTrans" cxnId="{56698EB1-9814-42BF-8115-7C0FCB22DBB0}">
      <dgm:prSet/>
      <dgm:spPr/>
      <dgm:t>
        <a:bodyPr/>
        <a:lstStyle/>
        <a:p>
          <a:endParaRPr lang="en-US"/>
        </a:p>
      </dgm:t>
    </dgm:pt>
    <dgm:pt modelId="{C99D9402-FE9B-47EB-8856-0CD2903D4F26}">
      <dgm:prSet/>
      <dgm:spPr/>
      <dgm:t>
        <a:bodyPr/>
        <a:lstStyle/>
        <a:p>
          <a:r>
            <a:rPr lang="en-US"/>
            <a:t>Target (RRE): Known variants (100)</a:t>
          </a:r>
        </a:p>
      </dgm:t>
    </dgm:pt>
    <dgm:pt modelId="{203E7742-01CD-4305-AAD5-286B1D2F3078}" type="parTrans" cxnId="{9A55891F-B387-46C3-998C-2AF3A615F314}">
      <dgm:prSet/>
      <dgm:spPr/>
      <dgm:t>
        <a:bodyPr/>
        <a:lstStyle/>
        <a:p>
          <a:endParaRPr lang="en-US"/>
        </a:p>
      </dgm:t>
    </dgm:pt>
    <dgm:pt modelId="{98A84F3F-7442-4CBD-9543-322C7AFB0E9A}" type="sibTrans" cxnId="{9A55891F-B387-46C3-998C-2AF3A615F314}">
      <dgm:prSet/>
      <dgm:spPr/>
      <dgm:t>
        <a:bodyPr/>
        <a:lstStyle/>
        <a:p>
          <a:endParaRPr lang="en-US"/>
        </a:p>
      </dgm:t>
    </dgm:pt>
    <dgm:pt modelId="{2B2378DB-C581-4F90-9364-EC675A644FBE}">
      <dgm:prSet/>
      <dgm:spPr/>
      <dgm:t>
        <a:bodyPr/>
        <a:lstStyle/>
        <a:p>
          <a:r>
            <a:rPr lang="en-US"/>
            <a:t>Competitor (REV): Sequences(100)</a:t>
          </a:r>
        </a:p>
      </dgm:t>
    </dgm:pt>
    <dgm:pt modelId="{680D7F1D-9C77-4E00-8D8F-BD29879555BB}" type="parTrans" cxnId="{8F8CDE9F-9A4F-4AEE-856C-5C5F7C878188}">
      <dgm:prSet/>
      <dgm:spPr/>
      <dgm:t>
        <a:bodyPr/>
        <a:lstStyle/>
        <a:p>
          <a:endParaRPr lang="en-US"/>
        </a:p>
      </dgm:t>
    </dgm:pt>
    <dgm:pt modelId="{9755E915-93B5-4EFC-AE1B-E4730A9391AD}" type="sibTrans" cxnId="{8F8CDE9F-9A4F-4AEE-856C-5C5F7C878188}">
      <dgm:prSet/>
      <dgm:spPr/>
      <dgm:t>
        <a:bodyPr/>
        <a:lstStyle/>
        <a:p>
          <a:endParaRPr lang="en-US"/>
        </a:p>
      </dgm:t>
    </dgm:pt>
    <dgm:pt modelId="{AB38EAE3-C3C3-4B47-805D-960B8F116CCC}">
      <dgm:prSet/>
      <dgm:spPr/>
      <dgm:t>
        <a:bodyPr/>
        <a:lstStyle/>
        <a:p>
          <a:r>
            <a:rPr lang="en-US"/>
            <a:t>Ground Truth: Experimental affinity scores</a:t>
          </a:r>
        </a:p>
      </dgm:t>
    </dgm:pt>
    <dgm:pt modelId="{22F4A432-A91A-46D8-9683-7A5CBFB69DA0}" type="parTrans" cxnId="{4734F006-D28E-4A53-9C6F-362D381D6BB3}">
      <dgm:prSet/>
      <dgm:spPr/>
      <dgm:t>
        <a:bodyPr/>
        <a:lstStyle/>
        <a:p>
          <a:endParaRPr lang="en-US"/>
        </a:p>
      </dgm:t>
    </dgm:pt>
    <dgm:pt modelId="{A72EEA1A-6FE1-4614-8841-F5FDAB709842}" type="sibTrans" cxnId="{4734F006-D28E-4A53-9C6F-362D381D6BB3}">
      <dgm:prSet/>
      <dgm:spPr/>
      <dgm:t>
        <a:bodyPr/>
        <a:lstStyle/>
        <a:p>
          <a:endParaRPr lang="en-US"/>
        </a:p>
      </dgm:t>
    </dgm:pt>
    <dgm:pt modelId="{A219259B-4182-44BD-B5C2-4008FA8B97C0}">
      <dgm:prSet/>
      <dgm:spPr/>
      <dgm:t>
        <a:bodyPr/>
        <a:lstStyle/>
        <a:p>
          <a:r>
            <a:rPr lang="en-US"/>
            <a:t>Supporting Data: Conservation scores</a:t>
          </a:r>
        </a:p>
      </dgm:t>
    </dgm:pt>
    <dgm:pt modelId="{EAAEC84A-1CEB-4467-8D0D-427A273B9CB6}" type="parTrans" cxnId="{4AE5B194-F1DD-4CC0-9DDD-FC8517201FB0}">
      <dgm:prSet/>
      <dgm:spPr/>
      <dgm:t>
        <a:bodyPr/>
        <a:lstStyle/>
        <a:p>
          <a:endParaRPr lang="en-US"/>
        </a:p>
      </dgm:t>
    </dgm:pt>
    <dgm:pt modelId="{DDDF314E-5EF0-4F29-AB43-884DD73CC534}" type="sibTrans" cxnId="{4AE5B194-F1DD-4CC0-9DDD-FC8517201FB0}">
      <dgm:prSet/>
      <dgm:spPr/>
      <dgm:t>
        <a:bodyPr/>
        <a:lstStyle/>
        <a:p>
          <a:endParaRPr lang="en-US"/>
        </a:p>
      </dgm:t>
    </dgm:pt>
    <dgm:pt modelId="{F078F0C8-E8A8-4B55-B0FB-71B977FB80AC}" type="pres">
      <dgm:prSet presAssocID="{14E7EE2D-CD4E-4A33-9A11-4B4F4A88DA6A}" presName="vert0" presStyleCnt="0">
        <dgm:presLayoutVars>
          <dgm:dir/>
          <dgm:animOne val="branch"/>
          <dgm:animLvl val="lvl"/>
        </dgm:presLayoutVars>
      </dgm:prSet>
      <dgm:spPr/>
    </dgm:pt>
    <dgm:pt modelId="{0DFC3DE5-6E2D-48DE-8468-25AFFC3EF224}" type="pres">
      <dgm:prSet presAssocID="{061BEC0B-161D-4846-B3F0-1DE2552F4722}" presName="thickLine" presStyleLbl="alignNode1" presStyleIdx="0" presStyleCnt="5"/>
      <dgm:spPr/>
    </dgm:pt>
    <dgm:pt modelId="{79675180-CDC2-47A4-A8C9-27E78D2DC05A}" type="pres">
      <dgm:prSet presAssocID="{061BEC0B-161D-4846-B3F0-1DE2552F4722}" presName="horz1" presStyleCnt="0"/>
      <dgm:spPr/>
    </dgm:pt>
    <dgm:pt modelId="{9CC0137D-357D-4257-9762-712115BBFF28}" type="pres">
      <dgm:prSet presAssocID="{061BEC0B-161D-4846-B3F0-1DE2552F4722}" presName="tx1" presStyleLbl="revTx" presStyleIdx="0" presStyleCnt="5"/>
      <dgm:spPr/>
    </dgm:pt>
    <dgm:pt modelId="{B96AE941-AC1C-48D3-969A-2AE629E5598B}" type="pres">
      <dgm:prSet presAssocID="{061BEC0B-161D-4846-B3F0-1DE2552F4722}" presName="vert1" presStyleCnt="0"/>
      <dgm:spPr/>
    </dgm:pt>
    <dgm:pt modelId="{1822D05F-54F1-476E-B83E-4E0F1A674EF9}" type="pres">
      <dgm:prSet presAssocID="{C99D9402-FE9B-47EB-8856-0CD2903D4F26}" presName="thickLine" presStyleLbl="alignNode1" presStyleIdx="1" presStyleCnt="5"/>
      <dgm:spPr/>
    </dgm:pt>
    <dgm:pt modelId="{BEA2FEA0-9CD7-43C1-ABDD-637EF64DC4AA}" type="pres">
      <dgm:prSet presAssocID="{C99D9402-FE9B-47EB-8856-0CD2903D4F26}" presName="horz1" presStyleCnt="0"/>
      <dgm:spPr/>
    </dgm:pt>
    <dgm:pt modelId="{A07E02BF-B379-447F-B29E-71921BD2FF50}" type="pres">
      <dgm:prSet presAssocID="{C99D9402-FE9B-47EB-8856-0CD2903D4F26}" presName="tx1" presStyleLbl="revTx" presStyleIdx="1" presStyleCnt="5"/>
      <dgm:spPr/>
    </dgm:pt>
    <dgm:pt modelId="{60994501-5D13-44CB-AB73-36F139EE3E5E}" type="pres">
      <dgm:prSet presAssocID="{C99D9402-FE9B-47EB-8856-0CD2903D4F26}" presName="vert1" presStyleCnt="0"/>
      <dgm:spPr/>
    </dgm:pt>
    <dgm:pt modelId="{9985D76D-9F5D-4A09-9CF0-F5A967BB65E0}" type="pres">
      <dgm:prSet presAssocID="{2B2378DB-C581-4F90-9364-EC675A644FBE}" presName="thickLine" presStyleLbl="alignNode1" presStyleIdx="2" presStyleCnt="5"/>
      <dgm:spPr/>
    </dgm:pt>
    <dgm:pt modelId="{1BC7CAF2-C107-4885-8A59-089A4F5F082B}" type="pres">
      <dgm:prSet presAssocID="{2B2378DB-C581-4F90-9364-EC675A644FBE}" presName="horz1" presStyleCnt="0"/>
      <dgm:spPr/>
    </dgm:pt>
    <dgm:pt modelId="{3D969081-C5BE-45E7-BDD2-34DC78FE1B74}" type="pres">
      <dgm:prSet presAssocID="{2B2378DB-C581-4F90-9364-EC675A644FBE}" presName="tx1" presStyleLbl="revTx" presStyleIdx="2" presStyleCnt="5"/>
      <dgm:spPr/>
    </dgm:pt>
    <dgm:pt modelId="{0F548C40-B746-47DD-8731-62DF84AD5742}" type="pres">
      <dgm:prSet presAssocID="{2B2378DB-C581-4F90-9364-EC675A644FBE}" presName="vert1" presStyleCnt="0"/>
      <dgm:spPr/>
    </dgm:pt>
    <dgm:pt modelId="{3C6404B3-489E-442E-AF47-ABA3A05CC7FE}" type="pres">
      <dgm:prSet presAssocID="{AB38EAE3-C3C3-4B47-805D-960B8F116CCC}" presName="thickLine" presStyleLbl="alignNode1" presStyleIdx="3" presStyleCnt="5"/>
      <dgm:spPr/>
    </dgm:pt>
    <dgm:pt modelId="{C1CD97C0-E991-47CD-BF59-5F518F6A3D1D}" type="pres">
      <dgm:prSet presAssocID="{AB38EAE3-C3C3-4B47-805D-960B8F116CCC}" presName="horz1" presStyleCnt="0"/>
      <dgm:spPr/>
    </dgm:pt>
    <dgm:pt modelId="{5FEB2A05-15CB-4581-82A1-0A4EB466DEA8}" type="pres">
      <dgm:prSet presAssocID="{AB38EAE3-C3C3-4B47-805D-960B8F116CCC}" presName="tx1" presStyleLbl="revTx" presStyleIdx="3" presStyleCnt="5"/>
      <dgm:spPr/>
    </dgm:pt>
    <dgm:pt modelId="{7F9F2B62-B9AE-497E-98D7-5150F42A0F75}" type="pres">
      <dgm:prSet presAssocID="{AB38EAE3-C3C3-4B47-805D-960B8F116CCC}" presName="vert1" presStyleCnt="0"/>
      <dgm:spPr/>
    </dgm:pt>
    <dgm:pt modelId="{2083222E-3800-4844-849B-8F8312AB2526}" type="pres">
      <dgm:prSet presAssocID="{A219259B-4182-44BD-B5C2-4008FA8B97C0}" presName="thickLine" presStyleLbl="alignNode1" presStyleIdx="4" presStyleCnt="5"/>
      <dgm:spPr/>
    </dgm:pt>
    <dgm:pt modelId="{B588E5C5-0848-4868-BA67-34EAFEFA2D7C}" type="pres">
      <dgm:prSet presAssocID="{A219259B-4182-44BD-B5C2-4008FA8B97C0}" presName="horz1" presStyleCnt="0"/>
      <dgm:spPr/>
    </dgm:pt>
    <dgm:pt modelId="{9645ABFA-A078-49E5-8D06-398C9F13D0F4}" type="pres">
      <dgm:prSet presAssocID="{A219259B-4182-44BD-B5C2-4008FA8B97C0}" presName="tx1" presStyleLbl="revTx" presStyleIdx="4" presStyleCnt="5"/>
      <dgm:spPr/>
    </dgm:pt>
    <dgm:pt modelId="{C2BF241B-DE37-46CF-B0C8-75F00104148C}" type="pres">
      <dgm:prSet presAssocID="{A219259B-4182-44BD-B5C2-4008FA8B97C0}" presName="vert1" presStyleCnt="0"/>
      <dgm:spPr/>
    </dgm:pt>
  </dgm:ptLst>
  <dgm:cxnLst>
    <dgm:cxn modelId="{4734F006-D28E-4A53-9C6F-362D381D6BB3}" srcId="{14E7EE2D-CD4E-4A33-9A11-4B4F4A88DA6A}" destId="{AB38EAE3-C3C3-4B47-805D-960B8F116CCC}" srcOrd="3" destOrd="0" parTransId="{22F4A432-A91A-46D8-9683-7A5CBFB69DA0}" sibTransId="{A72EEA1A-6FE1-4614-8841-F5FDAB709842}"/>
    <dgm:cxn modelId="{5A640812-B478-43AA-AC13-278A2CC3F491}" type="presOf" srcId="{061BEC0B-161D-4846-B3F0-1DE2552F4722}" destId="{9CC0137D-357D-4257-9762-712115BBFF28}" srcOrd="0" destOrd="0" presId="urn:microsoft.com/office/officeart/2008/layout/LinedList"/>
    <dgm:cxn modelId="{9A55891F-B387-46C3-998C-2AF3A615F314}" srcId="{14E7EE2D-CD4E-4A33-9A11-4B4F4A88DA6A}" destId="{C99D9402-FE9B-47EB-8856-0CD2903D4F26}" srcOrd="1" destOrd="0" parTransId="{203E7742-01CD-4305-AAD5-286B1D2F3078}" sibTransId="{98A84F3F-7442-4CBD-9543-322C7AFB0E9A}"/>
    <dgm:cxn modelId="{B83E1B29-2BED-44C2-9998-35EF881B7CD5}" type="presOf" srcId="{A219259B-4182-44BD-B5C2-4008FA8B97C0}" destId="{9645ABFA-A078-49E5-8D06-398C9F13D0F4}" srcOrd="0" destOrd="0" presId="urn:microsoft.com/office/officeart/2008/layout/LinedList"/>
    <dgm:cxn modelId="{BF50FC2E-56D5-4ED5-822C-01C1469E9BDC}" type="presOf" srcId="{14E7EE2D-CD4E-4A33-9A11-4B4F4A88DA6A}" destId="{F078F0C8-E8A8-4B55-B0FB-71B977FB80AC}" srcOrd="0" destOrd="0" presId="urn:microsoft.com/office/officeart/2008/layout/LinedList"/>
    <dgm:cxn modelId="{79137A7F-E012-4C50-A60B-4F795BE11D9D}" type="presOf" srcId="{AB38EAE3-C3C3-4B47-805D-960B8F116CCC}" destId="{5FEB2A05-15CB-4581-82A1-0A4EB466DEA8}" srcOrd="0" destOrd="0" presId="urn:microsoft.com/office/officeart/2008/layout/LinedList"/>
    <dgm:cxn modelId="{4AE5B194-F1DD-4CC0-9DDD-FC8517201FB0}" srcId="{14E7EE2D-CD4E-4A33-9A11-4B4F4A88DA6A}" destId="{A219259B-4182-44BD-B5C2-4008FA8B97C0}" srcOrd="4" destOrd="0" parTransId="{EAAEC84A-1CEB-4467-8D0D-427A273B9CB6}" sibTransId="{DDDF314E-5EF0-4F29-AB43-884DD73CC534}"/>
    <dgm:cxn modelId="{8F8CDE9F-9A4F-4AEE-856C-5C5F7C878188}" srcId="{14E7EE2D-CD4E-4A33-9A11-4B4F4A88DA6A}" destId="{2B2378DB-C581-4F90-9364-EC675A644FBE}" srcOrd="2" destOrd="0" parTransId="{680D7F1D-9C77-4E00-8D8F-BD29879555BB}" sibTransId="{9755E915-93B5-4EFC-AE1B-E4730A9391AD}"/>
    <dgm:cxn modelId="{56698EB1-9814-42BF-8115-7C0FCB22DBB0}" srcId="{14E7EE2D-CD4E-4A33-9A11-4B4F4A88DA6A}" destId="{061BEC0B-161D-4846-B3F0-1DE2552F4722}" srcOrd="0" destOrd="0" parTransId="{112E8CFB-414F-496E-B759-F0C4BFC0166A}" sibTransId="{2F888F57-2854-4B39-8813-7DB26D58986D}"/>
    <dgm:cxn modelId="{CF3AFAFC-8B36-4F26-A65B-A72477FC67B7}" type="presOf" srcId="{C99D9402-FE9B-47EB-8856-0CD2903D4F26}" destId="{A07E02BF-B379-447F-B29E-71921BD2FF50}" srcOrd="0" destOrd="0" presId="urn:microsoft.com/office/officeart/2008/layout/LinedList"/>
    <dgm:cxn modelId="{D3D4F5FE-78DB-4C92-A4CD-FDC755CDA36A}" type="presOf" srcId="{2B2378DB-C581-4F90-9364-EC675A644FBE}" destId="{3D969081-C5BE-45E7-BDD2-34DC78FE1B74}" srcOrd="0" destOrd="0" presId="urn:microsoft.com/office/officeart/2008/layout/LinedList"/>
    <dgm:cxn modelId="{15908F05-0D2C-4680-A970-30B3A6FB7BD1}" type="presParOf" srcId="{F078F0C8-E8A8-4B55-B0FB-71B977FB80AC}" destId="{0DFC3DE5-6E2D-48DE-8468-25AFFC3EF224}" srcOrd="0" destOrd="0" presId="urn:microsoft.com/office/officeart/2008/layout/LinedList"/>
    <dgm:cxn modelId="{1D86F574-7B9D-4060-ACC8-F3690837D1C1}" type="presParOf" srcId="{F078F0C8-E8A8-4B55-B0FB-71B977FB80AC}" destId="{79675180-CDC2-47A4-A8C9-27E78D2DC05A}" srcOrd="1" destOrd="0" presId="urn:microsoft.com/office/officeart/2008/layout/LinedList"/>
    <dgm:cxn modelId="{9B79D1C1-93B5-4035-BC6A-C142E2460976}" type="presParOf" srcId="{79675180-CDC2-47A4-A8C9-27E78D2DC05A}" destId="{9CC0137D-357D-4257-9762-712115BBFF28}" srcOrd="0" destOrd="0" presId="urn:microsoft.com/office/officeart/2008/layout/LinedList"/>
    <dgm:cxn modelId="{C070C1AE-B6B0-4BBA-8578-CCC8A42070C3}" type="presParOf" srcId="{79675180-CDC2-47A4-A8C9-27E78D2DC05A}" destId="{B96AE941-AC1C-48D3-969A-2AE629E5598B}" srcOrd="1" destOrd="0" presId="urn:microsoft.com/office/officeart/2008/layout/LinedList"/>
    <dgm:cxn modelId="{2DEF7BA3-58CA-48C6-B291-172A20B7FA91}" type="presParOf" srcId="{F078F0C8-E8A8-4B55-B0FB-71B977FB80AC}" destId="{1822D05F-54F1-476E-B83E-4E0F1A674EF9}" srcOrd="2" destOrd="0" presId="urn:microsoft.com/office/officeart/2008/layout/LinedList"/>
    <dgm:cxn modelId="{A7817570-20B6-483E-B8FD-75ED08FA85F3}" type="presParOf" srcId="{F078F0C8-E8A8-4B55-B0FB-71B977FB80AC}" destId="{BEA2FEA0-9CD7-43C1-ABDD-637EF64DC4AA}" srcOrd="3" destOrd="0" presId="urn:microsoft.com/office/officeart/2008/layout/LinedList"/>
    <dgm:cxn modelId="{9B9EDFFB-5CE4-45A1-9279-749F90CB0A48}" type="presParOf" srcId="{BEA2FEA0-9CD7-43C1-ABDD-637EF64DC4AA}" destId="{A07E02BF-B379-447F-B29E-71921BD2FF50}" srcOrd="0" destOrd="0" presId="urn:microsoft.com/office/officeart/2008/layout/LinedList"/>
    <dgm:cxn modelId="{8F0AAB02-E2D8-4B2B-81B0-FCFBCDAD2389}" type="presParOf" srcId="{BEA2FEA0-9CD7-43C1-ABDD-637EF64DC4AA}" destId="{60994501-5D13-44CB-AB73-36F139EE3E5E}" srcOrd="1" destOrd="0" presId="urn:microsoft.com/office/officeart/2008/layout/LinedList"/>
    <dgm:cxn modelId="{8A32EC87-8C3A-4DC3-A612-709CD7DBBEFA}" type="presParOf" srcId="{F078F0C8-E8A8-4B55-B0FB-71B977FB80AC}" destId="{9985D76D-9F5D-4A09-9CF0-F5A967BB65E0}" srcOrd="4" destOrd="0" presId="urn:microsoft.com/office/officeart/2008/layout/LinedList"/>
    <dgm:cxn modelId="{E3D80FE6-09D9-44DA-9099-9CF16BF2FE3B}" type="presParOf" srcId="{F078F0C8-E8A8-4B55-B0FB-71B977FB80AC}" destId="{1BC7CAF2-C107-4885-8A59-089A4F5F082B}" srcOrd="5" destOrd="0" presId="urn:microsoft.com/office/officeart/2008/layout/LinedList"/>
    <dgm:cxn modelId="{AC397284-C8B0-4CD7-BC24-450658A4548E}" type="presParOf" srcId="{1BC7CAF2-C107-4885-8A59-089A4F5F082B}" destId="{3D969081-C5BE-45E7-BDD2-34DC78FE1B74}" srcOrd="0" destOrd="0" presId="urn:microsoft.com/office/officeart/2008/layout/LinedList"/>
    <dgm:cxn modelId="{E656B690-7E8E-4398-B9B9-28C38B59D286}" type="presParOf" srcId="{1BC7CAF2-C107-4885-8A59-089A4F5F082B}" destId="{0F548C40-B746-47DD-8731-62DF84AD5742}" srcOrd="1" destOrd="0" presId="urn:microsoft.com/office/officeart/2008/layout/LinedList"/>
    <dgm:cxn modelId="{60AC6B9E-20AF-4C09-AEFD-3922567718B4}" type="presParOf" srcId="{F078F0C8-E8A8-4B55-B0FB-71B977FB80AC}" destId="{3C6404B3-489E-442E-AF47-ABA3A05CC7FE}" srcOrd="6" destOrd="0" presId="urn:microsoft.com/office/officeart/2008/layout/LinedList"/>
    <dgm:cxn modelId="{23BEE0CB-337C-439F-96CA-098A98CDF6B5}" type="presParOf" srcId="{F078F0C8-E8A8-4B55-B0FB-71B977FB80AC}" destId="{C1CD97C0-E991-47CD-BF59-5F518F6A3D1D}" srcOrd="7" destOrd="0" presId="urn:microsoft.com/office/officeart/2008/layout/LinedList"/>
    <dgm:cxn modelId="{A12FA348-4278-49A9-9C6B-703A2472CA22}" type="presParOf" srcId="{C1CD97C0-E991-47CD-BF59-5F518F6A3D1D}" destId="{5FEB2A05-15CB-4581-82A1-0A4EB466DEA8}" srcOrd="0" destOrd="0" presId="urn:microsoft.com/office/officeart/2008/layout/LinedList"/>
    <dgm:cxn modelId="{8DD8154F-DCA9-4BF7-A75F-784CAFE5B2BB}" type="presParOf" srcId="{C1CD97C0-E991-47CD-BF59-5F518F6A3D1D}" destId="{7F9F2B62-B9AE-497E-98D7-5150F42A0F75}" srcOrd="1" destOrd="0" presId="urn:microsoft.com/office/officeart/2008/layout/LinedList"/>
    <dgm:cxn modelId="{FD41C047-A608-4124-92D7-C8FD17DD89E0}" type="presParOf" srcId="{F078F0C8-E8A8-4B55-B0FB-71B977FB80AC}" destId="{2083222E-3800-4844-849B-8F8312AB2526}" srcOrd="8" destOrd="0" presId="urn:microsoft.com/office/officeart/2008/layout/LinedList"/>
    <dgm:cxn modelId="{5B9F9530-7C6D-4EEC-87A1-8738305DFC90}" type="presParOf" srcId="{F078F0C8-E8A8-4B55-B0FB-71B977FB80AC}" destId="{B588E5C5-0848-4868-BA67-34EAFEFA2D7C}" srcOrd="9" destOrd="0" presId="urn:microsoft.com/office/officeart/2008/layout/LinedList"/>
    <dgm:cxn modelId="{FBCB09D5-79E6-4927-AC28-C6861FE656A5}" type="presParOf" srcId="{B588E5C5-0848-4868-BA67-34EAFEFA2D7C}" destId="{9645ABFA-A078-49E5-8D06-398C9F13D0F4}" srcOrd="0" destOrd="0" presId="urn:microsoft.com/office/officeart/2008/layout/LinedList"/>
    <dgm:cxn modelId="{4DB436CB-690E-46FF-B29A-41D0C875BA81}" type="presParOf" srcId="{B588E5C5-0848-4868-BA67-34EAFEFA2D7C}" destId="{C2BF241B-DE37-46CF-B0C8-75F0010414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F988A8-4B9A-4F1B-A045-C3697CF71FC4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84B7E9C-ACF0-4ECE-9500-531B4FA76452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Two rows for each (miRNA + RRE):</a:t>
          </a:r>
        </a:p>
      </dgm:t>
    </dgm:pt>
    <dgm:pt modelId="{EE2E344F-64D0-424E-AEB6-8FDFACD8632A}" type="parTrans" cxnId="{8BEF82C7-6A15-4A7B-81DE-3FD226FD547F}">
      <dgm:prSet/>
      <dgm:spPr/>
      <dgm:t>
        <a:bodyPr/>
        <a:lstStyle/>
        <a:p>
          <a:endParaRPr lang="en-US"/>
        </a:p>
      </dgm:t>
    </dgm:pt>
    <dgm:pt modelId="{3584B477-8903-4E97-867C-825FC4341FB6}" type="sibTrans" cxnId="{8BEF82C7-6A15-4A7B-81DE-3FD226FD547F}">
      <dgm:prSet/>
      <dgm:spPr/>
      <dgm:t>
        <a:bodyPr/>
        <a:lstStyle/>
        <a:p>
          <a:endParaRPr lang="en-US"/>
        </a:p>
      </dgm:t>
    </dgm:pt>
    <dgm:pt modelId="{FB7CE4ED-714A-4876-A714-6BD51558F246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1. Baseline (Null competitor)</a:t>
          </a:r>
        </a:p>
      </dgm:t>
    </dgm:pt>
    <dgm:pt modelId="{9042B252-D012-4F5F-BB93-3A4037883FB5}" type="parTrans" cxnId="{13EE5A58-8D25-46DD-AB49-8CDD5E4B0846}">
      <dgm:prSet/>
      <dgm:spPr/>
      <dgm:t>
        <a:bodyPr/>
        <a:lstStyle/>
        <a:p>
          <a:endParaRPr lang="en-US"/>
        </a:p>
      </dgm:t>
    </dgm:pt>
    <dgm:pt modelId="{1ED48D50-DD68-49DB-8E1B-3A9C629719F4}" type="sibTrans" cxnId="{13EE5A58-8D25-46DD-AB49-8CDD5E4B0846}">
      <dgm:prSet/>
      <dgm:spPr/>
      <dgm:t>
        <a:bodyPr/>
        <a:lstStyle/>
        <a:p>
          <a:endParaRPr lang="en-US"/>
        </a:p>
      </dgm:t>
    </dgm:pt>
    <dgm:pt modelId="{218AB6EE-C824-4B12-A29D-7FDA731D955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2. Competition (Real REV)</a:t>
          </a:r>
        </a:p>
      </dgm:t>
    </dgm:pt>
    <dgm:pt modelId="{273051FF-BD2B-4589-8B16-949B2C368862}" type="parTrans" cxnId="{D972B60F-D75A-48BA-AA91-DFE4C4CC7048}">
      <dgm:prSet/>
      <dgm:spPr/>
      <dgm:t>
        <a:bodyPr/>
        <a:lstStyle/>
        <a:p>
          <a:endParaRPr lang="en-US"/>
        </a:p>
      </dgm:t>
    </dgm:pt>
    <dgm:pt modelId="{53CBE199-915D-4E38-BFA0-2383F2313FAE}" type="sibTrans" cxnId="{D972B60F-D75A-48BA-AA91-DFE4C4CC7048}">
      <dgm:prSet/>
      <dgm:spPr/>
      <dgm:t>
        <a:bodyPr/>
        <a:lstStyle/>
        <a:p>
          <a:endParaRPr lang="en-US"/>
        </a:p>
      </dgm:t>
    </dgm:pt>
    <dgm:pt modelId="{D56D8D77-16E3-4C8A-B84A-41BE5A933334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Both share same ground-truth affinity.</a:t>
          </a:r>
        </a:p>
      </dgm:t>
    </dgm:pt>
    <dgm:pt modelId="{296488C2-DBFB-46DD-9155-28F616A9B09B}" type="parTrans" cxnId="{CDB8E9A5-977D-4340-ABF8-AE5DF24C1774}">
      <dgm:prSet/>
      <dgm:spPr/>
      <dgm:t>
        <a:bodyPr/>
        <a:lstStyle/>
        <a:p>
          <a:endParaRPr lang="en-US"/>
        </a:p>
      </dgm:t>
    </dgm:pt>
    <dgm:pt modelId="{BE57099A-E228-489B-825E-AF28FC241B3F}" type="sibTrans" cxnId="{CDB8E9A5-977D-4340-ABF8-AE5DF24C1774}">
      <dgm:prSet/>
      <dgm:spPr/>
      <dgm:t>
        <a:bodyPr/>
        <a:lstStyle/>
        <a:p>
          <a:endParaRPr lang="en-US"/>
        </a:p>
      </dgm:t>
    </dgm:pt>
    <dgm:pt modelId="{28584A50-93A7-4DD7-A9DC-9F2642033D35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Forces model to learn competition impact.</a:t>
          </a:r>
        </a:p>
      </dgm:t>
    </dgm:pt>
    <dgm:pt modelId="{048929FD-BFFD-478D-A3C2-529D20E1B69E}" type="parTrans" cxnId="{3507C2AB-E7E7-4CCB-B28C-F58A0D2AF4E3}">
      <dgm:prSet/>
      <dgm:spPr/>
      <dgm:t>
        <a:bodyPr/>
        <a:lstStyle/>
        <a:p>
          <a:endParaRPr lang="en-US"/>
        </a:p>
      </dgm:t>
    </dgm:pt>
    <dgm:pt modelId="{81ED5040-D425-454D-B2EA-8550B4B8A1A5}" type="sibTrans" cxnId="{3507C2AB-E7E7-4CCB-B28C-F58A0D2AF4E3}">
      <dgm:prSet/>
      <dgm:spPr/>
      <dgm:t>
        <a:bodyPr/>
        <a:lstStyle/>
        <a:p>
          <a:endParaRPr lang="en-US"/>
        </a:p>
      </dgm:t>
    </dgm:pt>
    <dgm:pt modelId="{B99A7CB4-179D-4A60-AAD7-19DB8E1E2136}" type="pres">
      <dgm:prSet presAssocID="{BFF988A8-4B9A-4F1B-A045-C3697CF71FC4}" presName="diagram" presStyleCnt="0">
        <dgm:presLayoutVars>
          <dgm:dir/>
          <dgm:resizeHandles val="exact"/>
        </dgm:presLayoutVars>
      </dgm:prSet>
      <dgm:spPr/>
    </dgm:pt>
    <dgm:pt modelId="{7FD42EDA-B7D8-4D70-880E-CA6CFF795ECF}" type="pres">
      <dgm:prSet presAssocID="{284B7E9C-ACF0-4ECE-9500-531B4FA76452}" presName="node" presStyleLbl="node1" presStyleIdx="0" presStyleCnt="5">
        <dgm:presLayoutVars>
          <dgm:bulletEnabled val="1"/>
        </dgm:presLayoutVars>
      </dgm:prSet>
      <dgm:spPr/>
    </dgm:pt>
    <dgm:pt modelId="{384844D9-C491-47AC-A410-59AE26E56743}" type="pres">
      <dgm:prSet presAssocID="{3584B477-8903-4E97-867C-825FC4341FB6}" presName="sibTrans" presStyleCnt="0"/>
      <dgm:spPr/>
    </dgm:pt>
    <dgm:pt modelId="{270655F2-996E-4669-92AF-77F8CC3CD4B1}" type="pres">
      <dgm:prSet presAssocID="{FB7CE4ED-714A-4876-A714-6BD51558F246}" presName="node" presStyleLbl="node1" presStyleIdx="1" presStyleCnt="5">
        <dgm:presLayoutVars>
          <dgm:bulletEnabled val="1"/>
        </dgm:presLayoutVars>
      </dgm:prSet>
      <dgm:spPr/>
    </dgm:pt>
    <dgm:pt modelId="{C2FE8F57-6657-480B-8569-26345C5F4BD1}" type="pres">
      <dgm:prSet presAssocID="{1ED48D50-DD68-49DB-8E1B-3A9C629719F4}" presName="sibTrans" presStyleCnt="0"/>
      <dgm:spPr/>
    </dgm:pt>
    <dgm:pt modelId="{7E10D757-C643-4906-A0B9-5C81DC87BDCE}" type="pres">
      <dgm:prSet presAssocID="{218AB6EE-C824-4B12-A29D-7FDA731D9555}" presName="node" presStyleLbl="node1" presStyleIdx="2" presStyleCnt="5">
        <dgm:presLayoutVars>
          <dgm:bulletEnabled val="1"/>
        </dgm:presLayoutVars>
      </dgm:prSet>
      <dgm:spPr/>
    </dgm:pt>
    <dgm:pt modelId="{B58E3CEC-4ABF-44DA-987E-728736767867}" type="pres">
      <dgm:prSet presAssocID="{53CBE199-915D-4E38-BFA0-2383F2313FAE}" presName="sibTrans" presStyleCnt="0"/>
      <dgm:spPr/>
    </dgm:pt>
    <dgm:pt modelId="{1234E7FC-B7D6-4F1A-AE54-3BD4088EC92E}" type="pres">
      <dgm:prSet presAssocID="{D56D8D77-16E3-4C8A-B84A-41BE5A933334}" presName="node" presStyleLbl="node1" presStyleIdx="3" presStyleCnt="5">
        <dgm:presLayoutVars>
          <dgm:bulletEnabled val="1"/>
        </dgm:presLayoutVars>
      </dgm:prSet>
      <dgm:spPr/>
    </dgm:pt>
    <dgm:pt modelId="{2506EC9C-B349-4A1C-92AD-C600008C9EC2}" type="pres">
      <dgm:prSet presAssocID="{BE57099A-E228-489B-825E-AF28FC241B3F}" presName="sibTrans" presStyleCnt="0"/>
      <dgm:spPr/>
    </dgm:pt>
    <dgm:pt modelId="{BC494642-0C11-4C2D-9E15-A0FDF1D75E64}" type="pres">
      <dgm:prSet presAssocID="{28584A50-93A7-4DD7-A9DC-9F2642033D35}" presName="node" presStyleLbl="node1" presStyleIdx="4" presStyleCnt="5">
        <dgm:presLayoutVars>
          <dgm:bulletEnabled val="1"/>
        </dgm:presLayoutVars>
      </dgm:prSet>
      <dgm:spPr/>
    </dgm:pt>
  </dgm:ptLst>
  <dgm:cxnLst>
    <dgm:cxn modelId="{A2A76E05-8A59-460A-85B0-65679FCD2224}" type="presOf" srcId="{218AB6EE-C824-4B12-A29D-7FDA731D9555}" destId="{7E10D757-C643-4906-A0B9-5C81DC87BDCE}" srcOrd="0" destOrd="0" presId="urn:microsoft.com/office/officeart/2005/8/layout/default"/>
    <dgm:cxn modelId="{D972B60F-D75A-48BA-AA91-DFE4C4CC7048}" srcId="{BFF988A8-4B9A-4F1B-A045-C3697CF71FC4}" destId="{218AB6EE-C824-4B12-A29D-7FDA731D9555}" srcOrd="2" destOrd="0" parTransId="{273051FF-BD2B-4589-8B16-949B2C368862}" sibTransId="{53CBE199-915D-4E38-BFA0-2383F2313FAE}"/>
    <dgm:cxn modelId="{8C345A29-E8F7-47D3-AEF9-2837762A830B}" type="presOf" srcId="{BFF988A8-4B9A-4F1B-A045-C3697CF71FC4}" destId="{B99A7CB4-179D-4A60-AAD7-19DB8E1E2136}" srcOrd="0" destOrd="0" presId="urn:microsoft.com/office/officeart/2005/8/layout/default"/>
    <dgm:cxn modelId="{13EE5A58-8D25-46DD-AB49-8CDD5E4B0846}" srcId="{BFF988A8-4B9A-4F1B-A045-C3697CF71FC4}" destId="{FB7CE4ED-714A-4876-A714-6BD51558F246}" srcOrd="1" destOrd="0" parTransId="{9042B252-D012-4F5F-BB93-3A4037883FB5}" sibTransId="{1ED48D50-DD68-49DB-8E1B-3A9C629719F4}"/>
    <dgm:cxn modelId="{CD61AF7C-3DE7-4AF3-A230-879E24E7ECE0}" type="presOf" srcId="{D56D8D77-16E3-4C8A-B84A-41BE5A933334}" destId="{1234E7FC-B7D6-4F1A-AE54-3BD4088EC92E}" srcOrd="0" destOrd="0" presId="urn:microsoft.com/office/officeart/2005/8/layout/default"/>
    <dgm:cxn modelId="{B1C4CF80-B776-4FFD-AE93-056F1177D0AD}" type="presOf" srcId="{FB7CE4ED-714A-4876-A714-6BD51558F246}" destId="{270655F2-996E-4669-92AF-77F8CC3CD4B1}" srcOrd="0" destOrd="0" presId="urn:microsoft.com/office/officeart/2005/8/layout/default"/>
    <dgm:cxn modelId="{CDB8E9A5-977D-4340-ABF8-AE5DF24C1774}" srcId="{BFF988A8-4B9A-4F1B-A045-C3697CF71FC4}" destId="{D56D8D77-16E3-4C8A-B84A-41BE5A933334}" srcOrd="3" destOrd="0" parTransId="{296488C2-DBFB-46DD-9155-28F616A9B09B}" sibTransId="{BE57099A-E228-489B-825E-AF28FC241B3F}"/>
    <dgm:cxn modelId="{3507C2AB-E7E7-4CCB-B28C-F58A0D2AF4E3}" srcId="{BFF988A8-4B9A-4F1B-A045-C3697CF71FC4}" destId="{28584A50-93A7-4DD7-A9DC-9F2642033D35}" srcOrd="4" destOrd="0" parTransId="{048929FD-BFFD-478D-A3C2-529D20E1B69E}" sibTransId="{81ED5040-D425-454D-B2EA-8550B4B8A1A5}"/>
    <dgm:cxn modelId="{5FC485B3-450A-4F9D-B2AE-852820B02BF5}" type="presOf" srcId="{284B7E9C-ACF0-4ECE-9500-531B4FA76452}" destId="{7FD42EDA-B7D8-4D70-880E-CA6CFF795ECF}" srcOrd="0" destOrd="0" presId="urn:microsoft.com/office/officeart/2005/8/layout/default"/>
    <dgm:cxn modelId="{8BEF82C7-6A15-4A7B-81DE-3FD226FD547F}" srcId="{BFF988A8-4B9A-4F1B-A045-C3697CF71FC4}" destId="{284B7E9C-ACF0-4ECE-9500-531B4FA76452}" srcOrd="0" destOrd="0" parTransId="{EE2E344F-64D0-424E-AEB6-8FDFACD8632A}" sibTransId="{3584B477-8903-4E97-867C-825FC4341FB6}"/>
    <dgm:cxn modelId="{EFF382DE-293C-4847-9C7C-B780490AE7A1}" type="presOf" srcId="{28584A50-93A7-4DD7-A9DC-9F2642033D35}" destId="{BC494642-0C11-4C2D-9E15-A0FDF1D75E64}" srcOrd="0" destOrd="0" presId="urn:microsoft.com/office/officeart/2005/8/layout/default"/>
    <dgm:cxn modelId="{DE5BFB52-A480-446A-A405-F99163B3C2B9}" type="presParOf" srcId="{B99A7CB4-179D-4A60-AAD7-19DB8E1E2136}" destId="{7FD42EDA-B7D8-4D70-880E-CA6CFF795ECF}" srcOrd="0" destOrd="0" presId="urn:microsoft.com/office/officeart/2005/8/layout/default"/>
    <dgm:cxn modelId="{243E2467-450E-4410-A467-2BCDB80EB888}" type="presParOf" srcId="{B99A7CB4-179D-4A60-AAD7-19DB8E1E2136}" destId="{384844D9-C491-47AC-A410-59AE26E56743}" srcOrd="1" destOrd="0" presId="urn:microsoft.com/office/officeart/2005/8/layout/default"/>
    <dgm:cxn modelId="{93D2204F-E6B4-4475-A4E3-1527020A5C5E}" type="presParOf" srcId="{B99A7CB4-179D-4A60-AAD7-19DB8E1E2136}" destId="{270655F2-996E-4669-92AF-77F8CC3CD4B1}" srcOrd="2" destOrd="0" presId="urn:microsoft.com/office/officeart/2005/8/layout/default"/>
    <dgm:cxn modelId="{64D27E5F-1FC1-4EC7-BA44-3CA70F5EB3A2}" type="presParOf" srcId="{B99A7CB4-179D-4A60-AAD7-19DB8E1E2136}" destId="{C2FE8F57-6657-480B-8569-26345C5F4BD1}" srcOrd="3" destOrd="0" presId="urn:microsoft.com/office/officeart/2005/8/layout/default"/>
    <dgm:cxn modelId="{7B1BB080-3983-487E-B54D-80DCAADD0ED2}" type="presParOf" srcId="{B99A7CB4-179D-4A60-AAD7-19DB8E1E2136}" destId="{7E10D757-C643-4906-A0B9-5C81DC87BDCE}" srcOrd="4" destOrd="0" presId="urn:microsoft.com/office/officeart/2005/8/layout/default"/>
    <dgm:cxn modelId="{28A2EF62-8036-4B40-983C-D51B39739B4F}" type="presParOf" srcId="{B99A7CB4-179D-4A60-AAD7-19DB8E1E2136}" destId="{B58E3CEC-4ABF-44DA-987E-728736767867}" srcOrd="5" destOrd="0" presId="urn:microsoft.com/office/officeart/2005/8/layout/default"/>
    <dgm:cxn modelId="{7E212626-ADA6-4349-8653-D23A17D0148E}" type="presParOf" srcId="{B99A7CB4-179D-4A60-AAD7-19DB8E1E2136}" destId="{1234E7FC-B7D6-4F1A-AE54-3BD4088EC92E}" srcOrd="6" destOrd="0" presId="urn:microsoft.com/office/officeart/2005/8/layout/default"/>
    <dgm:cxn modelId="{6A485BDE-05A9-448D-BE40-1D0FC6475C56}" type="presParOf" srcId="{B99A7CB4-179D-4A60-AAD7-19DB8E1E2136}" destId="{2506EC9C-B349-4A1C-92AD-C600008C9EC2}" srcOrd="7" destOrd="0" presId="urn:microsoft.com/office/officeart/2005/8/layout/default"/>
    <dgm:cxn modelId="{76E76B92-48DB-486D-9FD1-1B9BF82F465D}" type="presParOf" srcId="{B99A7CB4-179D-4A60-AAD7-19DB8E1E2136}" destId="{BC494642-0C11-4C2D-9E15-A0FDF1D75E6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E1E3B2-CF46-4965-A1D2-C1E18F8E4989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2C3BA79-7346-47B1-87B6-6A4BDF433285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Steps:</a:t>
          </a:r>
        </a:p>
      </dgm:t>
    </dgm:pt>
    <dgm:pt modelId="{C54DFE24-4B20-4D53-A0D9-B93762BB8A27}" type="parTrans" cxnId="{CC79F3AB-8F09-44BB-96EA-833CBBB5B357}">
      <dgm:prSet/>
      <dgm:spPr/>
      <dgm:t>
        <a:bodyPr/>
        <a:lstStyle/>
        <a:p>
          <a:endParaRPr lang="en-US"/>
        </a:p>
      </dgm:t>
    </dgm:pt>
    <dgm:pt modelId="{EA5EC37D-3CCF-4EED-9E6E-EB51C58C0800}" type="sibTrans" cxnId="{CC79F3AB-8F09-44BB-96EA-833CBBB5B357}">
      <dgm:prSet/>
      <dgm:spPr/>
      <dgm:t>
        <a:bodyPr/>
        <a:lstStyle/>
        <a:p>
          <a:endParaRPr lang="en-US"/>
        </a:p>
      </dgm:t>
    </dgm:pt>
    <dgm:pt modelId="{9AA461CD-29DA-457E-B214-7A8093B26AB9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One-hot encoding</a:t>
          </a:r>
        </a:p>
      </dgm:t>
    </dgm:pt>
    <dgm:pt modelId="{B1848241-3B6B-4488-BB2F-A883E6ACF331}" type="parTrans" cxnId="{2FFA1A97-0108-4F20-906B-E5AB3B8F50A7}">
      <dgm:prSet/>
      <dgm:spPr/>
      <dgm:t>
        <a:bodyPr/>
        <a:lstStyle/>
        <a:p>
          <a:endParaRPr lang="en-US"/>
        </a:p>
      </dgm:t>
    </dgm:pt>
    <dgm:pt modelId="{8B28ED36-16DD-4C44-8CFE-DA77E5529002}" type="sibTrans" cxnId="{2FFA1A97-0108-4F20-906B-E5AB3B8F50A7}">
      <dgm:prSet/>
      <dgm:spPr/>
      <dgm:t>
        <a:bodyPr/>
        <a:lstStyle/>
        <a:p>
          <a:endParaRPr lang="en-US"/>
        </a:p>
      </dgm:t>
    </dgm:pt>
    <dgm:pt modelId="{D7C50ACD-AF3F-4680-ABF9-CA19D63CC9F9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Padding to uniform length</a:t>
          </a:r>
        </a:p>
      </dgm:t>
    </dgm:pt>
    <dgm:pt modelId="{0E30FE5B-D998-47FD-9DFA-3CA2CA2EA96F}" type="parTrans" cxnId="{0B160B9F-B5D3-4270-80E8-F4D454CB96AE}">
      <dgm:prSet/>
      <dgm:spPr/>
      <dgm:t>
        <a:bodyPr/>
        <a:lstStyle/>
        <a:p>
          <a:endParaRPr lang="en-US"/>
        </a:p>
      </dgm:t>
    </dgm:pt>
    <dgm:pt modelId="{AC4957FB-1CE9-446E-899B-B81CE7C9A745}" type="sibTrans" cxnId="{0B160B9F-B5D3-4270-80E8-F4D454CB96AE}">
      <dgm:prSet/>
      <dgm:spPr/>
      <dgm:t>
        <a:bodyPr/>
        <a:lstStyle/>
        <a:p>
          <a:endParaRPr lang="en-US"/>
        </a:p>
      </dgm:t>
    </dgm:pt>
    <dgm:pt modelId="{548CCBD3-3555-4368-8D38-41C45A15EF4C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MinMax scaling of numerical features</a:t>
          </a:r>
        </a:p>
      </dgm:t>
    </dgm:pt>
    <dgm:pt modelId="{51F894FB-CE36-4037-82D1-55C3D3BB5211}" type="parTrans" cxnId="{375FF0AE-ABC0-4CD2-965D-2267D3E75E19}">
      <dgm:prSet/>
      <dgm:spPr/>
      <dgm:t>
        <a:bodyPr/>
        <a:lstStyle/>
        <a:p>
          <a:endParaRPr lang="en-US"/>
        </a:p>
      </dgm:t>
    </dgm:pt>
    <dgm:pt modelId="{D6229CB9-0CAE-4EC6-A6DA-D1A878C9C852}" type="sibTrans" cxnId="{375FF0AE-ABC0-4CD2-965D-2267D3E75E19}">
      <dgm:prSet/>
      <dgm:spPr/>
      <dgm:t>
        <a:bodyPr/>
        <a:lstStyle/>
        <a:p>
          <a:endParaRPr lang="en-US"/>
        </a:p>
      </dgm:t>
    </dgm:pt>
    <dgm:pt modelId="{DF2446B3-4930-4D69-B496-710896DEAFE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- 80/20 train-test split</a:t>
          </a:r>
        </a:p>
      </dgm:t>
    </dgm:pt>
    <dgm:pt modelId="{0EEB0029-1D7B-4281-BAF5-0F1AB540CC21}" type="parTrans" cxnId="{EE1C2F46-D292-426B-B676-2293AD03749F}">
      <dgm:prSet/>
      <dgm:spPr/>
      <dgm:t>
        <a:bodyPr/>
        <a:lstStyle/>
        <a:p>
          <a:endParaRPr lang="en-US"/>
        </a:p>
      </dgm:t>
    </dgm:pt>
    <dgm:pt modelId="{562B12D0-9D6A-4E60-8C2E-BC86CF2B1D9E}" type="sibTrans" cxnId="{EE1C2F46-D292-426B-B676-2293AD03749F}">
      <dgm:prSet/>
      <dgm:spPr/>
      <dgm:t>
        <a:bodyPr/>
        <a:lstStyle/>
        <a:p>
          <a:endParaRPr lang="en-US"/>
        </a:p>
      </dgm:t>
    </dgm:pt>
    <dgm:pt modelId="{64CED762-2FEA-4445-BC62-721F4004F56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Dataset size: &gt;3M rows</a:t>
          </a:r>
        </a:p>
      </dgm:t>
    </dgm:pt>
    <dgm:pt modelId="{9C69636F-CF9E-4FF2-A40F-FF037EEC9483}" type="parTrans" cxnId="{C213010F-170E-445A-B0AD-4601A0D33D7E}">
      <dgm:prSet/>
      <dgm:spPr/>
      <dgm:t>
        <a:bodyPr/>
        <a:lstStyle/>
        <a:p>
          <a:endParaRPr lang="en-US"/>
        </a:p>
      </dgm:t>
    </dgm:pt>
    <dgm:pt modelId="{B8340EF2-063B-4612-83CD-198F14BD2050}" type="sibTrans" cxnId="{C213010F-170E-445A-B0AD-4601A0D33D7E}">
      <dgm:prSet/>
      <dgm:spPr/>
      <dgm:t>
        <a:bodyPr/>
        <a:lstStyle/>
        <a:p>
          <a:endParaRPr lang="en-US"/>
        </a:p>
      </dgm:t>
    </dgm:pt>
    <dgm:pt modelId="{2FC0834C-3204-4C92-B340-57A0DB23FCD2}" type="pres">
      <dgm:prSet presAssocID="{30E1E3B2-CF46-4965-A1D2-C1E18F8E4989}" presName="Name0" presStyleCnt="0">
        <dgm:presLayoutVars>
          <dgm:dir/>
          <dgm:resizeHandles val="exact"/>
        </dgm:presLayoutVars>
      </dgm:prSet>
      <dgm:spPr/>
    </dgm:pt>
    <dgm:pt modelId="{A0511ABC-AA2F-452F-96C9-31243CE66239}" type="pres">
      <dgm:prSet presAssocID="{72C3BA79-7346-47B1-87B6-6A4BDF433285}" presName="node" presStyleLbl="node1" presStyleIdx="0" presStyleCnt="6">
        <dgm:presLayoutVars>
          <dgm:bulletEnabled val="1"/>
        </dgm:presLayoutVars>
      </dgm:prSet>
      <dgm:spPr/>
    </dgm:pt>
    <dgm:pt modelId="{B5A63CAB-52B8-40E7-8547-E4431DB7E298}" type="pres">
      <dgm:prSet presAssocID="{EA5EC37D-3CCF-4EED-9E6E-EB51C58C0800}" presName="sibTrans" presStyleLbl="sibTrans1D1" presStyleIdx="0" presStyleCnt="5"/>
      <dgm:spPr/>
    </dgm:pt>
    <dgm:pt modelId="{AF4F16BE-7FF2-4E8D-882E-E4B8D5466E52}" type="pres">
      <dgm:prSet presAssocID="{EA5EC37D-3CCF-4EED-9E6E-EB51C58C0800}" presName="connectorText" presStyleLbl="sibTrans1D1" presStyleIdx="0" presStyleCnt="5"/>
      <dgm:spPr/>
    </dgm:pt>
    <dgm:pt modelId="{7785EA76-BFB7-4E1A-BF6B-CBD30B9C38ED}" type="pres">
      <dgm:prSet presAssocID="{9AA461CD-29DA-457E-B214-7A8093B26AB9}" presName="node" presStyleLbl="node1" presStyleIdx="1" presStyleCnt="6">
        <dgm:presLayoutVars>
          <dgm:bulletEnabled val="1"/>
        </dgm:presLayoutVars>
      </dgm:prSet>
      <dgm:spPr/>
    </dgm:pt>
    <dgm:pt modelId="{45EDC1D3-2D92-42E3-93D0-81FDFD193D6D}" type="pres">
      <dgm:prSet presAssocID="{8B28ED36-16DD-4C44-8CFE-DA77E5529002}" presName="sibTrans" presStyleLbl="sibTrans1D1" presStyleIdx="1" presStyleCnt="5"/>
      <dgm:spPr/>
    </dgm:pt>
    <dgm:pt modelId="{008DC078-3072-40E6-9365-DC4E86EB1E2B}" type="pres">
      <dgm:prSet presAssocID="{8B28ED36-16DD-4C44-8CFE-DA77E5529002}" presName="connectorText" presStyleLbl="sibTrans1D1" presStyleIdx="1" presStyleCnt="5"/>
      <dgm:spPr/>
    </dgm:pt>
    <dgm:pt modelId="{F71ECA6B-D7F2-4988-BE31-10D55FEA1C22}" type="pres">
      <dgm:prSet presAssocID="{D7C50ACD-AF3F-4680-ABF9-CA19D63CC9F9}" presName="node" presStyleLbl="node1" presStyleIdx="2" presStyleCnt="6">
        <dgm:presLayoutVars>
          <dgm:bulletEnabled val="1"/>
        </dgm:presLayoutVars>
      </dgm:prSet>
      <dgm:spPr/>
    </dgm:pt>
    <dgm:pt modelId="{E6C4BE68-41FB-4DF5-9034-13104D94B8C9}" type="pres">
      <dgm:prSet presAssocID="{AC4957FB-1CE9-446E-899B-B81CE7C9A745}" presName="sibTrans" presStyleLbl="sibTrans1D1" presStyleIdx="2" presStyleCnt="5"/>
      <dgm:spPr/>
    </dgm:pt>
    <dgm:pt modelId="{4F169B93-4F7E-4307-AC50-20A1EB8EEC87}" type="pres">
      <dgm:prSet presAssocID="{AC4957FB-1CE9-446E-899B-B81CE7C9A745}" presName="connectorText" presStyleLbl="sibTrans1D1" presStyleIdx="2" presStyleCnt="5"/>
      <dgm:spPr/>
    </dgm:pt>
    <dgm:pt modelId="{D21EA3CC-0CD0-43DE-ABEF-968023181F61}" type="pres">
      <dgm:prSet presAssocID="{548CCBD3-3555-4368-8D38-41C45A15EF4C}" presName="node" presStyleLbl="node1" presStyleIdx="3" presStyleCnt="6">
        <dgm:presLayoutVars>
          <dgm:bulletEnabled val="1"/>
        </dgm:presLayoutVars>
      </dgm:prSet>
      <dgm:spPr/>
    </dgm:pt>
    <dgm:pt modelId="{E9A5ABCB-D1A3-439E-B461-E6A5A5EDC5E2}" type="pres">
      <dgm:prSet presAssocID="{D6229CB9-0CAE-4EC6-A6DA-D1A878C9C852}" presName="sibTrans" presStyleLbl="sibTrans1D1" presStyleIdx="3" presStyleCnt="5"/>
      <dgm:spPr/>
    </dgm:pt>
    <dgm:pt modelId="{FD216C4F-A948-45B7-8072-6CBF8862E5C8}" type="pres">
      <dgm:prSet presAssocID="{D6229CB9-0CAE-4EC6-A6DA-D1A878C9C852}" presName="connectorText" presStyleLbl="sibTrans1D1" presStyleIdx="3" presStyleCnt="5"/>
      <dgm:spPr/>
    </dgm:pt>
    <dgm:pt modelId="{72162E37-F4D6-4D12-B7EE-E4DBE39AB125}" type="pres">
      <dgm:prSet presAssocID="{DF2446B3-4930-4D69-B496-710896DEAFE1}" presName="node" presStyleLbl="node1" presStyleIdx="4" presStyleCnt="6">
        <dgm:presLayoutVars>
          <dgm:bulletEnabled val="1"/>
        </dgm:presLayoutVars>
      </dgm:prSet>
      <dgm:spPr/>
    </dgm:pt>
    <dgm:pt modelId="{8598C181-CD72-442E-A93E-B54D03614E28}" type="pres">
      <dgm:prSet presAssocID="{562B12D0-9D6A-4E60-8C2E-BC86CF2B1D9E}" presName="sibTrans" presStyleLbl="sibTrans1D1" presStyleIdx="4" presStyleCnt="5"/>
      <dgm:spPr/>
    </dgm:pt>
    <dgm:pt modelId="{3A3850DC-08F4-458B-A0C8-4AD60B711505}" type="pres">
      <dgm:prSet presAssocID="{562B12D0-9D6A-4E60-8C2E-BC86CF2B1D9E}" presName="connectorText" presStyleLbl="sibTrans1D1" presStyleIdx="4" presStyleCnt="5"/>
      <dgm:spPr/>
    </dgm:pt>
    <dgm:pt modelId="{18CF47C0-FF97-438F-9E4E-4220AB930E07}" type="pres">
      <dgm:prSet presAssocID="{64CED762-2FEA-4445-BC62-721F4004F560}" presName="node" presStyleLbl="node1" presStyleIdx="5" presStyleCnt="6">
        <dgm:presLayoutVars>
          <dgm:bulletEnabled val="1"/>
        </dgm:presLayoutVars>
      </dgm:prSet>
      <dgm:spPr/>
    </dgm:pt>
  </dgm:ptLst>
  <dgm:cxnLst>
    <dgm:cxn modelId="{C213010F-170E-445A-B0AD-4601A0D33D7E}" srcId="{30E1E3B2-CF46-4965-A1D2-C1E18F8E4989}" destId="{64CED762-2FEA-4445-BC62-721F4004F560}" srcOrd="5" destOrd="0" parTransId="{9C69636F-CF9E-4FF2-A40F-FF037EEC9483}" sibTransId="{B8340EF2-063B-4612-83CD-198F14BD2050}"/>
    <dgm:cxn modelId="{BA741C12-8528-424C-AF0D-45246A5E8D1D}" type="presOf" srcId="{D7C50ACD-AF3F-4680-ABF9-CA19D63CC9F9}" destId="{F71ECA6B-D7F2-4988-BE31-10D55FEA1C22}" srcOrd="0" destOrd="0" presId="urn:microsoft.com/office/officeart/2016/7/layout/RepeatingBendingProcessNew"/>
    <dgm:cxn modelId="{A2D98F18-5E9A-4867-99FE-5D4805CE2757}" type="presOf" srcId="{DF2446B3-4930-4D69-B496-710896DEAFE1}" destId="{72162E37-F4D6-4D12-B7EE-E4DBE39AB125}" srcOrd="0" destOrd="0" presId="urn:microsoft.com/office/officeart/2016/7/layout/RepeatingBendingProcessNew"/>
    <dgm:cxn modelId="{C29B961D-659C-44DF-A2F7-AACE1677B899}" type="presOf" srcId="{562B12D0-9D6A-4E60-8C2E-BC86CF2B1D9E}" destId="{8598C181-CD72-442E-A93E-B54D03614E28}" srcOrd="0" destOrd="0" presId="urn:microsoft.com/office/officeart/2016/7/layout/RepeatingBendingProcessNew"/>
    <dgm:cxn modelId="{2B1EB221-1657-47D0-9F10-40330592CB34}" type="presOf" srcId="{8B28ED36-16DD-4C44-8CFE-DA77E5529002}" destId="{45EDC1D3-2D92-42E3-93D0-81FDFD193D6D}" srcOrd="0" destOrd="0" presId="urn:microsoft.com/office/officeart/2016/7/layout/RepeatingBendingProcessNew"/>
    <dgm:cxn modelId="{C4D2B43F-40D3-4695-8E6B-D0D9BE517C0C}" type="presOf" srcId="{AC4957FB-1CE9-446E-899B-B81CE7C9A745}" destId="{E6C4BE68-41FB-4DF5-9034-13104D94B8C9}" srcOrd="0" destOrd="0" presId="urn:microsoft.com/office/officeart/2016/7/layout/RepeatingBendingProcessNew"/>
    <dgm:cxn modelId="{BF5A1B62-DD1A-40B1-9A00-BFF435FBEF09}" type="presOf" srcId="{9AA461CD-29DA-457E-B214-7A8093B26AB9}" destId="{7785EA76-BFB7-4E1A-BF6B-CBD30B9C38ED}" srcOrd="0" destOrd="0" presId="urn:microsoft.com/office/officeart/2016/7/layout/RepeatingBendingProcessNew"/>
    <dgm:cxn modelId="{EE1C2F46-D292-426B-B676-2293AD03749F}" srcId="{30E1E3B2-CF46-4965-A1D2-C1E18F8E4989}" destId="{DF2446B3-4930-4D69-B496-710896DEAFE1}" srcOrd="4" destOrd="0" parTransId="{0EEB0029-1D7B-4281-BAF5-0F1AB540CC21}" sibTransId="{562B12D0-9D6A-4E60-8C2E-BC86CF2B1D9E}"/>
    <dgm:cxn modelId="{AA42A16C-AFEB-48E6-A558-5294A7C43C73}" type="presOf" srcId="{AC4957FB-1CE9-446E-899B-B81CE7C9A745}" destId="{4F169B93-4F7E-4307-AC50-20A1EB8EEC87}" srcOrd="1" destOrd="0" presId="urn:microsoft.com/office/officeart/2016/7/layout/RepeatingBendingProcessNew"/>
    <dgm:cxn modelId="{7B823276-301C-4E00-A0FE-BB15B4B76E4E}" type="presOf" srcId="{EA5EC37D-3CCF-4EED-9E6E-EB51C58C0800}" destId="{B5A63CAB-52B8-40E7-8547-E4431DB7E298}" srcOrd="0" destOrd="0" presId="urn:microsoft.com/office/officeart/2016/7/layout/RepeatingBendingProcessNew"/>
    <dgm:cxn modelId="{C6F62F87-B61E-4A19-A6F5-13F6C166E736}" type="presOf" srcId="{548CCBD3-3555-4368-8D38-41C45A15EF4C}" destId="{D21EA3CC-0CD0-43DE-ABEF-968023181F61}" srcOrd="0" destOrd="0" presId="urn:microsoft.com/office/officeart/2016/7/layout/RepeatingBendingProcessNew"/>
    <dgm:cxn modelId="{FFF64987-D670-478E-BDF0-8D7CD0F19223}" type="presOf" srcId="{30E1E3B2-CF46-4965-A1D2-C1E18F8E4989}" destId="{2FC0834C-3204-4C92-B340-57A0DB23FCD2}" srcOrd="0" destOrd="0" presId="urn:microsoft.com/office/officeart/2016/7/layout/RepeatingBendingProcessNew"/>
    <dgm:cxn modelId="{440DA78B-BA75-4D3D-A0B3-EE67AC6AB025}" type="presOf" srcId="{D6229CB9-0CAE-4EC6-A6DA-D1A878C9C852}" destId="{FD216C4F-A948-45B7-8072-6CBF8862E5C8}" srcOrd="1" destOrd="0" presId="urn:microsoft.com/office/officeart/2016/7/layout/RepeatingBendingProcessNew"/>
    <dgm:cxn modelId="{59C28593-D8BF-4D2B-806C-855A6BE3133A}" type="presOf" srcId="{562B12D0-9D6A-4E60-8C2E-BC86CF2B1D9E}" destId="{3A3850DC-08F4-458B-A0C8-4AD60B711505}" srcOrd="1" destOrd="0" presId="urn:microsoft.com/office/officeart/2016/7/layout/RepeatingBendingProcessNew"/>
    <dgm:cxn modelId="{2FFA1A97-0108-4F20-906B-E5AB3B8F50A7}" srcId="{30E1E3B2-CF46-4965-A1D2-C1E18F8E4989}" destId="{9AA461CD-29DA-457E-B214-7A8093B26AB9}" srcOrd="1" destOrd="0" parTransId="{B1848241-3B6B-4488-BB2F-A883E6ACF331}" sibTransId="{8B28ED36-16DD-4C44-8CFE-DA77E5529002}"/>
    <dgm:cxn modelId="{0B160B9F-B5D3-4270-80E8-F4D454CB96AE}" srcId="{30E1E3B2-CF46-4965-A1D2-C1E18F8E4989}" destId="{D7C50ACD-AF3F-4680-ABF9-CA19D63CC9F9}" srcOrd="2" destOrd="0" parTransId="{0E30FE5B-D998-47FD-9DFA-3CA2CA2EA96F}" sibTransId="{AC4957FB-1CE9-446E-899B-B81CE7C9A745}"/>
    <dgm:cxn modelId="{CC79F3AB-8F09-44BB-96EA-833CBBB5B357}" srcId="{30E1E3B2-CF46-4965-A1D2-C1E18F8E4989}" destId="{72C3BA79-7346-47B1-87B6-6A4BDF433285}" srcOrd="0" destOrd="0" parTransId="{C54DFE24-4B20-4D53-A0D9-B93762BB8A27}" sibTransId="{EA5EC37D-3CCF-4EED-9E6E-EB51C58C0800}"/>
    <dgm:cxn modelId="{9E7209AD-E1BC-4136-8445-DDE484B1692F}" type="presOf" srcId="{EA5EC37D-3CCF-4EED-9E6E-EB51C58C0800}" destId="{AF4F16BE-7FF2-4E8D-882E-E4B8D5466E52}" srcOrd="1" destOrd="0" presId="urn:microsoft.com/office/officeart/2016/7/layout/RepeatingBendingProcessNew"/>
    <dgm:cxn modelId="{375FF0AE-ABC0-4CD2-965D-2267D3E75E19}" srcId="{30E1E3B2-CF46-4965-A1D2-C1E18F8E4989}" destId="{548CCBD3-3555-4368-8D38-41C45A15EF4C}" srcOrd="3" destOrd="0" parTransId="{51F894FB-CE36-4037-82D1-55C3D3BB5211}" sibTransId="{D6229CB9-0CAE-4EC6-A6DA-D1A878C9C852}"/>
    <dgm:cxn modelId="{46D68AD1-AFAD-4127-A58E-458E404B62B2}" type="presOf" srcId="{72C3BA79-7346-47B1-87B6-6A4BDF433285}" destId="{A0511ABC-AA2F-452F-96C9-31243CE66239}" srcOrd="0" destOrd="0" presId="urn:microsoft.com/office/officeart/2016/7/layout/RepeatingBendingProcessNew"/>
    <dgm:cxn modelId="{25DD79E1-0DE8-4D6E-AABF-2BE9F99E9612}" type="presOf" srcId="{8B28ED36-16DD-4C44-8CFE-DA77E5529002}" destId="{008DC078-3072-40E6-9365-DC4E86EB1E2B}" srcOrd="1" destOrd="0" presId="urn:microsoft.com/office/officeart/2016/7/layout/RepeatingBendingProcessNew"/>
    <dgm:cxn modelId="{428DBCE1-5452-40D7-AAE4-286A48748974}" type="presOf" srcId="{64CED762-2FEA-4445-BC62-721F4004F560}" destId="{18CF47C0-FF97-438F-9E4E-4220AB930E07}" srcOrd="0" destOrd="0" presId="urn:microsoft.com/office/officeart/2016/7/layout/RepeatingBendingProcessNew"/>
    <dgm:cxn modelId="{11263EE3-C934-4449-BAD1-8B966F756D0E}" type="presOf" srcId="{D6229CB9-0CAE-4EC6-A6DA-D1A878C9C852}" destId="{E9A5ABCB-D1A3-439E-B461-E6A5A5EDC5E2}" srcOrd="0" destOrd="0" presId="urn:microsoft.com/office/officeart/2016/7/layout/RepeatingBendingProcessNew"/>
    <dgm:cxn modelId="{693DE2D3-93C4-4305-9111-F847F8C439BF}" type="presParOf" srcId="{2FC0834C-3204-4C92-B340-57A0DB23FCD2}" destId="{A0511ABC-AA2F-452F-96C9-31243CE66239}" srcOrd="0" destOrd="0" presId="urn:microsoft.com/office/officeart/2016/7/layout/RepeatingBendingProcessNew"/>
    <dgm:cxn modelId="{8C836B40-7992-4B18-BAD7-290AC30B8BAD}" type="presParOf" srcId="{2FC0834C-3204-4C92-B340-57A0DB23FCD2}" destId="{B5A63CAB-52B8-40E7-8547-E4431DB7E298}" srcOrd="1" destOrd="0" presId="urn:microsoft.com/office/officeart/2016/7/layout/RepeatingBendingProcessNew"/>
    <dgm:cxn modelId="{EAFBBBA5-00B8-45F6-9EC7-F51E690B83A8}" type="presParOf" srcId="{B5A63CAB-52B8-40E7-8547-E4431DB7E298}" destId="{AF4F16BE-7FF2-4E8D-882E-E4B8D5466E52}" srcOrd="0" destOrd="0" presId="urn:microsoft.com/office/officeart/2016/7/layout/RepeatingBendingProcessNew"/>
    <dgm:cxn modelId="{D9FDD877-1B93-49F2-A1A9-CF765DB8CF22}" type="presParOf" srcId="{2FC0834C-3204-4C92-B340-57A0DB23FCD2}" destId="{7785EA76-BFB7-4E1A-BF6B-CBD30B9C38ED}" srcOrd="2" destOrd="0" presId="urn:microsoft.com/office/officeart/2016/7/layout/RepeatingBendingProcessNew"/>
    <dgm:cxn modelId="{BD0332B6-BA2F-46AB-8D61-9146E3373B4A}" type="presParOf" srcId="{2FC0834C-3204-4C92-B340-57A0DB23FCD2}" destId="{45EDC1D3-2D92-42E3-93D0-81FDFD193D6D}" srcOrd="3" destOrd="0" presId="urn:microsoft.com/office/officeart/2016/7/layout/RepeatingBendingProcessNew"/>
    <dgm:cxn modelId="{6B884FF9-34F0-4E05-A3AB-D81CBF2B6B2D}" type="presParOf" srcId="{45EDC1D3-2D92-42E3-93D0-81FDFD193D6D}" destId="{008DC078-3072-40E6-9365-DC4E86EB1E2B}" srcOrd="0" destOrd="0" presId="urn:microsoft.com/office/officeart/2016/7/layout/RepeatingBendingProcessNew"/>
    <dgm:cxn modelId="{8C25F2E0-996B-4CDB-AAB5-D61156846CEA}" type="presParOf" srcId="{2FC0834C-3204-4C92-B340-57A0DB23FCD2}" destId="{F71ECA6B-D7F2-4988-BE31-10D55FEA1C22}" srcOrd="4" destOrd="0" presId="urn:microsoft.com/office/officeart/2016/7/layout/RepeatingBendingProcessNew"/>
    <dgm:cxn modelId="{030B6F56-0CC0-4406-A0C3-48921C5D1147}" type="presParOf" srcId="{2FC0834C-3204-4C92-B340-57A0DB23FCD2}" destId="{E6C4BE68-41FB-4DF5-9034-13104D94B8C9}" srcOrd="5" destOrd="0" presId="urn:microsoft.com/office/officeart/2016/7/layout/RepeatingBendingProcessNew"/>
    <dgm:cxn modelId="{160481BC-D77F-4F04-9CE2-1183C0330456}" type="presParOf" srcId="{E6C4BE68-41FB-4DF5-9034-13104D94B8C9}" destId="{4F169B93-4F7E-4307-AC50-20A1EB8EEC87}" srcOrd="0" destOrd="0" presId="urn:microsoft.com/office/officeart/2016/7/layout/RepeatingBendingProcessNew"/>
    <dgm:cxn modelId="{3EA66DF4-B53B-4266-92E4-D0BDF71F47DF}" type="presParOf" srcId="{2FC0834C-3204-4C92-B340-57A0DB23FCD2}" destId="{D21EA3CC-0CD0-43DE-ABEF-968023181F61}" srcOrd="6" destOrd="0" presId="urn:microsoft.com/office/officeart/2016/7/layout/RepeatingBendingProcessNew"/>
    <dgm:cxn modelId="{B3FAD436-ECD6-4BF7-9745-813206163861}" type="presParOf" srcId="{2FC0834C-3204-4C92-B340-57A0DB23FCD2}" destId="{E9A5ABCB-D1A3-439E-B461-E6A5A5EDC5E2}" srcOrd="7" destOrd="0" presId="urn:microsoft.com/office/officeart/2016/7/layout/RepeatingBendingProcessNew"/>
    <dgm:cxn modelId="{B3150670-A3A2-4CFB-B3F1-332DC236D4CA}" type="presParOf" srcId="{E9A5ABCB-D1A3-439E-B461-E6A5A5EDC5E2}" destId="{FD216C4F-A948-45B7-8072-6CBF8862E5C8}" srcOrd="0" destOrd="0" presId="urn:microsoft.com/office/officeart/2016/7/layout/RepeatingBendingProcessNew"/>
    <dgm:cxn modelId="{697E7ACA-7E50-4B94-A5DD-2F980AB70796}" type="presParOf" srcId="{2FC0834C-3204-4C92-B340-57A0DB23FCD2}" destId="{72162E37-F4D6-4D12-B7EE-E4DBE39AB125}" srcOrd="8" destOrd="0" presId="urn:microsoft.com/office/officeart/2016/7/layout/RepeatingBendingProcessNew"/>
    <dgm:cxn modelId="{BDE2E926-61D2-495E-BE2A-CAFD01A66003}" type="presParOf" srcId="{2FC0834C-3204-4C92-B340-57A0DB23FCD2}" destId="{8598C181-CD72-442E-A93E-B54D03614E28}" srcOrd="9" destOrd="0" presId="urn:microsoft.com/office/officeart/2016/7/layout/RepeatingBendingProcessNew"/>
    <dgm:cxn modelId="{148E89BE-DD05-46ED-BAF5-95F700454B66}" type="presParOf" srcId="{8598C181-CD72-442E-A93E-B54D03614E28}" destId="{3A3850DC-08F4-458B-A0C8-4AD60B711505}" srcOrd="0" destOrd="0" presId="urn:microsoft.com/office/officeart/2016/7/layout/RepeatingBendingProcessNew"/>
    <dgm:cxn modelId="{0B789A16-1B85-4225-BC50-3F6CD5E7B012}" type="presParOf" srcId="{2FC0834C-3204-4C92-B340-57A0DB23FCD2}" destId="{18CF47C0-FF97-438F-9E4E-4220AB930E0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5FD9EB-79C2-4CAB-B948-0F335760CE74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932CB8-91EA-4060-8909-DA586D49F0B1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Multi-input CNN:</a:t>
          </a:r>
        </a:p>
      </dgm:t>
    </dgm:pt>
    <dgm:pt modelId="{90E6C7E0-0F6C-42EC-A6B6-8C9237DFCBC4}" type="parTrans" cxnId="{08F42373-40FB-42EC-8975-453DD8EB5661}">
      <dgm:prSet/>
      <dgm:spPr/>
      <dgm:t>
        <a:bodyPr/>
        <a:lstStyle/>
        <a:p>
          <a:endParaRPr lang="en-US"/>
        </a:p>
      </dgm:t>
    </dgm:pt>
    <dgm:pt modelId="{34A5FC71-DF30-4D8B-AE09-834494AA9ED1}" type="sibTrans" cxnId="{08F42373-40FB-42EC-8975-453DD8EB5661}">
      <dgm:prSet/>
      <dgm:spPr/>
      <dgm:t>
        <a:bodyPr/>
        <a:lstStyle/>
        <a:p>
          <a:endParaRPr lang="en-US"/>
        </a:p>
      </dgm:t>
    </dgm:pt>
    <dgm:pt modelId="{9F37E3DB-71C5-40CB-859A-25B3E8C13F4D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Branches for miRNA, RRE, REV, structure, numerical features</a:t>
          </a:r>
        </a:p>
      </dgm:t>
    </dgm:pt>
    <dgm:pt modelId="{F13E6F00-4FDD-4E2F-8123-F1A03D5E92AF}" type="parTrans" cxnId="{E5C43E60-6E14-4ADC-90EE-9B9EDD8DB168}">
      <dgm:prSet/>
      <dgm:spPr/>
      <dgm:t>
        <a:bodyPr/>
        <a:lstStyle/>
        <a:p>
          <a:endParaRPr lang="en-US"/>
        </a:p>
      </dgm:t>
    </dgm:pt>
    <dgm:pt modelId="{81E82D54-6C36-4C64-B7F7-A533B29250C2}" type="sibTrans" cxnId="{E5C43E60-6E14-4ADC-90EE-9B9EDD8DB168}">
      <dgm:prSet/>
      <dgm:spPr/>
      <dgm:t>
        <a:bodyPr/>
        <a:lstStyle/>
        <a:p>
          <a:endParaRPr lang="en-US"/>
        </a:p>
      </dgm:t>
    </dgm:pt>
    <dgm:pt modelId="{91E38090-157B-4D7E-B7A2-6776583367E4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- 1D CNN for sequences</a:t>
          </a:r>
        </a:p>
      </dgm:t>
    </dgm:pt>
    <dgm:pt modelId="{64621C39-8348-4C0F-9F3C-EFB34DCD48AA}" type="parTrans" cxnId="{DB5544F6-222F-4498-8DEE-D48C0757E066}">
      <dgm:prSet/>
      <dgm:spPr/>
      <dgm:t>
        <a:bodyPr/>
        <a:lstStyle/>
        <a:p>
          <a:endParaRPr lang="en-US"/>
        </a:p>
      </dgm:t>
    </dgm:pt>
    <dgm:pt modelId="{7945F8B9-F19B-4671-9114-CE11979F14A0}" type="sibTrans" cxnId="{DB5544F6-222F-4498-8DEE-D48C0757E066}">
      <dgm:prSet/>
      <dgm:spPr/>
      <dgm:t>
        <a:bodyPr/>
        <a:lstStyle/>
        <a:p>
          <a:endParaRPr lang="en-US"/>
        </a:p>
      </dgm:t>
    </dgm:pt>
    <dgm:pt modelId="{A8A3512B-0EB4-46EA-8E37-D0E2C3B83D38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Dense for numerical</a:t>
          </a:r>
        </a:p>
      </dgm:t>
    </dgm:pt>
    <dgm:pt modelId="{D203E497-91F5-43FE-9E31-1A58A1A9954E}" type="parTrans" cxnId="{4243D1A5-F5FE-4E4E-90F9-AD433A1F6BF6}">
      <dgm:prSet/>
      <dgm:spPr/>
      <dgm:t>
        <a:bodyPr/>
        <a:lstStyle/>
        <a:p>
          <a:endParaRPr lang="en-US"/>
        </a:p>
      </dgm:t>
    </dgm:pt>
    <dgm:pt modelId="{A5CCD9CE-944D-42D5-94F3-B4976780537A}" type="sibTrans" cxnId="{4243D1A5-F5FE-4E4E-90F9-AD433A1F6BF6}">
      <dgm:prSet/>
      <dgm:spPr/>
      <dgm:t>
        <a:bodyPr/>
        <a:lstStyle/>
        <a:p>
          <a:endParaRPr lang="en-US"/>
        </a:p>
      </dgm:t>
    </dgm:pt>
    <dgm:pt modelId="{2AE03354-18C0-41C1-BAC9-1598E1FA40BC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Concatenation → Dense layers for regression</a:t>
          </a:r>
        </a:p>
      </dgm:t>
    </dgm:pt>
    <dgm:pt modelId="{D8BBE941-9E6D-499E-AB81-0FF6AAAFD2EF}" type="parTrans" cxnId="{E859745A-F213-4484-AF2B-3165766C5AB5}">
      <dgm:prSet/>
      <dgm:spPr/>
      <dgm:t>
        <a:bodyPr/>
        <a:lstStyle/>
        <a:p>
          <a:endParaRPr lang="en-US"/>
        </a:p>
      </dgm:t>
    </dgm:pt>
    <dgm:pt modelId="{786E8BC8-6FCC-4D39-A609-A0C530D9E5F6}" type="sibTrans" cxnId="{E859745A-F213-4484-AF2B-3165766C5AB5}">
      <dgm:prSet/>
      <dgm:spPr/>
      <dgm:t>
        <a:bodyPr/>
        <a:lstStyle/>
        <a:p>
          <a:endParaRPr lang="en-US"/>
        </a:p>
      </dgm:t>
    </dgm:pt>
    <dgm:pt modelId="{4848CF19-20AF-45D8-879A-27CC401B695E}" type="pres">
      <dgm:prSet presAssocID="{B45FD9EB-79C2-4CAB-B948-0F335760CE74}" presName="diagram" presStyleCnt="0">
        <dgm:presLayoutVars>
          <dgm:dir/>
          <dgm:resizeHandles val="exact"/>
        </dgm:presLayoutVars>
      </dgm:prSet>
      <dgm:spPr/>
    </dgm:pt>
    <dgm:pt modelId="{1F596679-DA25-4B59-92CB-4AB51BBD8DB0}" type="pres">
      <dgm:prSet presAssocID="{67932CB8-91EA-4060-8909-DA586D49F0B1}" presName="node" presStyleLbl="node1" presStyleIdx="0" presStyleCnt="5">
        <dgm:presLayoutVars>
          <dgm:bulletEnabled val="1"/>
        </dgm:presLayoutVars>
      </dgm:prSet>
      <dgm:spPr/>
    </dgm:pt>
    <dgm:pt modelId="{B5326A84-2F78-4BBD-86DA-F442334CF4D0}" type="pres">
      <dgm:prSet presAssocID="{34A5FC71-DF30-4D8B-AE09-834494AA9ED1}" presName="sibTrans" presStyleCnt="0"/>
      <dgm:spPr/>
    </dgm:pt>
    <dgm:pt modelId="{58454DF8-6206-4552-A9EE-638B611DC0CD}" type="pres">
      <dgm:prSet presAssocID="{9F37E3DB-71C5-40CB-859A-25B3E8C13F4D}" presName="node" presStyleLbl="node1" presStyleIdx="1" presStyleCnt="5">
        <dgm:presLayoutVars>
          <dgm:bulletEnabled val="1"/>
        </dgm:presLayoutVars>
      </dgm:prSet>
      <dgm:spPr/>
    </dgm:pt>
    <dgm:pt modelId="{EE73863C-6021-4502-8AB2-DEEB5AE47682}" type="pres">
      <dgm:prSet presAssocID="{81E82D54-6C36-4C64-B7F7-A533B29250C2}" presName="sibTrans" presStyleCnt="0"/>
      <dgm:spPr/>
    </dgm:pt>
    <dgm:pt modelId="{36C15222-8EFB-4DB5-A5FA-5CEB2668F981}" type="pres">
      <dgm:prSet presAssocID="{91E38090-157B-4D7E-B7A2-6776583367E4}" presName="node" presStyleLbl="node1" presStyleIdx="2" presStyleCnt="5">
        <dgm:presLayoutVars>
          <dgm:bulletEnabled val="1"/>
        </dgm:presLayoutVars>
      </dgm:prSet>
      <dgm:spPr/>
    </dgm:pt>
    <dgm:pt modelId="{244B7FEF-B171-44D9-9E39-1C213CA44D2B}" type="pres">
      <dgm:prSet presAssocID="{7945F8B9-F19B-4671-9114-CE11979F14A0}" presName="sibTrans" presStyleCnt="0"/>
      <dgm:spPr/>
    </dgm:pt>
    <dgm:pt modelId="{37AA687F-175E-4208-ACEC-679C9E14F50E}" type="pres">
      <dgm:prSet presAssocID="{A8A3512B-0EB4-46EA-8E37-D0E2C3B83D38}" presName="node" presStyleLbl="node1" presStyleIdx="3" presStyleCnt="5">
        <dgm:presLayoutVars>
          <dgm:bulletEnabled val="1"/>
        </dgm:presLayoutVars>
      </dgm:prSet>
      <dgm:spPr/>
    </dgm:pt>
    <dgm:pt modelId="{8C4FE0E3-9EF6-484B-B151-F7BBE2D9CA58}" type="pres">
      <dgm:prSet presAssocID="{A5CCD9CE-944D-42D5-94F3-B4976780537A}" presName="sibTrans" presStyleCnt="0"/>
      <dgm:spPr/>
    </dgm:pt>
    <dgm:pt modelId="{77429CB5-DA1A-4113-9941-62ADBD85352B}" type="pres">
      <dgm:prSet presAssocID="{2AE03354-18C0-41C1-BAC9-1598E1FA40BC}" presName="node" presStyleLbl="node1" presStyleIdx="4" presStyleCnt="5">
        <dgm:presLayoutVars>
          <dgm:bulletEnabled val="1"/>
        </dgm:presLayoutVars>
      </dgm:prSet>
      <dgm:spPr/>
    </dgm:pt>
  </dgm:ptLst>
  <dgm:cxnLst>
    <dgm:cxn modelId="{6E49C709-D002-4AF7-819B-02E3DC4F9604}" type="presOf" srcId="{B45FD9EB-79C2-4CAB-B948-0F335760CE74}" destId="{4848CF19-20AF-45D8-879A-27CC401B695E}" srcOrd="0" destOrd="0" presId="urn:microsoft.com/office/officeart/2005/8/layout/default"/>
    <dgm:cxn modelId="{4F40B35F-EBDE-43B6-8E8D-1C78F57686AC}" type="presOf" srcId="{91E38090-157B-4D7E-B7A2-6776583367E4}" destId="{36C15222-8EFB-4DB5-A5FA-5CEB2668F981}" srcOrd="0" destOrd="0" presId="urn:microsoft.com/office/officeart/2005/8/layout/default"/>
    <dgm:cxn modelId="{E5C43E60-6E14-4ADC-90EE-9B9EDD8DB168}" srcId="{B45FD9EB-79C2-4CAB-B948-0F335760CE74}" destId="{9F37E3DB-71C5-40CB-859A-25B3E8C13F4D}" srcOrd="1" destOrd="0" parTransId="{F13E6F00-4FDD-4E2F-8123-F1A03D5E92AF}" sibTransId="{81E82D54-6C36-4C64-B7F7-A533B29250C2}"/>
    <dgm:cxn modelId="{6D981B48-7285-4046-990D-C24715EDA23D}" type="presOf" srcId="{2AE03354-18C0-41C1-BAC9-1598E1FA40BC}" destId="{77429CB5-DA1A-4113-9941-62ADBD85352B}" srcOrd="0" destOrd="0" presId="urn:microsoft.com/office/officeart/2005/8/layout/default"/>
    <dgm:cxn modelId="{08F42373-40FB-42EC-8975-453DD8EB5661}" srcId="{B45FD9EB-79C2-4CAB-B948-0F335760CE74}" destId="{67932CB8-91EA-4060-8909-DA586D49F0B1}" srcOrd="0" destOrd="0" parTransId="{90E6C7E0-0F6C-42EC-A6B6-8C9237DFCBC4}" sibTransId="{34A5FC71-DF30-4D8B-AE09-834494AA9ED1}"/>
    <dgm:cxn modelId="{E859745A-F213-4484-AF2B-3165766C5AB5}" srcId="{B45FD9EB-79C2-4CAB-B948-0F335760CE74}" destId="{2AE03354-18C0-41C1-BAC9-1598E1FA40BC}" srcOrd="4" destOrd="0" parTransId="{D8BBE941-9E6D-499E-AB81-0FF6AAAFD2EF}" sibTransId="{786E8BC8-6FCC-4D39-A609-A0C530D9E5F6}"/>
    <dgm:cxn modelId="{3CBD0595-6CF3-4C32-84C9-E57F9515A9A2}" type="presOf" srcId="{9F37E3DB-71C5-40CB-859A-25B3E8C13F4D}" destId="{58454DF8-6206-4552-A9EE-638B611DC0CD}" srcOrd="0" destOrd="0" presId="urn:microsoft.com/office/officeart/2005/8/layout/default"/>
    <dgm:cxn modelId="{F84A00A3-E883-4058-B9F1-420FBC1D8576}" type="presOf" srcId="{A8A3512B-0EB4-46EA-8E37-D0E2C3B83D38}" destId="{37AA687F-175E-4208-ACEC-679C9E14F50E}" srcOrd="0" destOrd="0" presId="urn:microsoft.com/office/officeart/2005/8/layout/default"/>
    <dgm:cxn modelId="{4243D1A5-F5FE-4E4E-90F9-AD433A1F6BF6}" srcId="{B45FD9EB-79C2-4CAB-B948-0F335760CE74}" destId="{A8A3512B-0EB4-46EA-8E37-D0E2C3B83D38}" srcOrd="3" destOrd="0" parTransId="{D203E497-91F5-43FE-9E31-1A58A1A9954E}" sibTransId="{A5CCD9CE-944D-42D5-94F3-B4976780537A}"/>
    <dgm:cxn modelId="{7296BCE5-9FA8-447E-8AFC-F561C20AFB0A}" type="presOf" srcId="{67932CB8-91EA-4060-8909-DA586D49F0B1}" destId="{1F596679-DA25-4B59-92CB-4AB51BBD8DB0}" srcOrd="0" destOrd="0" presId="urn:microsoft.com/office/officeart/2005/8/layout/default"/>
    <dgm:cxn modelId="{DB5544F6-222F-4498-8DEE-D48C0757E066}" srcId="{B45FD9EB-79C2-4CAB-B948-0F335760CE74}" destId="{91E38090-157B-4D7E-B7A2-6776583367E4}" srcOrd="2" destOrd="0" parTransId="{64621C39-8348-4C0F-9F3C-EFB34DCD48AA}" sibTransId="{7945F8B9-F19B-4671-9114-CE11979F14A0}"/>
    <dgm:cxn modelId="{D237B108-231C-461A-8ED1-9F55914DE817}" type="presParOf" srcId="{4848CF19-20AF-45D8-879A-27CC401B695E}" destId="{1F596679-DA25-4B59-92CB-4AB51BBD8DB0}" srcOrd="0" destOrd="0" presId="urn:microsoft.com/office/officeart/2005/8/layout/default"/>
    <dgm:cxn modelId="{CBED9153-679F-43C7-8101-5606B278BD81}" type="presParOf" srcId="{4848CF19-20AF-45D8-879A-27CC401B695E}" destId="{B5326A84-2F78-4BBD-86DA-F442334CF4D0}" srcOrd="1" destOrd="0" presId="urn:microsoft.com/office/officeart/2005/8/layout/default"/>
    <dgm:cxn modelId="{067C5310-84E4-4FE1-A1A4-1BD12DF1C1AE}" type="presParOf" srcId="{4848CF19-20AF-45D8-879A-27CC401B695E}" destId="{58454DF8-6206-4552-A9EE-638B611DC0CD}" srcOrd="2" destOrd="0" presId="urn:microsoft.com/office/officeart/2005/8/layout/default"/>
    <dgm:cxn modelId="{373398EB-791F-4E05-850E-19E056DCC26A}" type="presParOf" srcId="{4848CF19-20AF-45D8-879A-27CC401B695E}" destId="{EE73863C-6021-4502-8AB2-DEEB5AE47682}" srcOrd="3" destOrd="0" presId="urn:microsoft.com/office/officeart/2005/8/layout/default"/>
    <dgm:cxn modelId="{C6FE08B8-EEEA-4FB2-BD73-9C3B34A35EE8}" type="presParOf" srcId="{4848CF19-20AF-45D8-879A-27CC401B695E}" destId="{36C15222-8EFB-4DB5-A5FA-5CEB2668F981}" srcOrd="4" destOrd="0" presId="urn:microsoft.com/office/officeart/2005/8/layout/default"/>
    <dgm:cxn modelId="{B33A6E2A-5C9D-4C91-91BB-E3BE17A679CB}" type="presParOf" srcId="{4848CF19-20AF-45D8-879A-27CC401B695E}" destId="{244B7FEF-B171-44D9-9E39-1C213CA44D2B}" srcOrd="5" destOrd="0" presId="urn:microsoft.com/office/officeart/2005/8/layout/default"/>
    <dgm:cxn modelId="{695E63C7-D9D7-40D1-A46D-849397444968}" type="presParOf" srcId="{4848CF19-20AF-45D8-879A-27CC401B695E}" destId="{37AA687F-175E-4208-ACEC-679C9E14F50E}" srcOrd="6" destOrd="0" presId="urn:microsoft.com/office/officeart/2005/8/layout/default"/>
    <dgm:cxn modelId="{7D88DC69-E77A-4EC3-834E-9D9AB0C96B59}" type="presParOf" srcId="{4848CF19-20AF-45D8-879A-27CC401B695E}" destId="{8C4FE0E3-9EF6-484B-B151-F7BBE2D9CA58}" srcOrd="7" destOrd="0" presId="urn:microsoft.com/office/officeart/2005/8/layout/default"/>
    <dgm:cxn modelId="{3B4EE650-4D3F-4226-AD86-BCA091AF4C6A}" type="presParOf" srcId="{4848CF19-20AF-45D8-879A-27CC401B695E}" destId="{77429CB5-DA1A-4113-9941-62ADBD85352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FADA0B-2863-42D1-9DCB-3BDAD6EA0667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BC7138-F1FF-46C7-A693-4B18077F6653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Task: Regression (fractional affinity score)</a:t>
          </a:r>
          <a:endParaRPr lang="en-US" dirty="0">
            <a:solidFill>
              <a:schemeClr val="tx1"/>
            </a:solidFill>
          </a:endParaRPr>
        </a:p>
      </dgm:t>
    </dgm:pt>
    <dgm:pt modelId="{CB22AE2B-DBE8-420E-94D1-6C66A78AC865}" type="parTrans" cxnId="{7D8545C6-AED0-47E2-B28B-8EB67410A02C}">
      <dgm:prSet/>
      <dgm:spPr/>
      <dgm:t>
        <a:bodyPr/>
        <a:lstStyle/>
        <a:p>
          <a:endParaRPr lang="en-US"/>
        </a:p>
      </dgm:t>
    </dgm:pt>
    <dgm:pt modelId="{D05BAC9A-B19D-4202-98CC-8C7DF2F22690}" type="sibTrans" cxnId="{7D8545C6-AED0-47E2-B28B-8EB67410A02C}">
      <dgm:prSet/>
      <dgm:spPr/>
      <dgm:t>
        <a:bodyPr/>
        <a:lstStyle/>
        <a:p>
          <a:endParaRPr lang="en-US"/>
        </a:p>
      </dgm:t>
    </dgm:pt>
    <dgm:pt modelId="{ECD4010E-DB99-4DC2-BF78-A522B351948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Loss: Mean Squared Error (MSE)</a:t>
          </a:r>
          <a:endParaRPr lang="en-US" dirty="0">
            <a:solidFill>
              <a:schemeClr val="tx1"/>
            </a:solidFill>
          </a:endParaRPr>
        </a:p>
      </dgm:t>
    </dgm:pt>
    <dgm:pt modelId="{905497C3-2F0E-4F2B-9D45-F79FCC483914}" type="parTrans" cxnId="{657C85F1-BB2D-475B-94EC-39E9B0A529E5}">
      <dgm:prSet/>
      <dgm:spPr/>
      <dgm:t>
        <a:bodyPr/>
        <a:lstStyle/>
        <a:p>
          <a:endParaRPr lang="en-US"/>
        </a:p>
      </dgm:t>
    </dgm:pt>
    <dgm:pt modelId="{F2207207-9FC9-4836-89B9-7AC18EFF0630}" type="sibTrans" cxnId="{657C85F1-BB2D-475B-94EC-39E9B0A529E5}">
      <dgm:prSet/>
      <dgm:spPr/>
      <dgm:t>
        <a:bodyPr/>
        <a:lstStyle/>
        <a:p>
          <a:endParaRPr lang="en-US"/>
        </a:p>
      </dgm:t>
    </dgm:pt>
    <dgm:pt modelId="{1AD1E9E0-0353-4121-AF3C-DD23EEF18D9C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Callbacks:</a:t>
          </a:r>
          <a:endParaRPr lang="en-US" dirty="0">
            <a:solidFill>
              <a:schemeClr val="tx1"/>
            </a:solidFill>
          </a:endParaRPr>
        </a:p>
      </dgm:t>
    </dgm:pt>
    <dgm:pt modelId="{FE19B1D9-3F94-4327-ADBD-9BE5A2EA320A}" type="parTrans" cxnId="{ABD0E441-785F-4F09-9FEE-0CA05515BD9A}">
      <dgm:prSet/>
      <dgm:spPr/>
      <dgm:t>
        <a:bodyPr/>
        <a:lstStyle/>
        <a:p>
          <a:endParaRPr lang="en-US"/>
        </a:p>
      </dgm:t>
    </dgm:pt>
    <dgm:pt modelId="{EDB8A939-F000-4997-B650-3025F05559EE}" type="sibTrans" cxnId="{ABD0E441-785F-4F09-9FEE-0CA05515BD9A}">
      <dgm:prSet/>
      <dgm:spPr/>
      <dgm:t>
        <a:bodyPr/>
        <a:lstStyle/>
        <a:p>
          <a:endParaRPr lang="en-US"/>
        </a:p>
      </dgm:t>
    </dgm:pt>
    <dgm:pt modelId="{EF9D9C8F-4264-477A-99B1-BD80D729110F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EarlyStopping</a:t>
          </a:r>
        </a:p>
      </dgm:t>
    </dgm:pt>
    <dgm:pt modelId="{57A232D1-71FB-4F48-8760-D51C9494A4FE}" type="parTrans" cxnId="{25A1661D-E232-4320-995D-FA3D6C46978C}">
      <dgm:prSet/>
      <dgm:spPr/>
      <dgm:t>
        <a:bodyPr/>
        <a:lstStyle/>
        <a:p>
          <a:endParaRPr lang="en-US"/>
        </a:p>
      </dgm:t>
    </dgm:pt>
    <dgm:pt modelId="{8454C660-702E-4B0D-B4B7-A00B43A6C6A0}" type="sibTrans" cxnId="{25A1661D-E232-4320-995D-FA3D6C46978C}">
      <dgm:prSet/>
      <dgm:spPr/>
      <dgm:t>
        <a:bodyPr/>
        <a:lstStyle/>
        <a:p>
          <a:endParaRPr lang="en-US"/>
        </a:p>
      </dgm:t>
    </dgm:pt>
    <dgm:pt modelId="{E68EB1C8-7DF6-4725-B50F-D22650D8FAD8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ModelCheckpoint</a:t>
          </a:r>
        </a:p>
      </dgm:t>
    </dgm:pt>
    <dgm:pt modelId="{4F002870-66E8-42CD-B004-A3B98183E106}" type="parTrans" cxnId="{C43BC3F4-FBC6-435B-A1F3-7EF5D23CA20F}">
      <dgm:prSet/>
      <dgm:spPr/>
      <dgm:t>
        <a:bodyPr/>
        <a:lstStyle/>
        <a:p>
          <a:endParaRPr lang="en-US"/>
        </a:p>
      </dgm:t>
    </dgm:pt>
    <dgm:pt modelId="{AD40728B-4823-4E94-BB0F-2FF87B6AD81D}" type="sibTrans" cxnId="{C43BC3F4-FBC6-435B-A1F3-7EF5D23CA20F}">
      <dgm:prSet/>
      <dgm:spPr/>
      <dgm:t>
        <a:bodyPr/>
        <a:lstStyle/>
        <a:p>
          <a:endParaRPr lang="en-US"/>
        </a:p>
      </dgm:t>
    </dgm:pt>
    <dgm:pt modelId="{22B921CB-A5F9-42F8-8378-32A81D6BC309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- ReduceLROnPlateau</a:t>
          </a:r>
        </a:p>
      </dgm:t>
    </dgm:pt>
    <dgm:pt modelId="{F762C92B-9C31-44E9-8974-A01B578EAC3E}" type="parTrans" cxnId="{CFA209B8-3A5D-42B4-A585-F9937B5D16F1}">
      <dgm:prSet/>
      <dgm:spPr/>
      <dgm:t>
        <a:bodyPr/>
        <a:lstStyle/>
        <a:p>
          <a:endParaRPr lang="en-US"/>
        </a:p>
      </dgm:t>
    </dgm:pt>
    <dgm:pt modelId="{4C2EB3FC-392D-45B1-B78A-D6FE0331EE71}" type="sibTrans" cxnId="{CFA209B8-3A5D-42B4-A585-F9937B5D16F1}">
      <dgm:prSet/>
      <dgm:spPr/>
      <dgm:t>
        <a:bodyPr/>
        <a:lstStyle/>
        <a:p>
          <a:endParaRPr lang="en-US"/>
        </a:p>
      </dgm:t>
    </dgm:pt>
    <dgm:pt modelId="{08E2C0C8-6093-4862-9EA0-378D62F6F4B0}" type="pres">
      <dgm:prSet presAssocID="{37FADA0B-2863-42D1-9DCB-3BDAD6EA0667}" presName="diagram" presStyleCnt="0">
        <dgm:presLayoutVars>
          <dgm:dir/>
          <dgm:resizeHandles val="exact"/>
        </dgm:presLayoutVars>
      </dgm:prSet>
      <dgm:spPr/>
    </dgm:pt>
    <dgm:pt modelId="{45DDFDF6-DF51-46EA-B8B4-64B79FAC7197}" type="pres">
      <dgm:prSet presAssocID="{FABC7138-F1FF-46C7-A693-4B18077F6653}" presName="node" presStyleLbl="node1" presStyleIdx="0" presStyleCnt="6">
        <dgm:presLayoutVars>
          <dgm:bulletEnabled val="1"/>
        </dgm:presLayoutVars>
      </dgm:prSet>
      <dgm:spPr/>
    </dgm:pt>
    <dgm:pt modelId="{742E1650-92AE-4D37-9C98-51602099622A}" type="pres">
      <dgm:prSet presAssocID="{D05BAC9A-B19D-4202-98CC-8C7DF2F22690}" presName="sibTrans" presStyleCnt="0"/>
      <dgm:spPr/>
    </dgm:pt>
    <dgm:pt modelId="{0890F946-76F7-496F-B722-1BD105D3EE2B}" type="pres">
      <dgm:prSet presAssocID="{ECD4010E-DB99-4DC2-BF78-A522B3519481}" presName="node" presStyleLbl="node1" presStyleIdx="1" presStyleCnt="6">
        <dgm:presLayoutVars>
          <dgm:bulletEnabled val="1"/>
        </dgm:presLayoutVars>
      </dgm:prSet>
      <dgm:spPr/>
    </dgm:pt>
    <dgm:pt modelId="{B5BD5A38-8CB1-4B82-BC8A-7F2527F252EF}" type="pres">
      <dgm:prSet presAssocID="{F2207207-9FC9-4836-89B9-7AC18EFF0630}" presName="sibTrans" presStyleCnt="0"/>
      <dgm:spPr/>
    </dgm:pt>
    <dgm:pt modelId="{100C36EF-C47B-496E-AAC3-08AA4DA435FD}" type="pres">
      <dgm:prSet presAssocID="{1AD1E9E0-0353-4121-AF3C-DD23EEF18D9C}" presName="node" presStyleLbl="node1" presStyleIdx="2" presStyleCnt="6">
        <dgm:presLayoutVars>
          <dgm:bulletEnabled val="1"/>
        </dgm:presLayoutVars>
      </dgm:prSet>
      <dgm:spPr/>
    </dgm:pt>
    <dgm:pt modelId="{1607B05D-6D7B-450F-B558-0E199A6B43E6}" type="pres">
      <dgm:prSet presAssocID="{EDB8A939-F000-4997-B650-3025F05559EE}" presName="sibTrans" presStyleCnt="0"/>
      <dgm:spPr/>
    </dgm:pt>
    <dgm:pt modelId="{974349BD-1BCC-4613-AA9C-D386B2AFA8BA}" type="pres">
      <dgm:prSet presAssocID="{EF9D9C8F-4264-477A-99B1-BD80D729110F}" presName="node" presStyleLbl="node1" presStyleIdx="3" presStyleCnt="6">
        <dgm:presLayoutVars>
          <dgm:bulletEnabled val="1"/>
        </dgm:presLayoutVars>
      </dgm:prSet>
      <dgm:spPr/>
    </dgm:pt>
    <dgm:pt modelId="{07FC6B4A-925E-4847-A0D6-79E397C60E76}" type="pres">
      <dgm:prSet presAssocID="{8454C660-702E-4B0D-B4B7-A00B43A6C6A0}" presName="sibTrans" presStyleCnt="0"/>
      <dgm:spPr/>
    </dgm:pt>
    <dgm:pt modelId="{752FFCBD-B828-426B-B0E9-9EF887647B7F}" type="pres">
      <dgm:prSet presAssocID="{E68EB1C8-7DF6-4725-B50F-D22650D8FAD8}" presName="node" presStyleLbl="node1" presStyleIdx="4" presStyleCnt="6">
        <dgm:presLayoutVars>
          <dgm:bulletEnabled val="1"/>
        </dgm:presLayoutVars>
      </dgm:prSet>
      <dgm:spPr/>
    </dgm:pt>
    <dgm:pt modelId="{E0F318BD-9A80-4A0C-8AC8-8419C1C9E671}" type="pres">
      <dgm:prSet presAssocID="{AD40728B-4823-4E94-BB0F-2FF87B6AD81D}" presName="sibTrans" presStyleCnt="0"/>
      <dgm:spPr/>
    </dgm:pt>
    <dgm:pt modelId="{B8D8B986-0D46-4827-9659-11F1AADEAF31}" type="pres">
      <dgm:prSet presAssocID="{22B921CB-A5F9-42F8-8378-32A81D6BC309}" presName="node" presStyleLbl="node1" presStyleIdx="5" presStyleCnt="6">
        <dgm:presLayoutVars>
          <dgm:bulletEnabled val="1"/>
        </dgm:presLayoutVars>
      </dgm:prSet>
      <dgm:spPr/>
    </dgm:pt>
  </dgm:ptLst>
  <dgm:cxnLst>
    <dgm:cxn modelId="{2EB5AB0D-258A-497C-BBE5-7F3D5878161B}" type="presOf" srcId="{E68EB1C8-7DF6-4725-B50F-D22650D8FAD8}" destId="{752FFCBD-B828-426B-B0E9-9EF887647B7F}" srcOrd="0" destOrd="0" presId="urn:microsoft.com/office/officeart/2005/8/layout/default"/>
    <dgm:cxn modelId="{25A1661D-E232-4320-995D-FA3D6C46978C}" srcId="{37FADA0B-2863-42D1-9DCB-3BDAD6EA0667}" destId="{EF9D9C8F-4264-477A-99B1-BD80D729110F}" srcOrd="3" destOrd="0" parTransId="{57A232D1-71FB-4F48-8760-D51C9494A4FE}" sibTransId="{8454C660-702E-4B0D-B4B7-A00B43A6C6A0}"/>
    <dgm:cxn modelId="{53785923-7D31-4762-A712-5CBE2219FBF0}" type="presOf" srcId="{22B921CB-A5F9-42F8-8378-32A81D6BC309}" destId="{B8D8B986-0D46-4827-9659-11F1AADEAF31}" srcOrd="0" destOrd="0" presId="urn:microsoft.com/office/officeart/2005/8/layout/default"/>
    <dgm:cxn modelId="{45D9C22A-EF25-4672-BB9D-B538EAB1F250}" type="presOf" srcId="{1AD1E9E0-0353-4121-AF3C-DD23EEF18D9C}" destId="{100C36EF-C47B-496E-AAC3-08AA4DA435FD}" srcOrd="0" destOrd="0" presId="urn:microsoft.com/office/officeart/2005/8/layout/default"/>
    <dgm:cxn modelId="{24796C3B-41FD-48B7-8794-83473B469312}" type="presOf" srcId="{ECD4010E-DB99-4DC2-BF78-A522B3519481}" destId="{0890F946-76F7-496F-B722-1BD105D3EE2B}" srcOrd="0" destOrd="0" presId="urn:microsoft.com/office/officeart/2005/8/layout/default"/>
    <dgm:cxn modelId="{94874B5B-1E18-488E-B586-873BC5B7CD25}" type="presOf" srcId="{EF9D9C8F-4264-477A-99B1-BD80D729110F}" destId="{974349BD-1BCC-4613-AA9C-D386B2AFA8BA}" srcOrd="0" destOrd="0" presId="urn:microsoft.com/office/officeart/2005/8/layout/default"/>
    <dgm:cxn modelId="{ABD0E441-785F-4F09-9FEE-0CA05515BD9A}" srcId="{37FADA0B-2863-42D1-9DCB-3BDAD6EA0667}" destId="{1AD1E9E0-0353-4121-AF3C-DD23EEF18D9C}" srcOrd="2" destOrd="0" parTransId="{FE19B1D9-3F94-4327-ADBD-9BE5A2EA320A}" sibTransId="{EDB8A939-F000-4997-B650-3025F05559EE}"/>
    <dgm:cxn modelId="{6C81C356-AFBF-4412-BBCA-C06A5E4618DC}" type="presOf" srcId="{FABC7138-F1FF-46C7-A693-4B18077F6653}" destId="{45DDFDF6-DF51-46EA-B8B4-64B79FAC7197}" srcOrd="0" destOrd="0" presId="urn:microsoft.com/office/officeart/2005/8/layout/default"/>
    <dgm:cxn modelId="{CFA209B8-3A5D-42B4-A585-F9937B5D16F1}" srcId="{37FADA0B-2863-42D1-9DCB-3BDAD6EA0667}" destId="{22B921CB-A5F9-42F8-8378-32A81D6BC309}" srcOrd="5" destOrd="0" parTransId="{F762C92B-9C31-44E9-8974-A01B578EAC3E}" sibTransId="{4C2EB3FC-392D-45B1-B78A-D6FE0331EE71}"/>
    <dgm:cxn modelId="{7D8545C6-AED0-47E2-B28B-8EB67410A02C}" srcId="{37FADA0B-2863-42D1-9DCB-3BDAD6EA0667}" destId="{FABC7138-F1FF-46C7-A693-4B18077F6653}" srcOrd="0" destOrd="0" parTransId="{CB22AE2B-DBE8-420E-94D1-6C66A78AC865}" sibTransId="{D05BAC9A-B19D-4202-98CC-8C7DF2F22690}"/>
    <dgm:cxn modelId="{A50FD1E1-8B23-4697-A7F1-B20F026425B4}" type="presOf" srcId="{37FADA0B-2863-42D1-9DCB-3BDAD6EA0667}" destId="{08E2C0C8-6093-4862-9EA0-378D62F6F4B0}" srcOrd="0" destOrd="0" presId="urn:microsoft.com/office/officeart/2005/8/layout/default"/>
    <dgm:cxn modelId="{657C85F1-BB2D-475B-94EC-39E9B0A529E5}" srcId="{37FADA0B-2863-42D1-9DCB-3BDAD6EA0667}" destId="{ECD4010E-DB99-4DC2-BF78-A522B3519481}" srcOrd="1" destOrd="0" parTransId="{905497C3-2F0E-4F2B-9D45-F79FCC483914}" sibTransId="{F2207207-9FC9-4836-89B9-7AC18EFF0630}"/>
    <dgm:cxn modelId="{C43BC3F4-FBC6-435B-A1F3-7EF5D23CA20F}" srcId="{37FADA0B-2863-42D1-9DCB-3BDAD6EA0667}" destId="{E68EB1C8-7DF6-4725-B50F-D22650D8FAD8}" srcOrd="4" destOrd="0" parTransId="{4F002870-66E8-42CD-B004-A3B98183E106}" sibTransId="{AD40728B-4823-4E94-BB0F-2FF87B6AD81D}"/>
    <dgm:cxn modelId="{3FC17C54-FB31-4768-A351-8B52C9D57E79}" type="presParOf" srcId="{08E2C0C8-6093-4862-9EA0-378D62F6F4B0}" destId="{45DDFDF6-DF51-46EA-B8B4-64B79FAC7197}" srcOrd="0" destOrd="0" presId="urn:microsoft.com/office/officeart/2005/8/layout/default"/>
    <dgm:cxn modelId="{D40C7FA9-2909-4D10-9DF1-048AD6C5F5F2}" type="presParOf" srcId="{08E2C0C8-6093-4862-9EA0-378D62F6F4B0}" destId="{742E1650-92AE-4D37-9C98-51602099622A}" srcOrd="1" destOrd="0" presId="urn:microsoft.com/office/officeart/2005/8/layout/default"/>
    <dgm:cxn modelId="{A4AE9B34-A624-4D3A-AC09-97B1D66F610E}" type="presParOf" srcId="{08E2C0C8-6093-4862-9EA0-378D62F6F4B0}" destId="{0890F946-76F7-496F-B722-1BD105D3EE2B}" srcOrd="2" destOrd="0" presId="urn:microsoft.com/office/officeart/2005/8/layout/default"/>
    <dgm:cxn modelId="{27836B94-2B2C-4567-B067-AAECA2A89CB4}" type="presParOf" srcId="{08E2C0C8-6093-4862-9EA0-378D62F6F4B0}" destId="{B5BD5A38-8CB1-4B82-BC8A-7F2527F252EF}" srcOrd="3" destOrd="0" presId="urn:microsoft.com/office/officeart/2005/8/layout/default"/>
    <dgm:cxn modelId="{01ACC1EB-54B6-4EBF-B554-2EAC692F4209}" type="presParOf" srcId="{08E2C0C8-6093-4862-9EA0-378D62F6F4B0}" destId="{100C36EF-C47B-496E-AAC3-08AA4DA435FD}" srcOrd="4" destOrd="0" presId="urn:microsoft.com/office/officeart/2005/8/layout/default"/>
    <dgm:cxn modelId="{63F4ABE3-9F23-48BE-8F4B-989CA79B0B5B}" type="presParOf" srcId="{08E2C0C8-6093-4862-9EA0-378D62F6F4B0}" destId="{1607B05D-6D7B-450F-B558-0E199A6B43E6}" srcOrd="5" destOrd="0" presId="urn:microsoft.com/office/officeart/2005/8/layout/default"/>
    <dgm:cxn modelId="{3BB7408E-BEB8-4F1C-88C3-04567B5C3C7E}" type="presParOf" srcId="{08E2C0C8-6093-4862-9EA0-378D62F6F4B0}" destId="{974349BD-1BCC-4613-AA9C-D386B2AFA8BA}" srcOrd="6" destOrd="0" presId="urn:microsoft.com/office/officeart/2005/8/layout/default"/>
    <dgm:cxn modelId="{88B8FACA-DA21-46BD-A3D0-832599848596}" type="presParOf" srcId="{08E2C0C8-6093-4862-9EA0-378D62F6F4B0}" destId="{07FC6B4A-925E-4847-A0D6-79E397C60E76}" srcOrd="7" destOrd="0" presId="urn:microsoft.com/office/officeart/2005/8/layout/default"/>
    <dgm:cxn modelId="{7A88B9C7-8108-41DD-A291-9EAF780040BE}" type="presParOf" srcId="{08E2C0C8-6093-4862-9EA0-378D62F6F4B0}" destId="{752FFCBD-B828-426B-B0E9-9EF887647B7F}" srcOrd="8" destOrd="0" presId="urn:microsoft.com/office/officeart/2005/8/layout/default"/>
    <dgm:cxn modelId="{C93FD468-3CE5-4DAD-9FD9-448EBCF6BDC2}" type="presParOf" srcId="{08E2C0C8-6093-4862-9EA0-378D62F6F4B0}" destId="{E0F318BD-9A80-4A0C-8AC8-8419C1C9E671}" srcOrd="9" destOrd="0" presId="urn:microsoft.com/office/officeart/2005/8/layout/default"/>
    <dgm:cxn modelId="{C0D06C92-7F32-455B-BCF3-DDCE4DF80882}" type="presParOf" srcId="{08E2C0C8-6093-4862-9EA0-378D62F6F4B0}" destId="{B8D8B986-0D46-4827-9659-11F1AADEAF3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0B64B9-68A1-42EE-B56F-B7AA8B38877B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1BF5A8-300E-4088-BAD0-6214528447F1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Consistent decrease in training &amp; validation loss.</a:t>
          </a:r>
        </a:p>
      </dgm:t>
    </dgm:pt>
    <dgm:pt modelId="{D7D144F3-91DA-4EEA-99D4-C4BE90EB7F34}" type="parTrans" cxnId="{06027E57-64DE-4B4B-9170-9CA6B1CC9C7F}">
      <dgm:prSet/>
      <dgm:spPr/>
      <dgm:t>
        <a:bodyPr/>
        <a:lstStyle/>
        <a:p>
          <a:endParaRPr lang="en-US"/>
        </a:p>
      </dgm:t>
    </dgm:pt>
    <dgm:pt modelId="{D79188B4-581F-4CC4-AA49-AE015857F769}" type="sibTrans" cxnId="{06027E57-64DE-4B4B-9170-9CA6B1CC9C7F}">
      <dgm:prSet/>
      <dgm:spPr/>
      <dgm:t>
        <a:bodyPr/>
        <a:lstStyle/>
        <a:p>
          <a:endParaRPr lang="en-US"/>
        </a:p>
      </dgm:t>
    </dgm:pt>
    <dgm:pt modelId="{AE3B0FE3-2D59-4954-B34F-DD6186A122B0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EarlyStopping prevented overfitting.</a:t>
          </a:r>
        </a:p>
      </dgm:t>
    </dgm:pt>
    <dgm:pt modelId="{847523F6-EFD6-482C-9893-D946EB270561}" type="parTrans" cxnId="{6447C220-0E33-4E31-9138-1B5941080566}">
      <dgm:prSet/>
      <dgm:spPr/>
      <dgm:t>
        <a:bodyPr/>
        <a:lstStyle/>
        <a:p>
          <a:endParaRPr lang="en-US"/>
        </a:p>
      </dgm:t>
    </dgm:pt>
    <dgm:pt modelId="{C0ACB1F0-889F-4C6A-95EF-D1C017094094}" type="sibTrans" cxnId="{6447C220-0E33-4E31-9138-1B5941080566}">
      <dgm:prSet/>
      <dgm:spPr/>
      <dgm:t>
        <a:bodyPr/>
        <a:lstStyle/>
        <a:p>
          <a:endParaRPr lang="en-US"/>
        </a:p>
      </dgm:t>
    </dgm:pt>
    <dgm:pt modelId="{135A5423-CFDB-4D3C-9D9A-2F6594F75DA9}">
      <dgm:prSet/>
      <dgm:spPr/>
      <dgm:t>
        <a:bodyPr/>
        <a:lstStyle/>
        <a:p>
          <a:r>
            <a:rPr lang="en-US">
              <a:solidFill>
                <a:schemeClr val="tx1"/>
              </a:solidFill>
            </a:rPr>
            <a:t>Model achieved stable convergence.</a:t>
          </a:r>
        </a:p>
      </dgm:t>
    </dgm:pt>
    <dgm:pt modelId="{4521032E-EF60-415F-99E0-2C7E83A33645}" type="parTrans" cxnId="{7B72AF46-ADDF-433C-9542-B8C042F833C8}">
      <dgm:prSet/>
      <dgm:spPr/>
      <dgm:t>
        <a:bodyPr/>
        <a:lstStyle/>
        <a:p>
          <a:endParaRPr lang="en-US"/>
        </a:p>
      </dgm:t>
    </dgm:pt>
    <dgm:pt modelId="{45127239-3C39-45ED-AAB6-03EC54682022}" type="sibTrans" cxnId="{7B72AF46-ADDF-433C-9542-B8C042F833C8}">
      <dgm:prSet/>
      <dgm:spPr/>
      <dgm:t>
        <a:bodyPr/>
        <a:lstStyle/>
        <a:p>
          <a:endParaRPr lang="en-US"/>
        </a:p>
      </dgm:t>
    </dgm:pt>
    <dgm:pt modelId="{06BAA74D-EAA2-4932-BB2A-701D930A00F5}" type="pres">
      <dgm:prSet presAssocID="{4D0B64B9-68A1-42EE-B56F-B7AA8B38877B}" presName="diagram" presStyleCnt="0">
        <dgm:presLayoutVars>
          <dgm:dir/>
          <dgm:resizeHandles val="exact"/>
        </dgm:presLayoutVars>
      </dgm:prSet>
      <dgm:spPr/>
    </dgm:pt>
    <dgm:pt modelId="{1B05621C-D82E-440F-8D4B-F25D77C38A79}" type="pres">
      <dgm:prSet presAssocID="{8C1BF5A8-300E-4088-BAD0-6214528447F1}" presName="node" presStyleLbl="node1" presStyleIdx="0" presStyleCnt="3">
        <dgm:presLayoutVars>
          <dgm:bulletEnabled val="1"/>
        </dgm:presLayoutVars>
      </dgm:prSet>
      <dgm:spPr/>
    </dgm:pt>
    <dgm:pt modelId="{91E0E748-A7DF-4315-9ACE-019CBE07468D}" type="pres">
      <dgm:prSet presAssocID="{D79188B4-581F-4CC4-AA49-AE015857F769}" presName="sibTrans" presStyleCnt="0"/>
      <dgm:spPr/>
    </dgm:pt>
    <dgm:pt modelId="{77A37F02-95A5-4E3D-8318-70B002E69BA4}" type="pres">
      <dgm:prSet presAssocID="{AE3B0FE3-2D59-4954-B34F-DD6186A122B0}" presName="node" presStyleLbl="node1" presStyleIdx="1" presStyleCnt="3">
        <dgm:presLayoutVars>
          <dgm:bulletEnabled val="1"/>
        </dgm:presLayoutVars>
      </dgm:prSet>
      <dgm:spPr/>
    </dgm:pt>
    <dgm:pt modelId="{306E611B-8884-4359-A1B2-75EB385B9AB1}" type="pres">
      <dgm:prSet presAssocID="{C0ACB1F0-889F-4C6A-95EF-D1C017094094}" presName="sibTrans" presStyleCnt="0"/>
      <dgm:spPr/>
    </dgm:pt>
    <dgm:pt modelId="{7EBF9FB1-B795-4B43-A934-2E710CBE4873}" type="pres">
      <dgm:prSet presAssocID="{135A5423-CFDB-4D3C-9D9A-2F6594F75DA9}" presName="node" presStyleLbl="node1" presStyleIdx="2" presStyleCnt="3">
        <dgm:presLayoutVars>
          <dgm:bulletEnabled val="1"/>
        </dgm:presLayoutVars>
      </dgm:prSet>
      <dgm:spPr/>
    </dgm:pt>
  </dgm:ptLst>
  <dgm:cxnLst>
    <dgm:cxn modelId="{6447C220-0E33-4E31-9138-1B5941080566}" srcId="{4D0B64B9-68A1-42EE-B56F-B7AA8B38877B}" destId="{AE3B0FE3-2D59-4954-B34F-DD6186A122B0}" srcOrd="1" destOrd="0" parTransId="{847523F6-EFD6-482C-9893-D946EB270561}" sibTransId="{C0ACB1F0-889F-4C6A-95EF-D1C017094094}"/>
    <dgm:cxn modelId="{2B7FCA62-4CC4-4591-A62C-3744944A1F61}" type="presOf" srcId="{4D0B64B9-68A1-42EE-B56F-B7AA8B38877B}" destId="{06BAA74D-EAA2-4932-BB2A-701D930A00F5}" srcOrd="0" destOrd="0" presId="urn:microsoft.com/office/officeart/2005/8/layout/default"/>
    <dgm:cxn modelId="{7B72AF46-ADDF-433C-9542-B8C042F833C8}" srcId="{4D0B64B9-68A1-42EE-B56F-B7AA8B38877B}" destId="{135A5423-CFDB-4D3C-9D9A-2F6594F75DA9}" srcOrd="2" destOrd="0" parTransId="{4521032E-EF60-415F-99E0-2C7E83A33645}" sibTransId="{45127239-3C39-45ED-AAB6-03EC54682022}"/>
    <dgm:cxn modelId="{38F9F446-8EB2-455E-9C0E-AFC8A95D73D5}" type="presOf" srcId="{135A5423-CFDB-4D3C-9D9A-2F6594F75DA9}" destId="{7EBF9FB1-B795-4B43-A934-2E710CBE4873}" srcOrd="0" destOrd="0" presId="urn:microsoft.com/office/officeart/2005/8/layout/default"/>
    <dgm:cxn modelId="{06027E57-64DE-4B4B-9170-9CA6B1CC9C7F}" srcId="{4D0B64B9-68A1-42EE-B56F-B7AA8B38877B}" destId="{8C1BF5A8-300E-4088-BAD0-6214528447F1}" srcOrd="0" destOrd="0" parTransId="{D7D144F3-91DA-4EEA-99D4-C4BE90EB7F34}" sibTransId="{D79188B4-581F-4CC4-AA49-AE015857F769}"/>
    <dgm:cxn modelId="{F2DC4ECF-F4B1-41C3-B7F3-F286CF0E64C7}" type="presOf" srcId="{8C1BF5A8-300E-4088-BAD0-6214528447F1}" destId="{1B05621C-D82E-440F-8D4B-F25D77C38A79}" srcOrd="0" destOrd="0" presId="urn:microsoft.com/office/officeart/2005/8/layout/default"/>
    <dgm:cxn modelId="{906760E8-90B1-4C8F-9C60-1668070AA4FF}" type="presOf" srcId="{AE3B0FE3-2D59-4954-B34F-DD6186A122B0}" destId="{77A37F02-95A5-4E3D-8318-70B002E69BA4}" srcOrd="0" destOrd="0" presId="urn:microsoft.com/office/officeart/2005/8/layout/default"/>
    <dgm:cxn modelId="{7844F294-3480-4145-97B7-ED4FE50BC7AF}" type="presParOf" srcId="{06BAA74D-EAA2-4932-BB2A-701D930A00F5}" destId="{1B05621C-D82E-440F-8D4B-F25D77C38A79}" srcOrd="0" destOrd="0" presId="urn:microsoft.com/office/officeart/2005/8/layout/default"/>
    <dgm:cxn modelId="{455474E0-2932-4AC5-96D4-1EF753D86858}" type="presParOf" srcId="{06BAA74D-EAA2-4932-BB2A-701D930A00F5}" destId="{91E0E748-A7DF-4315-9ACE-019CBE07468D}" srcOrd="1" destOrd="0" presId="urn:microsoft.com/office/officeart/2005/8/layout/default"/>
    <dgm:cxn modelId="{EADFBE57-0620-4AC3-8DE9-CE58F1F0B4E0}" type="presParOf" srcId="{06BAA74D-EAA2-4932-BB2A-701D930A00F5}" destId="{77A37F02-95A5-4E3D-8318-70B002E69BA4}" srcOrd="2" destOrd="0" presId="urn:microsoft.com/office/officeart/2005/8/layout/default"/>
    <dgm:cxn modelId="{58AE8163-57AF-495B-AD6A-9FAE4CACE71F}" type="presParOf" srcId="{06BAA74D-EAA2-4932-BB2A-701D930A00F5}" destId="{306E611B-8884-4359-A1B2-75EB385B9AB1}" srcOrd="3" destOrd="0" presId="urn:microsoft.com/office/officeart/2005/8/layout/default"/>
    <dgm:cxn modelId="{1F60B09F-9327-49DD-86F6-73DC8CF8C7AC}" type="presParOf" srcId="{06BAA74D-EAA2-4932-BB2A-701D930A00F5}" destId="{7EBF9FB1-B795-4B43-A934-2E710CBE487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E5A13D2-3A5A-4E87-B255-934D05CAAE5B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C4E83B1-1D70-499E-8898-44A748978358}">
      <dgm:prSet/>
      <dgm:spPr/>
      <dgm:t>
        <a:bodyPr/>
        <a:lstStyle/>
        <a:p>
          <a:r>
            <a:rPr lang="en-US"/>
            <a:t>Evaluation:</a:t>
          </a:r>
        </a:p>
      </dgm:t>
    </dgm:pt>
    <dgm:pt modelId="{2BAA8B92-EF33-4664-A922-149D3507F3FA}" type="parTrans" cxnId="{5ED707DC-26A2-42F2-94A3-94175CB60737}">
      <dgm:prSet/>
      <dgm:spPr/>
      <dgm:t>
        <a:bodyPr/>
        <a:lstStyle/>
        <a:p>
          <a:endParaRPr lang="en-US"/>
        </a:p>
      </dgm:t>
    </dgm:pt>
    <dgm:pt modelId="{6D13A051-FC00-4091-BEB3-BDAF120707C8}" type="sibTrans" cxnId="{5ED707DC-26A2-42F2-94A3-94175CB60737}">
      <dgm:prSet/>
      <dgm:spPr/>
      <dgm:t>
        <a:bodyPr/>
        <a:lstStyle/>
        <a:p>
          <a:endParaRPr lang="en-US"/>
        </a:p>
      </dgm:t>
    </dgm:pt>
    <dgm:pt modelId="{F7AFDF6E-B099-4E14-B743-D654E2D63457}">
      <dgm:prSet/>
      <dgm:spPr/>
      <dgm:t>
        <a:bodyPr/>
        <a:lstStyle/>
        <a:p>
          <a:r>
            <a:rPr lang="en-US"/>
            <a:t>- Scatter plot of Predicted vs Actual scores</a:t>
          </a:r>
        </a:p>
      </dgm:t>
    </dgm:pt>
    <dgm:pt modelId="{25285D57-51EA-4B8D-B211-FB5A25C0BB17}" type="parTrans" cxnId="{42410948-59F2-4E96-B40E-7C527981006E}">
      <dgm:prSet/>
      <dgm:spPr/>
      <dgm:t>
        <a:bodyPr/>
        <a:lstStyle/>
        <a:p>
          <a:endParaRPr lang="en-US"/>
        </a:p>
      </dgm:t>
    </dgm:pt>
    <dgm:pt modelId="{8DA2A781-3B76-46BA-879F-0723512A5B71}" type="sibTrans" cxnId="{42410948-59F2-4E96-B40E-7C527981006E}">
      <dgm:prSet/>
      <dgm:spPr/>
      <dgm:t>
        <a:bodyPr/>
        <a:lstStyle/>
        <a:p>
          <a:endParaRPr lang="en-US"/>
        </a:p>
      </dgm:t>
    </dgm:pt>
    <dgm:pt modelId="{E65D52CE-99D6-42F7-A647-9C76310F8E8E}">
      <dgm:prSet/>
      <dgm:spPr/>
      <dgm:t>
        <a:bodyPr/>
        <a:lstStyle/>
        <a:p>
          <a:r>
            <a:rPr lang="en-US"/>
            <a:t>- Strong positive correlation</a:t>
          </a:r>
        </a:p>
      </dgm:t>
    </dgm:pt>
    <dgm:pt modelId="{D3CA0C6E-E002-4271-B131-A618F688ACE9}" type="parTrans" cxnId="{28E72FD9-D0FF-4292-AC48-86DE5042D39B}">
      <dgm:prSet/>
      <dgm:spPr/>
      <dgm:t>
        <a:bodyPr/>
        <a:lstStyle/>
        <a:p>
          <a:endParaRPr lang="en-US"/>
        </a:p>
      </dgm:t>
    </dgm:pt>
    <dgm:pt modelId="{537C272E-E859-43E0-8265-19CF1B7FF1AD}" type="sibTrans" cxnId="{28E72FD9-D0FF-4292-AC48-86DE5042D39B}">
      <dgm:prSet/>
      <dgm:spPr/>
      <dgm:t>
        <a:bodyPr/>
        <a:lstStyle/>
        <a:p>
          <a:endParaRPr lang="en-US"/>
        </a:p>
      </dgm:t>
    </dgm:pt>
    <dgm:pt modelId="{8C817F23-0A6A-4353-BD7D-C82B4764BDBF}">
      <dgm:prSet/>
      <dgm:spPr/>
      <dgm:t>
        <a:bodyPr/>
        <a:lstStyle/>
        <a:p>
          <a:r>
            <a:rPr lang="en-US"/>
            <a:t>- R² = [Insert Value]</a:t>
          </a:r>
        </a:p>
      </dgm:t>
    </dgm:pt>
    <dgm:pt modelId="{2790E1A1-AC79-40DB-AF9B-4FF5F705DEF5}" type="parTrans" cxnId="{C2F286E6-A8B4-49AB-A5B7-6FD63827AD72}">
      <dgm:prSet/>
      <dgm:spPr/>
      <dgm:t>
        <a:bodyPr/>
        <a:lstStyle/>
        <a:p>
          <a:endParaRPr lang="en-US"/>
        </a:p>
      </dgm:t>
    </dgm:pt>
    <dgm:pt modelId="{CA3828BA-95AF-415D-8840-94491C765216}" type="sibTrans" cxnId="{C2F286E6-A8B4-49AB-A5B7-6FD63827AD72}">
      <dgm:prSet/>
      <dgm:spPr/>
      <dgm:t>
        <a:bodyPr/>
        <a:lstStyle/>
        <a:p>
          <a:endParaRPr lang="en-US"/>
        </a:p>
      </dgm:t>
    </dgm:pt>
    <dgm:pt modelId="{875C322A-89F6-4A62-8E53-AAC5260819D5}" type="pres">
      <dgm:prSet presAssocID="{7E5A13D2-3A5A-4E87-B255-934D05CAAE5B}" presName="matrix" presStyleCnt="0">
        <dgm:presLayoutVars>
          <dgm:chMax val="1"/>
          <dgm:dir/>
          <dgm:resizeHandles val="exact"/>
        </dgm:presLayoutVars>
      </dgm:prSet>
      <dgm:spPr/>
    </dgm:pt>
    <dgm:pt modelId="{7C49336A-519C-4D36-BD10-80185E5EDD74}" type="pres">
      <dgm:prSet presAssocID="{7E5A13D2-3A5A-4E87-B255-934D05CAAE5B}" presName="diamond" presStyleLbl="bgShp" presStyleIdx="0" presStyleCnt="1"/>
      <dgm:spPr/>
    </dgm:pt>
    <dgm:pt modelId="{4417B619-7C3E-4048-AE1F-9E69F61FF74D}" type="pres">
      <dgm:prSet presAssocID="{7E5A13D2-3A5A-4E87-B255-934D05CAAE5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5A496DD-9F8A-4776-A18C-BD6E48E5313C}" type="pres">
      <dgm:prSet presAssocID="{7E5A13D2-3A5A-4E87-B255-934D05CAAE5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0AD34ED-9A1C-44AB-A83C-CF94B92FD4B6}" type="pres">
      <dgm:prSet presAssocID="{7E5A13D2-3A5A-4E87-B255-934D05CAAE5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48B187E-E983-4DCD-8DCD-D117793F7EF8}" type="pres">
      <dgm:prSet presAssocID="{7E5A13D2-3A5A-4E87-B255-934D05CAAE5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2410948-59F2-4E96-B40E-7C527981006E}" srcId="{7E5A13D2-3A5A-4E87-B255-934D05CAAE5B}" destId="{F7AFDF6E-B099-4E14-B743-D654E2D63457}" srcOrd="1" destOrd="0" parTransId="{25285D57-51EA-4B8D-B211-FB5A25C0BB17}" sibTransId="{8DA2A781-3B76-46BA-879F-0723512A5B71}"/>
    <dgm:cxn modelId="{F04AC258-F4C4-41E8-A5AC-27F74DBBABF5}" type="presOf" srcId="{0C4E83B1-1D70-499E-8898-44A748978358}" destId="{4417B619-7C3E-4048-AE1F-9E69F61FF74D}" srcOrd="0" destOrd="0" presId="urn:microsoft.com/office/officeart/2005/8/layout/matrix3"/>
    <dgm:cxn modelId="{419BAAAA-2021-467E-BD94-6736B26D7766}" type="presOf" srcId="{E65D52CE-99D6-42F7-A647-9C76310F8E8E}" destId="{90AD34ED-9A1C-44AB-A83C-CF94B92FD4B6}" srcOrd="0" destOrd="0" presId="urn:microsoft.com/office/officeart/2005/8/layout/matrix3"/>
    <dgm:cxn modelId="{D4A4CBBC-F623-47E3-9B9B-F05EBF66DD0D}" type="presOf" srcId="{7E5A13D2-3A5A-4E87-B255-934D05CAAE5B}" destId="{875C322A-89F6-4A62-8E53-AAC5260819D5}" srcOrd="0" destOrd="0" presId="urn:microsoft.com/office/officeart/2005/8/layout/matrix3"/>
    <dgm:cxn modelId="{BC4AA6C7-F687-445B-AEB9-03FE2342C7D1}" type="presOf" srcId="{8C817F23-0A6A-4353-BD7D-C82B4764BDBF}" destId="{E48B187E-E983-4DCD-8DCD-D117793F7EF8}" srcOrd="0" destOrd="0" presId="urn:microsoft.com/office/officeart/2005/8/layout/matrix3"/>
    <dgm:cxn modelId="{28E72FD9-D0FF-4292-AC48-86DE5042D39B}" srcId="{7E5A13D2-3A5A-4E87-B255-934D05CAAE5B}" destId="{E65D52CE-99D6-42F7-A647-9C76310F8E8E}" srcOrd="2" destOrd="0" parTransId="{D3CA0C6E-E002-4271-B131-A618F688ACE9}" sibTransId="{537C272E-E859-43E0-8265-19CF1B7FF1AD}"/>
    <dgm:cxn modelId="{5ED707DC-26A2-42F2-94A3-94175CB60737}" srcId="{7E5A13D2-3A5A-4E87-B255-934D05CAAE5B}" destId="{0C4E83B1-1D70-499E-8898-44A748978358}" srcOrd="0" destOrd="0" parTransId="{2BAA8B92-EF33-4664-A922-149D3507F3FA}" sibTransId="{6D13A051-FC00-4091-BEB3-BDAF120707C8}"/>
    <dgm:cxn modelId="{C2F286E6-A8B4-49AB-A5B7-6FD63827AD72}" srcId="{7E5A13D2-3A5A-4E87-B255-934D05CAAE5B}" destId="{8C817F23-0A6A-4353-BD7D-C82B4764BDBF}" srcOrd="3" destOrd="0" parTransId="{2790E1A1-AC79-40DB-AF9B-4FF5F705DEF5}" sibTransId="{CA3828BA-95AF-415D-8840-94491C765216}"/>
    <dgm:cxn modelId="{28F3D5F2-90B0-4054-B763-84EE54843486}" type="presOf" srcId="{F7AFDF6E-B099-4E14-B743-D654E2D63457}" destId="{B5A496DD-9F8A-4776-A18C-BD6E48E5313C}" srcOrd="0" destOrd="0" presId="urn:microsoft.com/office/officeart/2005/8/layout/matrix3"/>
    <dgm:cxn modelId="{A59BC387-8268-43ED-82A7-F88BE9FDE03A}" type="presParOf" srcId="{875C322A-89F6-4A62-8E53-AAC5260819D5}" destId="{7C49336A-519C-4D36-BD10-80185E5EDD74}" srcOrd="0" destOrd="0" presId="urn:microsoft.com/office/officeart/2005/8/layout/matrix3"/>
    <dgm:cxn modelId="{ED3E3067-D380-4FBC-8542-FF8DEF2D2F5D}" type="presParOf" srcId="{875C322A-89F6-4A62-8E53-AAC5260819D5}" destId="{4417B619-7C3E-4048-AE1F-9E69F61FF74D}" srcOrd="1" destOrd="0" presId="urn:microsoft.com/office/officeart/2005/8/layout/matrix3"/>
    <dgm:cxn modelId="{4B0957A8-2DDA-49FB-A50D-4ADF5598BBAE}" type="presParOf" srcId="{875C322A-89F6-4A62-8E53-AAC5260819D5}" destId="{B5A496DD-9F8A-4776-A18C-BD6E48E5313C}" srcOrd="2" destOrd="0" presId="urn:microsoft.com/office/officeart/2005/8/layout/matrix3"/>
    <dgm:cxn modelId="{CE5EC13C-D50E-43CC-B01F-D49F9A2DD4E3}" type="presParOf" srcId="{875C322A-89F6-4A62-8E53-AAC5260819D5}" destId="{90AD34ED-9A1C-44AB-A83C-CF94B92FD4B6}" srcOrd="3" destOrd="0" presId="urn:microsoft.com/office/officeart/2005/8/layout/matrix3"/>
    <dgm:cxn modelId="{8D05AEE9-54EA-4435-A745-6FE21F4F7C7D}" type="presParOf" srcId="{875C322A-89F6-4A62-8E53-AAC5260819D5}" destId="{E48B187E-E983-4DCD-8DCD-D117793F7EF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514A6-552B-445E-8FC5-5DFB397BBA63}">
      <dsp:nvSpPr>
        <dsp:cNvPr id="0" name=""/>
        <dsp:cNvSpPr/>
      </dsp:nvSpPr>
      <dsp:spPr>
        <a:xfrm>
          <a:off x="991761" y="849191"/>
          <a:ext cx="1108803" cy="1108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677A9-4D0C-47CD-98BA-54B1FA64763B}">
      <dsp:nvSpPr>
        <dsp:cNvPr id="0" name=""/>
        <dsp:cNvSpPr/>
      </dsp:nvSpPr>
      <dsp:spPr>
        <a:xfrm>
          <a:off x="314159" y="2482341"/>
          <a:ext cx="2464007" cy="186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Challenge: HIV remains a global health issue.</a:t>
          </a:r>
        </a:p>
      </dsp:txBody>
      <dsp:txXfrm>
        <a:off x="314159" y="2482341"/>
        <a:ext cx="2464007" cy="1860952"/>
      </dsp:txXfrm>
    </dsp:sp>
    <dsp:sp modelId="{0A2DADA2-FDDF-4B71-92B8-4E40BAB9F89F}">
      <dsp:nvSpPr>
        <dsp:cNvPr id="0" name=""/>
        <dsp:cNvSpPr/>
      </dsp:nvSpPr>
      <dsp:spPr>
        <a:xfrm>
          <a:off x="3886969" y="849191"/>
          <a:ext cx="1108803" cy="1108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DB5E4-E00B-413C-AD8F-C32FDFDF8D1A}">
      <dsp:nvSpPr>
        <dsp:cNvPr id="0" name=""/>
        <dsp:cNvSpPr/>
      </dsp:nvSpPr>
      <dsp:spPr>
        <a:xfrm>
          <a:off x="3209367" y="2482341"/>
          <a:ext cx="2464007" cy="186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HIV Rev-RRE Axis: Critical for viral replication.</a:t>
          </a:r>
        </a:p>
      </dsp:txBody>
      <dsp:txXfrm>
        <a:off x="3209367" y="2482341"/>
        <a:ext cx="2464007" cy="1860952"/>
      </dsp:txXfrm>
    </dsp:sp>
    <dsp:sp modelId="{8727A46C-C6B5-4832-8D4C-9EFBFD002C97}">
      <dsp:nvSpPr>
        <dsp:cNvPr id="0" name=""/>
        <dsp:cNvSpPr/>
      </dsp:nvSpPr>
      <dsp:spPr>
        <a:xfrm>
          <a:off x="6782178" y="849191"/>
          <a:ext cx="1108803" cy="11088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E1A71-7484-4B8E-A4FF-C62347BBE5F3}">
      <dsp:nvSpPr>
        <dsp:cNvPr id="0" name=""/>
        <dsp:cNvSpPr/>
      </dsp:nvSpPr>
      <dsp:spPr>
        <a:xfrm>
          <a:off x="6104576" y="2482341"/>
          <a:ext cx="2464007" cy="18609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Therapeutic Avenue: Disrupting Rev-RRE interaction is a promising strategy.</a:t>
          </a:r>
        </a:p>
      </dsp:txBody>
      <dsp:txXfrm>
        <a:off x="6104576" y="2482341"/>
        <a:ext cx="2464007" cy="186095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E30F6D-E752-46BE-83AE-1A388FF50B5D}">
      <dsp:nvSpPr>
        <dsp:cNvPr id="0" name=""/>
        <dsp:cNvSpPr/>
      </dsp:nvSpPr>
      <dsp:spPr>
        <a:xfrm>
          <a:off x="1099810" y="458700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3797F-8FF5-493E-AA0B-59BB21E231D5}">
      <dsp:nvSpPr>
        <dsp:cNvPr id="0" name=""/>
        <dsp:cNvSpPr/>
      </dsp:nvSpPr>
      <dsp:spPr>
        <a:xfrm>
          <a:off x="85060" y="2610511"/>
          <a:ext cx="369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Used trained model to rank novel candidates.</a:t>
          </a:r>
        </a:p>
      </dsp:txBody>
      <dsp:txXfrm>
        <a:off x="85060" y="2610511"/>
        <a:ext cx="3690000" cy="1123593"/>
      </dsp:txXfrm>
    </dsp:sp>
    <dsp:sp modelId="{63B82D66-66FA-4368-B940-83CE4C25F31F}">
      <dsp:nvSpPr>
        <dsp:cNvPr id="0" name=""/>
        <dsp:cNvSpPr/>
      </dsp:nvSpPr>
      <dsp:spPr>
        <a:xfrm>
          <a:off x="5435560" y="458700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3872C-0395-4DF9-BA69-C63F9F8F7706}">
      <dsp:nvSpPr>
        <dsp:cNvPr id="0" name=""/>
        <dsp:cNvSpPr/>
      </dsp:nvSpPr>
      <dsp:spPr>
        <a:xfrm>
          <a:off x="4420810" y="2610511"/>
          <a:ext cx="3690000" cy="112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Output: Ranked list of miRNAs based on affinity in presence of REV.</a:t>
          </a:r>
        </a:p>
      </dsp:txBody>
      <dsp:txXfrm>
        <a:off x="4420810" y="2610511"/>
        <a:ext cx="3690000" cy="11235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19B942-5F86-414D-8B07-CA5ABEECBA66}">
      <dsp:nvSpPr>
        <dsp:cNvPr id="0" name=""/>
        <dsp:cNvSpPr/>
      </dsp:nvSpPr>
      <dsp:spPr>
        <a:xfrm>
          <a:off x="950" y="370032"/>
          <a:ext cx="3335112" cy="2117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DE9A7-467A-421A-98CD-A1AC49CED4D6}">
      <dsp:nvSpPr>
        <dsp:cNvPr id="0" name=""/>
        <dsp:cNvSpPr/>
      </dsp:nvSpPr>
      <dsp:spPr>
        <a:xfrm>
          <a:off x="371518" y="722072"/>
          <a:ext cx="3335112" cy="2117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Competitive Effect Score = (Affinity w/o REV) - (Affinity with REV)</a:t>
          </a:r>
        </a:p>
      </dsp:txBody>
      <dsp:txXfrm>
        <a:off x="433546" y="784100"/>
        <a:ext cx="3211056" cy="1993740"/>
      </dsp:txXfrm>
    </dsp:sp>
    <dsp:sp modelId="{0615834F-3401-4AD1-B3B4-C38F1CB374D2}">
      <dsp:nvSpPr>
        <dsp:cNvPr id="0" name=""/>
        <dsp:cNvSpPr/>
      </dsp:nvSpPr>
      <dsp:spPr>
        <a:xfrm>
          <a:off x="4077199" y="370032"/>
          <a:ext cx="3335112" cy="211779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935A37-3D6E-4B20-A04A-5E384D8EEF6E}">
      <dsp:nvSpPr>
        <dsp:cNvPr id="0" name=""/>
        <dsp:cNvSpPr/>
      </dsp:nvSpPr>
      <dsp:spPr>
        <a:xfrm>
          <a:off x="4447767" y="722072"/>
          <a:ext cx="3335112" cy="211779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Higher score = Stronger inhibitory effect of REV.</a:t>
          </a:r>
        </a:p>
      </dsp:txBody>
      <dsp:txXfrm>
        <a:off x="4509795" y="784100"/>
        <a:ext cx="3211056" cy="19937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3115F-CDBD-4D1A-8DC5-FDDF3DAB346B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Nuanced regression approach vs classification.</a:t>
          </a:r>
        </a:p>
      </dsp:txBody>
      <dsp:txXfrm>
        <a:off x="0" y="573683"/>
        <a:ext cx="2464593" cy="1478756"/>
      </dsp:txXfrm>
    </dsp:sp>
    <dsp:sp modelId="{B3EE2341-E05B-475C-B939-71339DA95CEB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Ability to quantify REV competition.</a:t>
          </a:r>
        </a:p>
      </dsp:txBody>
      <dsp:txXfrm>
        <a:off x="2711053" y="573683"/>
        <a:ext cx="2464593" cy="1478756"/>
      </dsp:txXfrm>
    </dsp:sp>
    <dsp:sp modelId="{6F2F34F2-719D-41ED-97A4-9A6E42776343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Limitations:</a:t>
          </a:r>
        </a:p>
      </dsp:txBody>
      <dsp:txXfrm>
        <a:off x="5422106" y="573683"/>
        <a:ext cx="2464593" cy="1478756"/>
      </dsp:txXfrm>
    </dsp:sp>
    <dsp:sp modelId="{9D1305F7-2A90-418A-BC6B-B91C02EB8C34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- Reliant on input data quality</a:t>
          </a:r>
        </a:p>
      </dsp:txBody>
      <dsp:txXfrm>
        <a:off x="1355526" y="2298898"/>
        <a:ext cx="2464593" cy="1478756"/>
      </dsp:txXfrm>
    </dsp:sp>
    <dsp:sp modelId="{CFCDFA44-C8E2-41C5-80E0-3D1499E2E53D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- RNAfold approximates structure</a:t>
          </a:r>
        </a:p>
      </dsp:txBody>
      <dsp:txXfrm>
        <a:off x="4066579" y="2298898"/>
        <a:ext cx="2464593" cy="14787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97841-BE4C-440C-961A-64175248ED6D}">
      <dsp:nvSpPr>
        <dsp:cNvPr id="0" name=""/>
        <dsp:cNvSpPr/>
      </dsp:nvSpPr>
      <dsp:spPr>
        <a:xfrm>
          <a:off x="437481" y="868539"/>
          <a:ext cx="711123" cy="7111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3564E-16AD-407D-BC23-E9E687609B71}">
      <dsp:nvSpPr>
        <dsp:cNvPr id="0" name=""/>
        <dsp:cNvSpPr/>
      </dsp:nvSpPr>
      <dsp:spPr>
        <a:xfrm>
          <a:off x="2906" y="1998136"/>
          <a:ext cx="1580273" cy="165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Conclusion: Created a novel DL regression tool for HIV miRNA therapeutics.</a:t>
          </a:r>
        </a:p>
      </dsp:txBody>
      <dsp:txXfrm>
        <a:off x="2906" y="1998136"/>
        <a:ext cx="1580273" cy="1659287"/>
      </dsp:txXfrm>
    </dsp:sp>
    <dsp:sp modelId="{8762F4D0-1EF3-482F-B48D-5EB9C12C2A7F}">
      <dsp:nvSpPr>
        <dsp:cNvPr id="0" name=""/>
        <dsp:cNvSpPr/>
      </dsp:nvSpPr>
      <dsp:spPr>
        <a:xfrm>
          <a:off x="2294302" y="868539"/>
          <a:ext cx="711123" cy="7111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7C1CE-1B2D-4225-9A8A-8A2F713DC625}">
      <dsp:nvSpPr>
        <dsp:cNvPr id="0" name=""/>
        <dsp:cNvSpPr/>
      </dsp:nvSpPr>
      <dsp:spPr>
        <a:xfrm>
          <a:off x="1859727" y="1998136"/>
          <a:ext cx="1580273" cy="165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Future Work:</a:t>
          </a:r>
        </a:p>
      </dsp:txBody>
      <dsp:txXfrm>
        <a:off x="1859727" y="1998136"/>
        <a:ext cx="1580273" cy="1659287"/>
      </dsp:txXfrm>
    </dsp:sp>
    <dsp:sp modelId="{300FDF07-F4A1-4FBA-A7F4-34D77E1EE236}">
      <dsp:nvSpPr>
        <dsp:cNvPr id="0" name=""/>
        <dsp:cNvSpPr/>
      </dsp:nvSpPr>
      <dsp:spPr>
        <a:xfrm>
          <a:off x="4151123" y="868539"/>
          <a:ext cx="711123" cy="7111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D6A36-B451-4180-B5FF-4531AB04E4EF}">
      <dsp:nvSpPr>
        <dsp:cNvPr id="0" name=""/>
        <dsp:cNvSpPr/>
      </dsp:nvSpPr>
      <dsp:spPr>
        <a:xfrm>
          <a:off x="3716548" y="1998136"/>
          <a:ext cx="1580273" cy="165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Wet-lab validation</a:t>
          </a:r>
        </a:p>
      </dsp:txBody>
      <dsp:txXfrm>
        <a:off x="3716548" y="1998136"/>
        <a:ext cx="1580273" cy="1659287"/>
      </dsp:txXfrm>
    </dsp:sp>
    <dsp:sp modelId="{F10CDE36-6222-4EC2-8AC6-58F13B044FF9}">
      <dsp:nvSpPr>
        <dsp:cNvPr id="0" name=""/>
        <dsp:cNvSpPr/>
      </dsp:nvSpPr>
      <dsp:spPr>
        <a:xfrm>
          <a:off x="6007945" y="868539"/>
          <a:ext cx="711123" cy="7111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5A158-566B-46A8-B3EC-68B05C3DC051}">
      <dsp:nvSpPr>
        <dsp:cNvPr id="0" name=""/>
        <dsp:cNvSpPr/>
      </dsp:nvSpPr>
      <dsp:spPr>
        <a:xfrm>
          <a:off x="5573370" y="1998136"/>
          <a:ext cx="1580273" cy="165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Expansion to other viral targets</a:t>
          </a:r>
        </a:p>
      </dsp:txBody>
      <dsp:txXfrm>
        <a:off x="5573370" y="1998136"/>
        <a:ext cx="1580273" cy="1659287"/>
      </dsp:txXfrm>
    </dsp:sp>
    <dsp:sp modelId="{5EFCE336-485F-4E34-B6B2-A84BDA357864}">
      <dsp:nvSpPr>
        <dsp:cNvPr id="0" name=""/>
        <dsp:cNvSpPr/>
      </dsp:nvSpPr>
      <dsp:spPr>
        <a:xfrm>
          <a:off x="7864766" y="868539"/>
          <a:ext cx="711123" cy="7111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D046A-5D3B-4C88-8C5E-9D65E9E70619}">
      <dsp:nvSpPr>
        <dsp:cNvPr id="0" name=""/>
        <dsp:cNvSpPr/>
      </dsp:nvSpPr>
      <dsp:spPr>
        <a:xfrm>
          <a:off x="7430191" y="1998136"/>
          <a:ext cx="1580273" cy="16592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Interpretability (e.g., SHAP)</a:t>
          </a:r>
        </a:p>
      </dsp:txBody>
      <dsp:txXfrm>
        <a:off x="7430191" y="1998136"/>
        <a:ext cx="1580273" cy="165928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4F0873-82F9-4901-89D4-15D8C93EEFB6}">
      <dsp:nvSpPr>
        <dsp:cNvPr id="0" name=""/>
        <dsp:cNvSpPr/>
      </dsp:nvSpPr>
      <dsp:spPr>
        <a:xfrm>
          <a:off x="947043" y="27883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8FF7E-6301-42BD-889E-435E0D486E1B}">
      <dsp:nvSpPr>
        <dsp:cNvPr id="0" name=""/>
        <dsp:cNvSpPr/>
      </dsp:nvSpPr>
      <dsp:spPr>
        <a:xfrm>
          <a:off x="1415043" y="74683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BAEE1-9A0C-4541-9100-954D54509F58}">
      <dsp:nvSpPr>
        <dsp:cNvPr id="0" name=""/>
        <dsp:cNvSpPr/>
      </dsp:nvSpPr>
      <dsp:spPr>
        <a:xfrm>
          <a:off x="245043" y="315883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Thank You!</a:t>
          </a:r>
        </a:p>
      </dsp:txBody>
      <dsp:txXfrm>
        <a:off x="245043" y="3158832"/>
        <a:ext cx="3600000" cy="720000"/>
      </dsp:txXfrm>
    </dsp:sp>
    <dsp:sp modelId="{1FC3B1D1-4C89-44A5-9484-7FBC0948CB13}">
      <dsp:nvSpPr>
        <dsp:cNvPr id="0" name=""/>
        <dsp:cNvSpPr/>
      </dsp:nvSpPr>
      <dsp:spPr>
        <a:xfrm>
          <a:off x="5177043" y="278831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50E5D-2CE2-4C1F-BE89-23F41A45EDB8}">
      <dsp:nvSpPr>
        <dsp:cNvPr id="0" name=""/>
        <dsp:cNvSpPr/>
      </dsp:nvSpPr>
      <dsp:spPr>
        <a:xfrm>
          <a:off x="5645043" y="74683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57EC5-F789-44D0-BD38-CE144E1A2F5D}">
      <dsp:nvSpPr>
        <dsp:cNvPr id="0" name=""/>
        <dsp:cNvSpPr/>
      </dsp:nvSpPr>
      <dsp:spPr>
        <a:xfrm>
          <a:off x="4475043" y="315883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Questions?</a:t>
          </a:r>
        </a:p>
      </dsp:txBody>
      <dsp:txXfrm>
        <a:off x="4475043" y="315883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13A9C-8215-4965-933E-24AEDA39117A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2D067-DA2A-41F8-A54C-05409AC01EB4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FAE54-9CCA-47D1-8421-7DC22B426755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Workflow:</a:t>
          </a:r>
        </a:p>
      </dsp:txBody>
      <dsp:txXfrm>
        <a:off x="1736122" y="1100"/>
        <a:ext cx="2172539" cy="921683"/>
      </dsp:txXfrm>
    </dsp:sp>
    <dsp:sp modelId="{9B9859F4-B4AE-4F5F-8E4E-244B43ADA512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6C9B94-6984-4BEE-A011-88B559EEDA86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41CC8-1117-4BB5-87EA-72E7907047B7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Data Curation</a:t>
          </a:r>
        </a:p>
      </dsp:txBody>
      <dsp:txXfrm>
        <a:off x="5406396" y="1100"/>
        <a:ext cx="2172539" cy="921683"/>
      </dsp:txXfrm>
    </dsp:sp>
    <dsp:sp modelId="{77C9094D-22FE-42B7-B93E-7F99905278F4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A79617-C5A7-44F5-9704-8142D4AB5605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960396-02C5-4AEC-8F6C-6FCEBA09E28E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Dataset Generation</a:t>
          </a:r>
        </a:p>
      </dsp:txBody>
      <dsp:txXfrm>
        <a:off x="1736122" y="1635560"/>
        <a:ext cx="2172539" cy="921683"/>
      </dsp:txXfrm>
    </dsp:sp>
    <dsp:sp modelId="{64D14718-1130-441B-AF78-5F32D72D00F9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C791E-C0AA-4BED-8CDC-B2898E019C0F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C0ACA-CC44-4749-BF67-CD68FDF698F0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Model Training</a:t>
          </a:r>
        </a:p>
      </dsp:txBody>
      <dsp:txXfrm>
        <a:off x="5406396" y="1635560"/>
        <a:ext cx="2172539" cy="921683"/>
      </dsp:txXfrm>
    </dsp:sp>
    <dsp:sp modelId="{1E369413-21BA-4150-AD05-FA3F720DC41E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DE90B7-3482-42E1-81C5-B905D5A70DCA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08769-770C-41F3-A7E6-101E6CBC1666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Prediction &amp; Ranking</a:t>
          </a:r>
        </a:p>
      </dsp:txBody>
      <dsp:txXfrm>
        <a:off x="1736122" y="3270020"/>
        <a:ext cx="2172539" cy="921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FC3DE5-6E2D-48DE-8468-25AFFC3EF224}">
      <dsp:nvSpPr>
        <dsp:cNvPr id="0" name=""/>
        <dsp:cNvSpPr/>
      </dsp:nvSpPr>
      <dsp:spPr>
        <a:xfrm>
          <a:off x="0" y="53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CC0137D-357D-4257-9762-712115BBFF28}">
      <dsp:nvSpPr>
        <dsp:cNvPr id="0" name=""/>
        <dsp:cNvSpPr/>
      </dsp:nvSpPr>
      <dsp:spPr>
        <a:xfrm>
          <a:off x="0" y="53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miRNA Dataset: ~1,00,000 miRNAs</a:t>
          </a:r>
        </a:p>
      </dsp:txBody>
      <dsp:txXfrm>
        <a:off x="0" y="531"/>
        <a:ext cx="7886700" cy="870055"/>
      </dsp:txXfrm>
    </dsp:sp>
    <dsp:sp modelId="{1822D05F-54F1-476E-B83E-4E0F1A674EF9}">
      <dsp:nvSpPr>
        <dsp:cNvPr id="0" name=""/>
        <dsp:cNvSpPr/>
      </dsp:nvSpPr>
      <dsp:spPr>
        <a:xfrm>
          <a:off x="0" y="870586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07E02BF-B379-447F-B29E-71921BD2FF50}">
      <dsp:nvSpPr>
        <dsp:cNvPr id="0" name=""/>
        <dsp:cNvSpPr/>
      </dsp:nvSpPr>
      <dsp:spPr>
        <a:xfrm>
          <a:off x="0" y="87058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Target (RRE): Known variants (100)</a:t>
          </a:r>
        </a:p>
      </dsp:txBody>
      <dsp:txXfrm>
        <a:off x="0" y="870586"/>
        <a:ext cx="7886700" cy="870055"/>
      </dsp:txXfrm>
    </dsp:sp>
    <dsp:sp modelId="{9985D76D-9F5D-4A09-9CF0-F5A967BB65E0}">
      <dsp:nvSpPr>
        <dsp:cNvPr id="0" name=""/>
        <dsp:cNvSpPr/>
      </dsp:nvSpPr>
      <dsp:spPr>
        <a:xfrm>
          <a:off x="0" y="174064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969081-C5BE-45E7-BDD2-34DC78FE1B74}">
      <dsp:nvSpPr>
        <dsp:cNvPr id="0" name=""/>
        <dsp:cNvSpPr/>
      </dsp:nvSpPr>
      <dsp:spPr>
        <a:xfrm>
          <a:off x="0" y="174064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Competitor (REV): Sequences(100)</a:t>
          </a:r>
        </a:p>
      </dsp:txBody>
      <dsp:txXfrm>
        <a:off x="0" y="1740641"/>
        <a:ext cx="7886700" cy="870055"/>
      </dsp:txXfrm>
    </dsp:sp>
    <dsp:sp modelId="{3C6404B3-489E-442E-AF47-ABA3A05CC7FE}">
      <dsp:nvSpPr>
        <dsp:cNvPr id="0" name=""/>
        <dsp:cNvSpPr/>
      </dsp:nvSpPr>
      <dsp:spPr>
        <a:xfrm>
          <a:off x="0" y="2610696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FEB2A05-15CB-4581-82A1-0A4EB466DEA8}">
      <dsp:nvSpPr>
        <dsp:cNvPr id="0" name=""/>
        <dsp:cNvSpPr/>
      </dsp:nvSpPr>
      <dsp:spPr>
        <a:xfrm>
          <a:off x="0" y="2610696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Ground Truth: Experimental affinity scores</a:t>
          </a:r>
        </a:p>
      </dsp:txBody>
      <dsp:txXfrm>
        <a:off x="0" y="2610696"/>
        <a:ext cx="7886700" cy="870055"/>
      </dsp:txXfrm>
    </dsp:sp>
    <dsp:sp modelId="{2083222E-3800-4844-849B-8F8312AB2526}">
      <dsp:nvSpPr>
        <dsp:cNvPr id="0" name=""/>
        <dsp:cNvSpPr/>
      </dsp:nvSpPr>
      <dsp:spPr>
        <a:xfrm>
          <a:off x="0" y="3480751"/>
          <a:ext cx="78867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45ABFA-A078-49E5-8D06-398C9F13D0F4}">
      <dsp:nvSpPr>
        <dsp:cNvPr id="0" name=""/>
        <dsp:cNvSpPr/>
      </dsp:nvSpPr>
      <dsp:spPr>
        <a:xfrm>
          <a:off x="0" y="3480751"/>
          <a:ext cx="788670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Supporting Data: Conservation scores</a:t>
          </a:r>
        </a:p>
      </dsp:txBody>
      <dsp:txXfrm>
        <a:off x="0" y="3480751"/>
        <a:ext cx="7886700" cy="8700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D42EDA-B7D8-4D70-880E-CA6CFF795ECF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Two rows for each (miRNA + RRE):</a:t>
          </a:r>
        </a:p>
      </dsp:txBody>
      <dsp:txXfrm>
        <a:off x="0" y="573683"/>
        <a:ext cx="2464593" cy="1478756"/>
      </dsp:txXfrm>
    </dsp:sp>
    <dsp:sp modelId="{270655F2-996E-4669-92AF-77F8CC3CD4B1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1170380"/>
                <a:satOff val="-1460"/>
                <a:lumOff val="34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170380"/>
                <a:satOff val="-1460"/>
                <a:lumOff val="34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1. Baseline (Null competitor)</a:t>
          </a:r>
        </a:p>
      </dsp:txBody>
      <dsp:txXfrm>
        <a:off x="2711053" y="573683"/>
        <a:ext cx="2464593" cy="1478756"/>
      </dsp:txXfrm>
    </dsp:sp>
    <dsp:sp modelId="{7E10D757-C643-4906-A0B9-5C81DC87BDCE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2. Competition (Real REV)</a:t>
          </a:r>
        </a:p>
      </dsp:txBody>
      <dsp:txXfrm>
        <a:off x="5422106" y="573683"/>
        <a:ext cx="2464593" cy="1478756"/>
      </dsp:txXfrm>
    </dsp:sp>
    <dsp:sp modelId="{1234E7FC-B7D6-4F1A-AE54-3BD4088EC92E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3511139"/>
                <a:satOff val="-4379"/>
                <a:lumOff val="103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511139"/>
                <a:satOff val="-4379"/>
                <a:lumOff val="103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Both share same ground-truth affinity.</a:t>
          </a:r>
        </a:p>
      </dsp:txBody>
      <dsp:txXfrm>
        <a:off x="1355526" y="2298898"/>
        <a:ext cx="2464593" cy="1478756"/>
      </dsp:txXfrm>
    </dsp:sp>
    <dsp:sp modelId="{BC494642-0C11-4C2D-9E15-A0FDF1D75E64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Forces model to learn competition impact.</a:t>
          </a:r>
        </a:p>
      </dsp:txBody>
      <dsp:txXfrm>
        <a:off x="4066579" y="2298898"/>
        <a:ext cx="2464593" cy="1478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63CAB-52B8-40E7-8547-E4431DB7E298}">
      <dsp:nvSpPr>
        <dsp:cNvPr id="0" name=""/>
        <dsp:cNvSpPr/>
      </dsp:nvSpPr>
      <dsp:spPr>
        <a:xfrm>
          <a:off x="2280144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1228553"/>
        <a:ext cx="26172" cy="5234"/>
      </dsp:txXfrm>
    </dsp:sp>
    <dsp:sp modelId="{A0511ABC-AA2F-452F-96C9-31243CE66239}">
      <dsp:nvSpPr>
        <dsp:cNvPr id="0" name=""/>
        <dsp:cNvSpPr/>
      </dsp:nvSpPr>
      <dsp:spPr>
        <a:xfrm>
          <a:off x="6045" y="548401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Steps:</a:t>
          </a:r>
        </a:p>
      </dsp:txBody>
      <dsp:txXfrm>
        <a:off x="6045" y="548401"/>
        <a:ext cx="2275898" cy="1365538"/>
      </dsp:txXfrm>
    </dsp:sp>
    <dsp:sp modelId="{45EDC1D3-2D92-42E3-93D0-81FDFD193D6D}">
      <dsp:nvSpPr>
        <dsp:cNvPr id="0" name=""/>
        <dsp:cNvSpPr/>
      </dsp:nvSpPr>
      <dsp:spPr>
        <a:xfrm>
          <a:off x="5079499" y="1185451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1228553"/>
        <a:ext cx="26172" cy="5234"/>
      </dsp:txXfrm>
    </dsp:sp>
    <dsp:sp modelId="{7785EA76-BFB7-4E1A-BF6B-CBD30B9C38ED}">
      <dsp:nvSpPr>
        <dsp:cNvPr id="0" name=""/>
        <dsp:cNvSpPr/>
      </dsp:nvSpPr>
      <dsp:spPr>
        <a:xfrm>
          <a:off x="2805400" y="548401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- One-hot encoding</a:t>
          </a:r>
        </a:p>
      </dsp:txBody>
      <dsp:txXfrm>
        <a:off x="2805400" y="548401"/>
        <a:ext cx="2275898" cy="1365538"/>
      </dsp:txXfrm>
    </dsp:sp>
    <dsp:sp modelId="{E6C4BE68-41FB-4DF5-9034-13104D94B8C9}">
      <dsp:nvSpPr>
        <dsp:cNvPr id="0" name=""/>
        <dsp:cNvSpPr/>
      </dsp:nvSpPr>
      <dsp:spPr>
        <a:xfrm>
          <a:off x="1143995" y="1912140"/>
          <a:ext cx="5598709" cy="492856"/>
        </a:xfrm>
        <a:custGeom>
          <a:avLst/>
          <a:gdLst/>
          <a:ahLst/>
          <a:cxnLst/>
          <a:rect l="0" t="0" r="0" b="0"/>
          <a:pathLst>
            <a:path>
              <a:moveTo>
                <a:pt x="5598709" y="0"/>
              </a:moveTo>
              <a:lnTo>
                <a:pt x="5598709" y="263528"/>
              </a:lnTo>
              <a:lnTo>
                <a:pt x="0" y="263528"/>
              </a:lnTo>
              <a:lnTo>
                <a:pt x="0" y="492856"/>
              </a:lnTo>
            </a:path>
          </a:pathLst>
        </a:custGeom>
        <a:noFill/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02771" y="2155951"/>
        <a:ext cx="281156" cy="5234"/>
      </dsp:txXfrm>
    </dsp:sp>
    <dsp:sp modelId="{F71ECA6B-D7F2-4988-BE31-10D55FEA1C22}">
      <dsp:nvSpPr>
        <dsp:cNvPr id="0" name=""/>
        <dsp:cNvSpPr/>
      </dsp:nvSpPr>
      <dsp:spPr>
        <a:xfrm>
          <a:off x="5604755" y="548401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- Padding to uniform length</a:t>
          </a:r>
        </a:p>
      </dsp:txBody>
      <dsp:txXfrm>
        <a:off x="5604755" y="548401"/>
        <a:ext cx="2275898" cy="1365538"/>
      </dsp:txXfrm>
    </dsp:sp>
    <dsp:sp modelId="{E9A5ABCB-D1A3-439E-B461-E6A5A5EDC5E2}">
      <dsp:nvSpPr>
        <dsp:cNvPr id="0" name=""/>
        <dsp:cNvSpPr/>
      </dsp:nvSpPr>
      <dsp:spPr>
        <a:xfrm>
          <a:off x="2280144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3486" y="3117549"/>
        <a:ext cx="26172" cy="5234"/>
      </dsp:txXfrm>
    </dsp:sp>
    <dsp:sp modelId="{D21EA3CC-0CD0-43DE-ABEF-968023181F61}">
      <dsp:nvSpPr>
        <dsp:cNvPr id="0" name=""/>
        <dsp:cNvSpPr/>
      </dsp:nvSpPr>
      <dsp:spPr>
        <a:xfrm>
          <a:off x="6045" y="2437397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- MinMax scaling of numerical features</a:t>
          </a:r>
        </a:p>
      </dsp:txBody>
      <dsp:txXfrm>
        <a:off x="6045" y="2437397"/>
        <a:ext cx="2275898" cy="1365538"/>
      </dsp:txXfrm>
    </dsp:sp>
    <dsp:sp modelId="{8598C181-CD72-442E-A93E-B54D03614E28}">
      <dsp:nvSpPr>
        <dsp:cNvPr id="0" name=""/>
        <dsp:cNvSpPr/>
      </dsp:nvSpPr>
      <dsp:spPr>
        <a:xfrm>
          <a:off x="5079499" y="3074446"/>
          <a:ext cx="4928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856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12841" y="3117549"/>
        <a:ext cx="26172" cy="5234"/>
      </dsp:txXfrm>
    </dsp:sp>
    <dsp:sp modelId="{72162E37-F4D6-4D12-B7EE-E4DBE39AB125}">
      <dsp:nvSpPr>
        <dsp:cNvPr id="0" name=""/>
        <dsp:cNvSpPr/>
      </dsp:nvSpPr>
      <dsp:spPr>
        <a:xfrm>
          <a:off x="2805400" y="2437397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- 80/20 train-test split</a:t>
          </a:r>
        </a:p>
      </dsp:txBody>
      <dsp:txXfrm>
        <a:off x="2805400" y="2437397"/>
        <a:ext cx="2275898" cy="1365538"/>
      </dsp:txXfrm>
    </dsp:sp>
    <dsp:sp modelId="{18CF47C0-FF97-438F-9E4E-4220AB930E07}">
      <dsp:nvSpPr>
        <dsp:cNvPr id="0" name=""/>
        <dsp:cNvSpPr/>
      </dsp:nvSpPr>
      <dsp:spPr>
        <a:xfrm>
          <a:off x="5604755" y="2437397"/>
          <a:ext cx="2275898" cy="1365538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1521" tIns="117061" rIns="111521" bIns="11706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Dataset size: &gt;3M rows</a:t>
          </a:r>
        </a:p>
      </dsp:txBody>
      <dsp:txXfrm>
        <a:off x="5604755" y="2437397"/>
        <a:ext cx="2275898" cy="13655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96679-DA25-4B59-92CB-4AB51BBD8DB0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Multi-input CNN:</a:t>
          </a:r>
        </a:p>
      </dsp:txBody>
      <dsp:txXfrm>
        <a:off x="0" y="573683"/>
        <a:ext cx="2464593" cy="1478756"/>
      </dsp:txXfrm>
    </dsp:sp>
    <dsp:sp modelId="{58454DF8-6206-4552-A9EE-638B611DC0CD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- Branches for miRNA, RRE, REV, structure, numerical features</a:t>
          </a:r>
        </a:p>
      </dsp:txBody>
      <dsp:txXfrm>
        <a:off x="2711053" y="573683"/>
        <a:ext cx="2464593" cy="1478756"/>
      </dsp:txXfrm>
    </dsp:sp>
    <dsp:sp modelId="{36C15222-8EFB-4DB5-A5FA-5CEB2668F981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- 1D CNN for sequences</a:t>
          </a:r>
        </a:p>
      </dsp:txBody>
      <dsp:txXfrm>
        <a:off x="5422106" y="573683"/>
        <a:ext cx="2464593" cy="1478756"/>
      </dsp:txXfrm>
    </dsp:sp>
    <dsp:sp modelId="{37AA687F-175E-4208-ACEC-679C9E14F50E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- Dense for numerical</a:t>
          </a:r>
        </a:p>
      </dsp:txBody>
      <dsp:txXfrm>
        <a:off x="1355526" y="2298898"/>
        <a:ext cx="2464593" cy="1478756"/>
      </dsp:txXfrm>
    </dsp:sp>
    <dsp:sp modelId="{77429CB5-DA1A-4113-9941-62ADBD85352B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solidFill>
                <a:schemeClr val="tx1"/>
              </a:solidFill>
            </a:rPr>
            <a:t>- Concatenation → Dense layers for regression</a:t>
          </a:r>
        </a:p>
      </dsp:txBody>
      <dsp:txXfrm>
        <a:off x="4066579" y="2298898"/>
        <a:ext cx="2464593" cy="1478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DFDF6-DF51-46EA-B8B4-64B79FAC7197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Task: Regression (fractional affinity score)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0" y="573683"/>
        <a:ext cx="2464593" cy="1478756"/>
      </dsp:txXfrm>
    </dsp:sp>
    <dsp:sp modelId="{0890F946-76F7-496F-B722-1BD105D3EE2B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Loss: Mean Squared Error (MSE)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2711053" y="573683"/>
        <a:ext cx="2464593" cy="1478756"/>
      </dsp:txXfrm>
    </dsp:sp>
    <dsp:sp modelId="{100C36EF-C47B-496E-AAC3-08AA4DA435FD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Callbacks:</a:t>
          </a:r>
          <a:endParaRPr lang="en-US" sz="2200" kern="1200" dirty="0">
            <a:solidFill>
              <a:schemeClr val="tx1"/>
            </a:solidFill>
          </a:endParaRPr>
        </a:p>
      </dsp:txBody>
      <dsp:txXfrm>
        <a:off x="5422106" y="573683"/>
        <a:ext cx="2464593" cy="1478756"/>
      </dsp:txXfrm>
    </dsp:sp>
    <dsp:sp modelId="{974349BD-1BCC-4613-AA9C-D386B2AFA8BA}">
      <dsp:nvSpPr>
        <dsp:cNvPr id="0" name=""/>
        <dsp:cNvSpPr/>
      </dsp:nvSpPr>
      <dsp:spPr>
        <a:xfrm>
          <a:off x="0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- EarlyStopping</a:t>
          </a:r>
        </a:p>
      </dsp:txBody>
      <dsp:txXfrm>
        <a:off x="0" y="2298898"/>
        <a:ext cx="2464593" cy="1478756"/>
      </dsp:txXfrm>
    </dsp:sp>
    <dsp:sp modelId="{752FFCBD-B828-426B-B0E9-9EF887647B7F}">
      <dsp:nvSpPr>
        <dsp:cNvPr id="0" name=""/>
        <dsp:cNvSpPr/>
      </dsp:nvSpPr>
      <dsp:spPr>
        <a:xfrm>
          <a:off x="2711053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- ModelCheckpoint</a:t>
          </a:r>
        </a:p>
      </dsp:txBody>
      <dsp:txXfrm>
        <a:off x="2711053" y="2298898"/>
        <a:ext cx="2464593" cy="1478756"/>
      </dsp:txXfrm>
    </dsp:sp>
    <dsp:sp modelId="{B8D8B986-0D46-4827-9659-11F1AADEAF31}">
      <dsp:nvSpPr>
        <dsp:cNvPr id="0" name=""/>
        <dsp:cNvSpPr/>
      </dsp:nvSpPr>
      <dsp:spPr>
        <a:xfrm>
          <a:off x="5422106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tx1"/>
              </a:solidFill>
            </a:rPr>
            <a:t>- ReduceLROnPlateau</a:t>
          </a:r>
        </a:p>
      </dsp:txBody>
      <dsp:txXfrm>
        <a:off x="5422106" y="2298898"/>
        <a:ext cx="2464593" cy="14787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5621C-D82E-440F-8D4B-F25D77C38A79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solidFill>
                <a:schemeClr val="tx1"/>
              </a:solidFill>
            </a:rPr>
            <a:t>Consistent decrease in training &amp; validation loss.</a:t>
          </a:r>
        </a:p>
      </dsp:txBody>
      <dsp:txXfrm>
        <a:off x="429570" y="472"/>
        <a:ext cx="3346456" cy="2007873"/>
      </dsp:txXfrm>
    </dsp:sp>
    <dsp:sp modelId="{77A37F02-95A5-4E3D-8318-70B002E69BA4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solidFill>
                <a:schemeClr val="tx1"/>
              </a:solidFill>
            </a:rPr>
            <a:t>EarlyStopping prevented overfitting.</a:t>
          </a:r>
        </a:p>
      </dsp:txBody>
      <dsp:txXfrm>
        <a:off x="4110672" y="472"/>
        <a:ext cx="3346456" cy="2007873"/>
      </dsp:txXfrm>
    </dsp:sp>
    <dsp:sp modelId="{7EBF9FB1-B795-4B43-A934-2E710CBE4873}">
      <dsp:nvSpPr>
        <dsp:cNvPr id="0" name=""/>
        <dsp:cNvSpPr/>
      </dsp:nvSpPr>
      <dsp:spPr>
        <a:xfrm>
          <a:off x="2270121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>
              <a:solidFill>
                <a:schemeClr val="tx1"/>
              </a:solidFill>
            </a:rPr>
            <a:t>Model achieved stable convergence.</a:t>
          </a:r>
        </a:p>
      </dsp:txBody>
      <dsp:txXfrm>
        <a:off x="2270121" y="2342991"/>
        <a:ext cx="3346456" cy="200787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9336A-519C-4D36-BD10-80185E5EDD74}">
      <dsp:nvSpPr>
        <dsp:cNvPr id="0" name=""/>
        <dsp:cNvSpPr/>
      </dsp:nvSpPr>
      <dsp:spPr>
        <a:xfrm>
          <a:off x="2036185" y="0"/>
          <a:ext cx="5069341" cy="5069341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17B619-7C3E-4048-AE1F-9E69F61FF74D}">
      <dsp:nvSpPr>
        <dsp:cNvPr id="0" name=""/>
        <dsp:cNvSpPr/>
      </dsp:nvSpPr>
      <dsp:spPr>
        <a:xfrm>
          <a:off x="2517772" y="481587"/>
          <a:ext cx="1977042" cy="19770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Evaluation:</a:t>
          </a:r>
        </a:p>
      </dsp:txBody>
      <dsp:txXfrm>
        <a:off x="2614283" y="578098"/>
        <a:ext cx="1784020" cy="1784020"/>
      </dsp:txXfrm>
    </dsp:sp>
    <dsp:sp modelId="{B5A496DD-9F8A-4776-A18C-BD6E48E5313C}">
      <dsp:nvSpPr>
        <dsp:cNvPr id="0" name=""/>
        <dsp:cNvSpPr/>
      </dsp:nvSpPr>
      <dsp:spPr>
        <a:xfrm>
          <a:off x="4646896" y="481587"/>
          <a:ext cx="1977042" cy="19770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Scatter plot of Predicted vs Actual scores</a:t>
          </a:r>
        </a:p>
      </dsp:txBody>
      <dsp:txXfrm>
        <a:off x="4743407" y="578098"/>
        <a:ext cx="1784020" cy="1784020"/>
      </dsp:txXfrm>
    </dsp:sp>
    <dsp:sp modelId="{90AD34ED-9A1C-44AB-A83C-CF94B92FD4B6}">
      <dsp:nvSpPr>
        <dsp:cNvPr id="0" name=""/>
        <dsp:cNvSpPr/>
      </dsp:nvSpPr>
      <dsp:spPr>
        <a:xfrm>
          <a:off x="2517772" y="2610710"/>
          <a:ext cx="1977042" cy="19770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Strong positive correlation</a:t>
          </a:r>
        </a:p>
      </dsp:txBody>
      <dsp:txXfrm>
        <a:off x="2614283" y="2707221"/>
        <a:ext cx="1784020" cy="1784020"/>
      </dsp:txXfrm>
    </dsp:sp>
    <dsp:sp modelId="{E48B187E-E983-4DCD-8DCD-D117793F7EF8}">
      <dsp:nvSpPr>
        <dsp:cNvPr id="0" name=""/>
        <dsp:cNvSpPr/>
      </dsp:nvSpPr>
      <dsp:spPr>
        <a:xfrm>
          <a:off x="4646896" y="2610710"/>
          <a:ext cx="1977042" cy="19770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R² = [Insert Value]</a:t>
          </a:r>
        </a:p>
      </dsp:txBody>
      <dsp:txXfrm>
        <a:off x="4743407" y="2707221"/>
        <a:ext cx="1784020" cy="1784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60045"/>
            <a:ext cx="4694659" cy="573405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99"/>
          <a:stretch/>
        </p:blipFill>
        <p:spPr>
          <a:xfrm>
            <a:off x="-1" y="857250"/>
            <a:ext cx="9144001" cy="57340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207" y="697942"/>
            <a:ext cx="4987079" cy="19364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>
                <a:solidFill>
                  <a:srgbClr val="000000"/>
                </a:solidFill>
              </a:rPr>
              <a:t>A Deep Learning Approach for Predicting miRNA-RRE Interactions and Quantifying Competitive Effects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525" y="1468363"/>
            <a:ext cx="4180922" cy="4515805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F106FBCA-FBF5-99A8-DB34-2A039FDBF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90" y="2079067"/>
            <a:ext cx="3026740" cy="30267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0579" y="2947260"/>
            <a:ext cx="4003614" cy="2927188"/>
          </a:xfrm>
        </p:spPr>
        <p:txBody>
          <a:bodyPr anchor="ctr">
            <a:norm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A Novel Regression Model for Ranking Therapeutic miRNA Candidates Against HIV</a:t>
            </a:r>
          </a:p>
          <a:p>
            <a:endParaRPr lang="en-US" sz="1500">
              <a:solidFill>
                <a:srgbClr val="000000"/>
              </a:solidFill>
            </a:endParaRPr>
          </a:p>
          <a:p>
            <a:r>
              <a:rPr lang="en-US" sz="1500">
                <a:solidFill>
                  <a:srgbClr val="000000"/>
                </a:solidFill>
              </a:rPr>
              <a:t>Abdullah Al Marzan</a:t>
            </a:r>
          </a:p>
          <a:p>
            <a:r>
              <a:rPr lang="en-US" sz="1500">
                <a:solidFill>
                  <a:srgbClr val="000000"/>
                </a:solidFill>
              </a:rPr>
              <a:t>August 23, 2025</a:t>
            </a:r>
            <a:endParaRPr lang="en-US"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ark green and blue background&#10;&#10;AI-generated content may be incorrect.">
            <a:extLst>
              <a:ext uri="{FF2B5EF4-FFF2-40B4-BE49-F238E27FC236}">
                <a16:creationId xmlns:a16="http://schemas.microsoft.com/office/drawing/2014/main" id="{803CB36F-7E7A-68A5-03EC-F6A1F62A685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Methodology - Model Training (Regression)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48544B-B15A-5C1C-0B4F-967D1C1CEE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20915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background&#10;&#10;AI-generated content may be incorrect.">
            <a:extLst>
              <a:ext uri="{FF2B5EF4-FFF2-40B4-BE49-F238E27FC236}">
                <a16:creationId xmlns:a16="http://schemas.microsoft.com/office/drawing/2014/main" id="{D66E0FF0-EC1A-C4AD-3A6A-0718FF5B676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04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Results - Training Performance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55F16D-4C5F-8071-1A0C-0FD596430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9931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 - Model Accuracy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B28FA5-01EB-2FAD-5B36-E57B19EC8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852687"/>
              </p:ext>
            </p:extLst>
          </p:nvPr>
        </p:nvGraphicFramePr>
        <p:xfrm>
          <a:off x="0" y="1694090"/>
          <a:ext cx="9141712" cy="5069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Results - Ranking New miRNAs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A00208-9DC7-39ED-8706-BDBC9D518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3365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Results - Quantifying Competitive Effect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60D386-D243-2F54-968F-591C1414E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095379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Red toy person in front of two lines of white figures">
            <a:extLst>
              <a:ext uri="{FF2B5EF4-FFF2-40B4-BE49-F238E27FC236}">
                <a16:creationId xmlns:a16="http://schemas.microsoft.com/office/drawing/2014/main" id="{69E12C8D-3301-4B26-70C6-1B166B5ECD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33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t>Findings:</a:t>
            </a:r>
          </a:p>
          <a:p>
            <a:r>
              <a:t>- Continuous regression predictions</a:t>
            </a:r>
          </a:p>
          <a:p>
            <a:r>
              <a:t>- Augmented Pairs effectively model REV competition</a:t>
            </a:r>
          </a:p>
          <a:p>
            <a:r>
              <a:t>- Actionable ranked list of therapeutic candidates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green and blue background&#10;&#10;AI-generated content may be incorrect.">
            <a:extLst>
              <a:ext uri="{FF2B5EF4-FFF2-40B4-BE49-F238E27FC236}">
                <a16:creationId xmlns:a16="http://schemas.microsoft.com/office/drawing/2014/main" id="{311AEB58-961D-BCE3-BBDF-BB02318A43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2000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2B8B6C-0CE5-B87B-015E-E4AF3DED82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70874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&amp; Future Work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75458F8A-2B6F-7B73-96C6-9C461C78EA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894824"/>
              </p:ext>
            </p:extLst>
          </p:nvPr>
        </p:nvGraphicFramePr>
        <p:xfrm>
          <a:off x="65314" y="1600200"/>
          <a:ext cx="9013371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Q &amp; A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8D7C8FDD-6C80-E87D-2EA6-D8C86E33FC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398468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- 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E1E146-F8D5-05E1-38C7-AFB28A38A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285498"/>
              </p:ext>
            </p:extLst>
          </p:nvPr>
        </p:nvGraphicFramePr>
        <p:xfrm>
          <a:off x="76200" y="1306286"/>
          <a:ext cx="8882743" cy="51924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Our Proposed Solution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t>Objective: Develop a deep learning model to predict miRNA-RRE binding affinity.</a:t>
            </a:r>
          </a:p>
          <a:p>
            <a:endParaRPr/>
          </a:p>
          <a:p>
            <a:r>
              <a:t>Key Innovations:</a:t>
            </a:r>
          </a:p>
          <a:p>
            <a:r>
              <a:t>- Regression-based prediction</a:t>
            </a:r>
          </a:p>
          <a:p>
            <a:r>
              <a:t>- Explicit competition modeling</a:t>
            </a:r>
          </a:p>
          <a:p>
            <a:r>
              <a:t>- Multi-modal data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Methodology - Overall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CDE7D4-F2DB-2A0E-D429-ED5839A7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44523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kern="1200">
                <a:latin typeface="+mj-lt"/>
                <a:ea typeface="+mj-ea"/>
                <a:cs typeface="+mj-cs"/>
              </a:rPr>
              <a:t>Methodology - Data Sourcing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2FE8FC8F-2E0C-8F75-33CC-BCBF8E38F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85887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molecular model">
            <a:extLst>
              <a:ext uri="{FF2B5EF4-FFF2-40B4-BE49-F238E27FC236}">
                <a16:creationId xmlns:a16="http://schemas.microsoft.com/office/drawing/2014/main" id="{02E93464-403E-A997-B1F1-0CDAF89CAF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Methodology - Feature Engineering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t>Features:</a:t>
            </a:r>
          </a:p>
          <a:p>
            <a:r>
              <a:t>- GC Content</a:t>
            </a:r>
          </a:p>
          <a:p>
            <a:r>
              <a:t>- Secondary Structure (RNAfold)</a:t>
            </a:r>
          </a:p>
          <a:p>
            <a:r>
              <a:t>- Minimum Free Energy (dG)</a:t>
            </a:r>
          </a:p>
          <a:p>
            <a:r>
              <a:t>- Structural encoding as vectors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ribbon&#10;&#10;AI-generated content may be incorrect.">
            <a:extLst>
              <a:ext uri="{FF2B5EF4-FFF2-40B4-BE49-F238E27FC236}">
                <a16:creationId xmlns:a16="http://schemas.microsoft.com/office/drawing/2014/main" id="{5FD8D8E6-C0B5-A1AF-3316-489A06EB0E3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Methodology - The 'Augmented Pairs'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17754D-68DF-776C-D84D-CC39917B6E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97018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image of white circles&#10;&#10;AI-generated content may be incorrect.">
            <a:extLst>
              <a:ext uri="{FF2B5EF4-FFF2-40B4-BE49-F238E27FC236}">
                <a16:creationId xmlns:a16="http://schemas.microsoft.com/office/drawing/2014/main" id="{AFB5F0DA-0889-B835-28D9-F27C1D346A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001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Methodology - Data Preprocessing for DL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8BE7E5-DEAF-D6D2-561A-D157C6FFB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289145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Blur blurry blue and white lights&#10;&#10;AI-generated content may be incorrect.">
            <a:extLst>
              <a:ext uri="{FF2B5EF4-FFF2-40B4-BE49-F238E27FC236}">
                <a16:creationId xmlns:a16="http://schemas.microsoft.com/office/drawing/2014/main" id="{998323A6-E250-45C5-B5CD-78CDE90A8BD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Methodology - Model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A4C6E2-959D-1A77-42C7-EC1D681AA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27773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522</Words>
  <Application>Microsoft Office PowerPoint</Application>
  <PresentationFormat>On-screen Show (4:3)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A Deep Learning Approach for Predicting miRNA-RRE Interactions and Quantifying Competitive Effects</vt:lpstr>
      <vt:lpstr>Introduction - The Problem</vt:lpstr>
      <vt:lpstr>Our Proposed Solution</vt:lpstr>
      <vt:lpstr>Methodology - Overall Workflow</vt:lpstr>
      <vt:lpstr>Methodology - Data Sourcing</vt:lpstr>
      <vt:lpstr>Methodology - Feature Engineering</vt:lpstr>
      <vt:lpstr>Methodology - The 'Augmented Pairs' Strategy</vt:lpstr>
      <vt:lpstr>Methodology - Data Preprocessing for DL</vt:lpstr>
      <vt:lpstr>Methodology - Model Architecture</vt:lpstr>
      <vt:lpstr>Methodology - Model Training (Regression)</vt:lpstr>
      <vt:lpstr>Results - Training Performance</vt:lpstr>
      <vt:lpstr>Results - Model Accuracy</vt:lpstr>
      <vt:lpstr>Results - Ranking New miRNAs</vt:lpstr>
      <vt:lpstr>Results - Quantifying Competitive Effect</vt:lpstr>
      <vt:lpstr>Key Findings</vt:lpstr>
      <vt:lpstr>Discussion</vt:lpstr>
      <vt:lpstr>Conclusion &amp; Future Work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DM TSB</cp:lastModifiedBy>
  <cp:revision>6</cp:revision>
  <dcterms:created xsi:type="dcterms:W3CDTF">2013-01-27T09:14:16Z</dcterms:created>
  <dcterms:modified xsi:type="dcterms:W3CDTF">2025-08-23T16:29:41Z</dcterms:modified>
  <cp:category/>
</cp:coreProperties>
</file>