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xml" ContentType="application/vnd.openxmlformats-officedocument.presentationml.notesSlide+xml"/>
  <Override PartName="/ppt/ink/inkAction1.xml" ContentType="application/vnd.ms-office.inkAction+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 id="271" r:id="rId16"/>
    <p:sldId id="272" r:id="rId17"/>
    <p:sldId id="273" r:id="rId18"/>
    <p:sldId id="274" r:id="rId19"/>
    <p:sldId id="275" r:id="rId20"/>
    <p:sldId id="276" r:id="rId21"/>
    <p:sldId id="278" r:id="rId22"/>
    <p:sldId id="280" r:id="rId23"/>
    <p:sldId id="281" r:id="rId24"/>
    <p:sldId id="282" r:id="rId25"/>
    <p:sldId id="283" r:id="rId26"/>
    <p:sldId id="284" r:id="rId27"/>
    <p:sldId id="279" r:id="rId28"/>
    <p:sldId id="290" r:id="rId29"/>
    <p:sldId id="285" r:id="rId30"/>
    <p:sldId id="286" r:id="rId31"/>
    <p:sldId id="287" r:id="rId32"/>
    <p:sldId id="288" r:id="rId33"/>
    <p:sldId id="292" r:id="rId34"/>
    <p:sldId id="289" r:id="rId35"/>
    <p:sldId id="291" r:id="rId36"/>
    <p:sldId id="29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795" userDrawn="1">
          <p15:clr>
            <a:srgbClr val="A4A3A4"/>
          </p15:clr>
        </p15:guide>
        <p15:guide id="3" orient="horz" pos="2319"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2434"/>
    <a:srgbClr val="A4D0AB"/>
    <a:srgbClr val="A2BBC6"/>
    <a:srgbClr val="AA6563"/>
    <a:srgbClr val="87B2C3"/>
    <a:srgbClr val="7606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94657" autoAdjust="0"/>
  </p:normalViewPr>
  <p:slideViewPr>
    <p:cSldViewPr snapToGrid="0" showGuides="1">
      <p:cViewPr>
        <p:scale>
          <a:sx n="25" d="100"/>
          <a:sy n="25" d="100"/>
        </p:scale>
        <p:origin x="4194" y="1908"/>
      </p:cViewPr>
      <p:guideLst>
        <p:guide orient="horz" pos="2205"/>
        <p:guide pos="3795"/>
        <p:guide orient="horz" pos="231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8" d="100"/>
          <a:sy n="88" d="100"/>
        </p:scale>
        <p:origin x="3822"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40C132-F006-4E35-932C-12A8AE56C562}" type="doc">
      <dgm:prSet loTypeId="urn:microsoft.com/office/officeart/2005/8/layout/venn1" loCatId="relationship" qsTypeId="urn:microsoft.com/office/officeart/2005/8/quickstyle/3d5" qsCatId="3D" csTypeId="urn:microsoft.com/office/officeart/2005/8/colors/accent1_2" csCatId="accent1" phldr="1"/>
      <dgm:spPr/>
      <dgm:t>
        <a:bodyPr/>
        <a:lstStyle/>
        <a:p>
          <a:endParaRPr lang="en-GB"/>
        </a:p>
      </dgm:t>
    </dgm:pt>
    <dgm:pt modelId="{49BD12D3-DDF9-4C28-8783-9407B59C8F64}">
      <dgm:prSet/>
      <dgm:spPr/>
      <dgm:t>
        <a:bodyPr/>
        <a:lstStyle/>
        <a:p>
          <a:r>
            <a:rPr lang="en-GB" dirty="0"/>
            <a:t>Neural Networks</a:t>
          </a:r>
        </a:p>
      </dgm:t>
    </dgm:pt>
    <dgm:pt modelId="{9F228023-FB98-402E-AE21-7DE0BE2BED2D}" type="parTrans" cxnId="{ACD14A09-377D-424D-B3D8-B78673064431}">
      <dgm:prSet/>
      <dgm:spPr/>
      <dgm:t>
        <a:bodyPr/>
        <a:lstStyle/>
        <a:p>
          <a:endParaRPr lang="en-GB"/>
        </a:p>
      </dgm:t>
    </dgm:pt>
    <dgm:pt modelId="{0FE1B2E7-DD47-44A1-881F-157048B451CD}" type="sibTrans" cxnId="{ACD14A09-377D-424D-B3D8-B78673064431}">
      <dgm:prSet/>
      <dgm:spPr/>
      <dgm:t>
        <a:bodyPr/>
        <a:lstStyle/>
        <a:p>
          <a:endParaRPr lang="en-GB"/>
        </a:p>
      </dgm:t>
    </dgm:pt>
    <dgm:pt modelId="{4D017A5B-0A91-44F7-8D5A-38BA75FFF92E}">
      <dgm:prSet/>
      <dgm:spPr/>
      <dgm:t>
        <a:bodyPr/>
        <a:lstStyle/>
        <a:p>
          <a:r>
            <a:rPr lang="en-GB" dirty="0"/>
            <a:t>Cryptography</a:t>
          </a:r>
        </a:p>
      </dgm:t>
    </dgm:pt>
    <dgm:pt modelId="{B64DDF65-A969-4891-A77D-A28394ED58F1}" type="parTrans" cxnId="{537687A9-1CDE-4749-B394-B485B31317BF}">
      <dgm:prSet/>
      <dgm:spPr/>
      <dgm:t>
        <a:bodyPr/>
        <a:lstStyle/>
        <a:p>
          <a:endParaRPr lang="en-GB"/>
        </a:p>
      </dgm:t>
    </dgm:pt>
    <dgm:pt modelId="{81F16198-652A-4D43-9598-755367731BCB}" type="sibTrans" cxnId="{537687A9-1CDE-4749-B394-B485B31317BF}">
      <dgm:prSet/>
      <dgm:spPr/>
      <dgm:t>
        <a:bodyPr/>
        <a:lstStyle/>
        <a:p>
          <a:endParaRPr lang="en-GB"/>
        </a:p>
      </dgm:t>
    </dgm:pt>
    <dgm:pt modelId="{67A9DCB1-6A29-437F-96D8-F77BA00EC9EA}" type="pres">
      <dgm:prSet presAssocID="{6740C132-F006-4E35-932C-12A8AE56C562}" presName="compositeShape" presStyleCnt="0">
        <dgm:presLayoutVars>
          <dgm:chMax val="7"/>
          <dgm:dir/>
          <dgm:resizeHandles val="exact"/>
        </dgm:presLayoutVars>
      </dgm:prSet>
      <dgm:spPr/>
    </dgm:pt>
    <dgm:pt modelId="{619A6DAB-92C3-46A7-AE2C-07CD1924C271}" type="pres">
      <dgm:prSet presAssocID="{49BD12D3-DDF9-4C28-8783-9407B59C8F64}" presName="circ1" presStyleLbl="vennNode1" presStyleIdx="0" presStyleCnt="2" custLinFactNeighborX="-4291" custLinFactNeighborY="291"/>
      <dgm:spPr/>
    </dgm:pt>
    <dgm:pt modelId="{27E993F4-C6B9-4CFB-B0D9-04AD08DECBB4}" type="pres">
      <dgm:prSet presAssocID="{49BD12D3-DDF9-4C28-8783-9407B59C8F64}" presName="circ1Tx" presStyleLbl="revTx" presStyleIdx="0" presStyleCnt="0">
        <dgm:presLayoutVars>
          <dgm:chMax val="0"/>
          <dgm:chPref val="0"/>
          <dgm:bulletEnabled val="1"/>
        </dgm:presLayoutVars>
      </dgm:prSet>
      <dgm:spPr/>
    </dgm:pt>
    <dgm:pt modelId="{F08B3801-1D12-4A55-BE11-A3A755CF0C78}" type="pres">
      <dgm:prSet presAssocID="{4D017A5B-0A91-44F7-8D5A-38BA75FFF92E}" presName="circ2" presStyleLbl="vennNode1" presStyleIdx="1" presStyleCnt="2" custLinFactNeighborX="-1871" custLinFactNeighborY="-2071"/>
      <dgm:spPr/>
    </dgm:pt>
    <dgm:pt modelId="{6EDB7530-7097-4843-8B82-31B1115D0EE4}" type="pres">
      <dgm:prSet presAssocID="{4D017A5B-0A91-44F7-8D5A-38BA75FFF92E}" presName="circ2Tx" presStyleLbl="revTx" presStyleIdx="0" presStyleCnt="0">
        <dgm:presLayoutVars>
          <dgm:chMax val="0"/>
          <dgm:chPref val="0"/>
          <dgm:bulletEnabled val="1"/>
        </dgm:presLayoutVars>
      </dgm:prSet>
      <dgm:spPr/>
    </dgm:pt>
  </dgm:ptLst>
  <dgm:cxnLst>
    <dgm:cxn modelId="{ACD14A09-377D-424D-B3D8-B78673064431}" srcId="{6740C132-F006-4E35-932C-12A8AE56C562}" destId="{49BD12D3-DDF9-4C28-8783-9407B59C8F64}" srcOrd="0" destOrd="0" parTransId="{9F228023-FB98-402E-AE21-7DE0BE2BED2D}" sibTransId="{0FE1B2E7-DD47-44A1-881F-157048B451CD}"/>
    <dgm:cxn modelId="{9EDABC0A-027C-41E0-9F9B-69D8CA36B398}" type="presOf" srcId="{49BD12D3-DDF9-4C28-8783-9407B59C8F64}" destId="{619A6DAB-92C3-46A7-AE2C-07CD1924C271}" srcOrd="0" destOrd="0" presId="urn:microsoft.com/office/officeart/2005/8/layout/venn1"/>
    <dgm:cxn modelId="{3299CC2B-5B07-416F-928E-1C0711BEFA14}" type="presOf" srcId="{4D017A5B-0A91-44F7-8D5A-38BA75FFF92E}" destId="{F08B3801-1D12-4A55-BE11-A3A755CF0C78}" srcOrd="0" destOrd="0" presId="urn:microsoft.com/office/officeart/2005/8/layout/venn1"/>
    <dgm:cxn modelId="{358A1887-75D3-42BA-816D-AB15EC6BFA6A}" type="presOf" srcId="{49BD12D3-DDF9-4C28-8783-9407B59C8F64}" destId="{27E993F4-C6B9-4CFB-B0D9-04AD08DECBB4}" srcOrd="1" destOrd="0" presId="urn:microsoft.com/office/officeart/2005/8/layout/venn1"/>
    <dgm:cxn modelId="{537687A9-1CDE-4749-B394-B485B31317BF}" srcId="{6740C132-F006-4E35-932C-12A8AE56C562}" destId="{4D017A5B-0A91-44F7-8D5A-38BA75FFF92E}" srcOrd="1" destOrd="0" parTransId="{B64DDF65-A969-4891-A77D-A28394ED58F1}" sibTransId="{81F16198-652A-4D43-9598-755367731BCB}"/>
    <dgm:cxn modelId="{181E27DD-C929-42ED-9338-4B3540C702E0}" type="presOf" srcId="{6740C132-F006-4E35-932C-12A8AE56C562}" destId="{67A9DCB1-6A29-437F-96D8-F77BA00EC9EA}" srcOrd="0" destOrd="0" presId="urn:microsoft.com/office/officeart/2005/8/layout/venn1"/>
    <dgm:cxn modelId="{1C956FF4-7D30-4DF7-9227-4B101CAACA8B}" type="presOf" srcId="{4D017A5B-0A91-44F7-8D5A-38BA75FFF92E}" destId="{6EDB7530-7097-4843-8B82-31B1115D0EE4}" srcOrd="1" destOrd="0" presId="urn:microsoft.com/office/officeart/2005/8/layout/venn1"/>
    <dgm:cxn modelId="{901E9BC6-BEDC-4E49-8590-F0F9557458B7}" type="presParOf" srcId="{67A9DCB1-6A29-437F-96D8-F77BA00EC9EA}" destId="{619A6DAB-92C3-46A7-AE2C-07CD1924C271}" srcOrd="0" destOrd="0" presId="urn:microsoft.com/office/officeart/2005/8/layout/venn1"/>
    <dgm:cxn modelId="{88D653E9-3A7F-43F7-A4CB-C780B4D3D70C}" type="presParOf" srcId="{67A9DCB1-6A29-437F-96D8-F77BA00EC9EA}" destId="{27E993F4-C6B9-4CFB-B0D9-04AD08DECBB4}" srcOrd="1" destOrd="0" presId="urn:microsoft.com/office/officeart/2005/8/layout/venn1"/>
    <dgm:cxn modelId="{85A8636A-ACFA-4E7C-AADB-31E797757F48}" type="presParOf" srcId="{67A9DCB1-6A29-437F-96D8-F77BA00EC9EA}" destId="{F08B3801-1D12-4A55-BE11-A3A755CF0C78}" srcOrd="2" destOrd="0" presId="urn:microsoft.com/office/officeart/2005/8/layout/venn1"/>
    <dgm:cxn modelId="{8351D7AE-963F-4520-A4CA-29A911AA458C}" type="presParOf" srcId="{67A9DCB1-6A29-437F-96D8-F77BA00EC9EA}" destId="{6EDB7530-7097-4843-8B82-31B1115D0EE4}"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1613169-A8CC-49A1-B215-545D9278E421}"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GB"/>
        </a:p>
      </dgm:t>
    </dgm:pt>
    <dgm:pt modelId="{295AE086-5396-43A7-98F0-8FD4165E72CE}">
      <dgm:prSet phldrT="[Testo]" custT="1"/>
      <dgm:spPr/>
      <dgm:t>
        <a:bodyPr/>
        <a:lstStyle/>
        <a:p>
          <a:r>
            <a:rPr lang="it-IT" sz="2000" dirty="0"/>
            <a:t>t &gt; 2^80</a:t>
          </a:r>
          <a:endParaRPr lang="en-GB" sz="2000" dirty="0"/>
        </a:p>
      </dgm:t>
    </dgm:pt>
    <dgm:pt modelId="{5AC0A484-F419-49A1-9DEA-5F719B7E1137}" type="parTrans" cxnId="{C24D92D6-C118-4559-94FA-B8B7BE37938E}">
      <dgm:prSet/>
      <dgm:spPr/>
      <dgm:t>
        <a:bodyPr/>
        <a:lstStyle/>
        <a:p>
          <a:endParaRPr lang="en-GB"/>
        </a:p>
      </dgm:t>
    </dgm:pt>
    <dgm:pt modelId="{BD471C5D-E4A2-4F49-BED4-295B8E310DAA}" type="sibTrans" cxnId="{C24D92D6-C118-4559-94FA-B8B7BE37938E}">
      <dgm:prSet/>
      <dgm:spPr/>
      <dgm:t>
        <a:bodyPr/>
        <a:lstStyle/>
        <a:p>
          <a:endParaRPr lang="en-GB"/>
        </a:p>
      </dgm:t>
    </dgm:pt>
    <dgm:pt modelId="{8971B55D-7560-42B5-94ED-05C802483DD7}">
      <dgm:prSet phldrT="[Testo]" custT="1"/>
      <dgm:spPr/>
      <dgm:t>
        <a:bodyPr/>
        <a:lstStyle/>
        <a:p>
          <a:r>
            <a:rPr lang="it-IT" sz="2000" dirty="0"/>
            <a:t>t1= 1099511922689</a:t>
          </a:r>
          <a:endParaRPr lang="en-GB" sz="2000" dirty="0"/>
        </a:p>
      </dgm:t>
    </dgm:pt>
    <dgm:pt modelId="{34DAD1B2-F538-4C8D-891A-199937A159E6}" type="parTrans" cxnId="{9A98F01B-44DC-45D4-BA2C-44A0A95F7E57}">
      <dgm:prSet/>
      <dgm:spPr/>
      <dgm:t>
        <a:bodyPr/>
        <a:lstStyle/>
        <a:p>
          <a:endParaRPr lang="en-GB"/>
        </a:p>
      </dgm:t>
    </dgm:pt>
    <dgm:pt modelId="{15E7AE2F-FDF4-476F-93A6-C06C7B26733B}" type="sibTrans" cxnId="{9A98F01B-44DC-45D4-BA2C-44A0A95F7E57}">
      <dgm:prSet/>
      <dgm:spPr/>
      <dgm:t>
        <a:bodyPr/>
        <a:lstStyle/>
        <a:p>
          <a:endParaRPr lang="en-GB"/>
        </a:p>
      </dgm:t>
    </dgm:pt>
    <dgm:pt modelId="{249FA51C-F709-41B8-A24E-2D7FBB3567B3}">
      <dgm:prSet phldrT="[Testo]" custT="1"/>
      <dgm:spPr/>
      <dgm:t>
        <a:bodyPr/>
        <a:lstStyle/>
        <a:p>
          <a:r>
            <a:rPr lang="it-IT" sz="2000" dirty="0"/>
            <a:t>t2 =</a:t>
          </a:r>
        </a:p>
        <a:p>
          <a:r>
            <a:rPr lang="it-IT" sz="2000" dirty="0"/>
            <a:t>1099512004609</a:t>
          </a:r>
          <a:endParaRPr lang="en-GB" sz="2000" dirty="0"/>
        </a:p>
      </dgm:t>
    </dgm:pt>
    <dgm:pt modelId="{7BF4214D-9B01-47F6-B1AE-8B364DD03145}" type="parTrans" cxnId="{347AC215-1E7F-4D98-9B04-9EE14E1B317C}">
      <dgm:prSet/>
      <dgm:spPr/>
      <dgm:t>
        <a:bodyPr/>
        <a:lstStyle/>
        <a:p>
          <a:endParaRPr lang="en-GB"/>
        </a:p>
      </dgm:t>
    </dgm:pt>
    <dgm:pt modelId="{55A1AE84-0BB2-4BCA-B1D2-C41DCD1A4BEF}" type="sibTrans" cxnId="{347AC215-1E7F-4D98-9B04-9EE14E1B317C}">
      <dgm:prSet/>
      <dgm:spPr/>
      <dgm:t>
        <a:bodyPr/>
        <a:lstStyle/>
        <a:p>
          <a:endParaRPr lang="en-GB"/>
        </a:p>
      </dgm:t>
    </dgm:pt>
    <dgm:pt modelId="{E53EB6D2-FCA1-4408-A084-4131B3ECFC92}" type="pres">
      <dgm:prSet presAssocID="{E1613169-A8CC-49A1-B215-545D9278E421}" presName="Name0" presStyleCnt="0">
        <dgm:presLayoutVars>
          <dgm:chMax val="1"/>
          <dgm:chPref val="1"/>
          <dgm:dir/>
          <dgm:animOne val="branch"/>
          <dgm:animLvl val="lvl"/>
        </dgm:presLayoutVars>
      </dgm:prSet>
      <dgm:spPr/>
    </dgm:pt>
    <dgm:pt modelId="{7942869A-9A2D-4C4B-8AE7-267023F7179A}" type="pres">
      <dgm:prSet presAssocID="{295AE086-5396-43A7-98F0-8FD4165E72CE}" presName="singleCycle" presStyleCnt="0"/>
      <dgm:spPr/>
    </dgm:pt>
    <dgm:pt modelId="{EBB6FBAE-892A-4280-96A3-065FDE06A9AB}" type="pres">
      <dgm:prSet presAssocID="{295AE086-5396-43A7-98F0-8FD4165E72CE}" presName="singleCenter" presStyleLbl="node1" presStyleIdx="0" presStyleCnt="3" custScaleX="120304" custScaleY="120303" custLinFactNeighborX="-3009" custLinFactNeighborY="-36776">
        <dgm:presLayoutVars>
          <dgm:chMax val="7"/>
          <dgm:chPref val="7"/>
        </dgm:presLayoutVars>
      </dgm:prSet>
      <dgm:spPr/>
    </dgm:pt>
    <dgm:pt modelId="{6E278746-7F03-4583-851E-390F8C15C956}" type="pres">
      <dgm:prSet presAssocID="{34DAD1B2-F538-4C8D-891A-199937A159E6}" presName="Name56" presStyleLbl="parChTrans1D2" presStyleIdx="0" presStyleCnt="2"/>
      <dgm:spPr/>
    </dgm:pt>
    <dgm:pt modelId="{D012D020-62EA-42EA-8D81-11CE1B6964A2}" type="pres">
      <dgm:prSet presAssocID="{8971B55D-7560-42B5-94ED-05C802483DD7}" presName="text0" presStyleLbl="node1" presStyleIdx="1" presStyleCnt="3" custScaleX="173533" custScaleY="173532" custRadScaleRad="116795" custRadScaleInc="-149039">
        <dgm:presLayoutVars>
          <dgm:bulletEnabled val="1"/>
        </dgm:presLayoutVars>
      </dgm:prSet>
      <dgm:spPr/>
    </dgm:pt>
    <dgm:pt modelId="{7B1E92E2-6D67-44E5-BAC2-203481173180}" type="pres">
      <dgm:prSet presAssocID="{7BF4214D-9B01-47F6-B1AE-8B364DD03145}" presName="Name56" presStyleLbl="parChTrans1D2" presStyleIdx="1" presStyleCnt="2"/>
      <dgm:spPr/>
    </dgm:pt>
    <dgm:pt modelId="{C5DC31FF-CFB1-4CFB-8CFE-10341F2342D8}" type="pres">
      <dgm:prSet presAssocID="{249FA51C-F709-41B8-A24E-2D7FBB3567B3}" presName="text0" presStyleLbl="node1" presStyleIdx="2" presStyleCnt="3" custScaleX="172027" custScaleY="172027" custRadScaleRad="111434" custRadScaleInc="-48951">
        <dgm:presLayoutVars>
          <dgm:bulletEnabled val="1"/>
        </dgm:presLayoutVars>
      </dgm:prSet>
      <dgm:spPr/>
    </dgm:pt>
  </dgm:ptLst>
  <dgm:cxnLst>
    <dgm:cxn modelId="{ED93F20A-622E-4396-9300-838109506855}" type="presOf" srcId="{E1613169-A8CC-49A1-B215-545D9278E421}" destId="{E53EB6D2-FCA1-4408-A084-4131B3ECFC92}" srcOrd="0" destOrd="0" presId="urn:microsoft.com/office/officeart/2008/layout/RadialCluster"/>
    <dgm:cxn modelId="{347AC215-1E7F-4D98-9B04-9EE14E1B317C}" srcId="{295AE086-5396-43A7-98F0-8FD4165E72CE}" destId="{249FA51C-F709-41B8-A24E-2D7FBB3567B3}" srcOrd="1" destOrd="0" parTransId="{7BF4214D-9B01-47F6-B1AE-8B364DD03145}" sibTransId="{55A1AE84-0BB2-4BCA-B1D2-C41DCD1A4BEF}"/>
    <dgm:cxn modelId="{9A98F01B-44DC-45D4-BA2C-44A0A95F7E57}" srcId="{295AE086-5396-43A7-98F0-8FD4165E72CE}" destId="{8971B55D-7560-42B5-94ED-05C802483DD7}" srcOrd="0" destOrd="0" parTransId="{34DAD1B2-F538-4C8D-891A-199937A159E6}" sibTransId="{15E7AE2F-FDF4-476F-93A6-C06C7B26733B}"/>
    <dgm:cxn modelId="{14A63976-C9CA-4279-B72F-29DADFF38745}" type="presOf" srcId="{34DAD1B2-F538-4C8D-891A-199937A159E6}" destId="{6E278746-7F03-4583-851E-390F8C15C956}" srcOrd="0" destOrd="0" presId="urn:microsoft.com/office/officeart/2008/layout/RadialCluster"/>
    <dgm:cxn modelId="{A5175E58-C1FA-4216-BEC6-A2A16CABBD9B}" type="presOf" srcId="{8971B55D-7560-42B5-94ED-05C802483DD7}" destId="{D012D020-62EA-42EA-8D81-11CE1B6964A2}" srcOrd="0" destOrd="0" presId="urn:microsoft.com/office/officeart/2008/layout/RadialCluster"/>
    <dgm:cxn modelId="{1942C586-EFCA-48DD-A282-012FFF565BC8}" type="presOf" srcId="{249FA51C-F709-41B8-A24E-2D7FBB3567B3}" destId="{C5DC31FF-CFB1-4CFB-8CFE-10341F2342D8}" srcOrd="0" destOrd="0" presId="urn:microsoft.com/office/officeart/2008/layout/RadialCluster"/>
    <dgm:cxn modelId="{9D5A68A4-682F-497A-BD92-C1B1EDF52D80}" type="presOf" srcId="{7BF4214D-9B01-47F6-B1AE-8B364DD03145}" destId="{7B1E92E2-6D67-44E5-BAC2-203481173180}" srcOrd="0" destOrd="0" presId="urn:microsoft.com/office/officeart/2008/layout/RadialCluster"/>
    <dgm:cxn modelId="{C24D92D6-C118-4559-94FA-B8B7BE37938E}" srcId="{E1613169-A8CC-49A1-B215-545D9278E421}" destId="{295AE086-5396-43A7-98F0-8FD4165E72CE}" srcOrd="0" destOrd="0" parTransId="{5AC0A484-F419-49A1-9DEA-5F719B7E1137}" sibTransId="{BD471C5D-E4A2-4F49-BED4-295B8E310DAA}"/>
    <dgm:cxn modelId="{8687C8D9-21AC-41AD-87FF-F0B3C39CB624}" type="presOf" srcId="{295AE086-5396-43A7-98F0-8FD4165E72CE}" destId="{EBB6FBAE-892A-4280-96A3-065FDE06A9AB}" srcOrd="0" destOrd="0" presId="urn:microsoft.com/office/officeart/2008/layout/RadialCluster"/>
    <dgm:cxn modelId="{CAAD6FB3-83E0-45E9-9381-370D78F87E9B}" type="presParOf" srcId="{E53EB6D2-FCA1-4408-A084-4131B3ECFC92}" destId="{7942869A-9A2D-4C4B-8AE7-267023F7179A}" srcOrd="0" destOrd="0" presId="urn:microsoft.com/office/officeart/2008/layout/RadialCluster"/>
    <dgm:cxn modelId="{332E30F6-280F-4E2C-B34F-3C87EF93BE47}" type="presParOf" srcId="{7942869A-9A2D-4C4B-8AE7-267023F7179A}" destId="{EBB6FBAE-892A-4280-96A3-065FDE06A9AB}" srcOrd="0" destOrd="0" presId="urn:microsoft.com/office/officeart/2008/layout/RadialCluster"/>
    <dgm:cxn modelId="{28B4463A-2536-468C-A4AC-5B999E53BEE7}" type="presParOf" srcId="{7942869A-9A2D-4C4B-8AE7-267023F7179A}" destId="{6E278746-7F03-4583-851E-390F8C15C956}" srcOrd="1" destOrd="0" presId="urn:microsoft.com/office/officeart/2008/layout/RadialCluster"/>
    <dgm:cxn modelId="{A8EB4F67-9BC4-47A9-AECE-200E22D4E594}" type="presParOf" srcId="{7942869A-9A2D-4C4B-8AE7-267023F7179A}" destId="{D012D020-62EA-42EA-8D81-11CE1B6964A2}" srcOrd="2" destOrd="0" presId="urn:microsoft.com/office/officeart/2008/layout/RadialCluster"/>
    <dgm:cxn modelId="{FD4814CA-C2C9-4F77-9513-ACA3C8C5C4E1}" type="presParOf" srcId="{7942869A-9A2D-4C4B-8AE7-267023F7179A}" destId="{7B1E92E2-6D67-44E5-BAC2-203481173180}" srcOrd="3" destOrd="0" presId="urn:microsoft.com/office/officeart/2008/layout/RadialCluster"/>
    <dgm:cxn modelId="{58547F0B-A31C-44FC-ADE6-00896E012450}" type="presParOf" srcId="{7942869A-9A2D-4C4B-8AE7-267023F7179A}" destId="{C5DC31FF-CFB1-4CFB-8CFE-10341F2342D8}"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72E92F-A3B7-4475-84BC-4BB162C99150}"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GB"/>
        </a:p>
      </dgm:t>
    </dgm:pt>
    <dgm:pt modelId="{21F5F9F1-2850-419F-91C2-59A9F3C62137}">
      <dgm:prSet phldrT="[Testo]"/>
      <dgm:spPr>
        <a:solidFill>
          <a:schemeClr val="accent1">
            <a:hueOff val="0"/>
            <a:satOff val="0"/>
            <a:lumOff val="0"/>
            <a:alpha val="62000"/>
          </a:schemeClr>
        </a:solidFill>
      </dgm:spPr>
      <dgm:t>
        <a:bodyPr/>
        <a:lstStyle/>
        <a:p>
          <a:r>
            <a:rPr lang="en-GB" dirty="0"/>
            <a:t>input data</a:t>
          </a:r>
        </a:p>
      </dgm:t>
    </dgm:pt>
    <dgm:pt modelId="{2958DE83-B687-40F4-84E2-CC8AF8A85B47}" type="parTrans" cxnId="{D4DC4305-4457-46EA-8719-C1DFD073EC36}">
      <dgm:prSet/>
      <dgm:spPr/>
      <dgm:t>
        <a:bodyPr/>
        <a:lstStyle/>
        <a:p>
          <a:endParaRPr lang="en-GB"/>
        </a:p>
      </dgm:t>
    </dgm:pt>
    <dgm:pt modelId="{B1DD0BF7-7CD7-44FE-B423-479DA2C0B8B1}" type="sibTrans" cxnId="{D4DC4305-4457-46EA-8719-C1DFD073EC36}">
      <dgm:prSet/>
      <dgm:spPr/>
      <dgm:t>
        <a:bodyPr/>
        <a:lstStyle/>
        <a:p>
          <a:endParaRPr lang="en-GB" dirty="0"/>
        </a:p>
      </dgm:t>
    </dgm:pt>
    <dgm:pt modelId="{B75BBC8E-72E0-4832-94CF-5BB7F362B021}">
      <dgm:prSet phldrT="[Testo]"/>
      <dgm:spPr>
        <a:solidFill>
          <a:schemeClr val="accent1">
            <a:hueOff val="0"/>
            <a:satOff val="0"/>
            <a:lumOff val="0"/>
            <a:alpha val="62000"/>
          </a:schemeClr>
        </a:solidFill>
      </dgm:spPr>
      <dgm:t>
        <a:bodyPr/>
        <a:lstStyle/>
        <a:p>
          <a:r>
            <a:rPr lang="en-GB" dirty="0"/>
            <a:t>Encryption</a:t>
          </a:r>
        </a:p>
      </dgm:t>
    </dgm:pt>
    <dgm:pt modelId="{F0A7ADF6-B647-4C4C-9E2D-2EE6C8A1FC5C}" type="parTrans" cxnId="{8049BEFA-9225-4939-8C65-AA3A420FC00C}">
      <dgm:prSet/>
      <dgm:spPr/>
      <dgm:t>
        <a:bodyPr/>
        <a:lstStyle/>
        <a:p>
          <a:endParaRPr lang="en-GB"/>
        </a:p>
      </dgm:t>
    </dgm:pt>
    <dgm:pt modelId="{FCEE7457-FB08-46D7-9C0A-E987D7C29330}" type="sibTrans" cxnId="{8049BEFA-9225-4939-8C65-AA3A420FC00C}">
      <dgm:prSet/>
      <dgm:spPr/>
      <dgm:t>
        <a:bodyPr/>
        <a:lstStyle/>
        <a:p>
          <a:endParaRPr lang="en-GB" dirty="0"/>
        </a:p>
      </dgm:t>
    </dgm:pt>
    <dgm:pt modelId="{4DBE8770-7282-4C42-A979-15219D25151C}">
      <dgm:prSet phldrT="[Testo]"/>
      <dgm:spPr>
        <a:solidFill>
          <a:schemeClr val="accent5">
            <a:lumMod val="60000"/>
            <a:lumOff val="40000"/>
          </a:schemeClr>
        </a:solidFill>
      </dgm:spPr>
      <dgm:t>
        <a:bodyPr/>
        <a:lstStyle/>
        <a:p>
          <a:r>
            <a:rPr lang="en-GB" dirty="0"/>
            <a:t>Neural Network </a:t>
          </a:r>
        </a:p>
      </dgm:t>
    </dgm:pt>
    <dgm:pt modelId="{730CA8CF-37B7-4BAB-B8F9-5A1F8D1304BF}" type="parTrans" cxnId="{149A4FAE-8A29-45FF-843B-ADF4449E22EC}">
      <dgm:prSet/>
      <dgm:spPr/>
      <dgm:t>
        <a:bodyPr/>
        <a:lstStyle/>
        <a:p>
          <a:endParaRPr lang="en-GB"/>
        </a:p>
      </dgm:t>
    </dgm:pt>
    <dgm:pt modelId="{2E5B76E5-FE86-43FD-B759-291EB39EA557}" type="sibTrans" cxnId="{149A4FAE-8A29-45FF-843B-ADF4449E22EC}">
      <dgm:prSet/>
      <dgm:spPr/>
      <dgm:t>
        <a:bodyPr/>
        <a:lstStyle/>
        <a:p>
          <a:endParaRPr lang="en-GB" dirty="0"/>
        </a:p>
      </dgm:t>
    </dgm:pt>
    <dgm:pt modelId="{FA044DE9-F3B2-4944-B947-3AED329AB53C}">
      <dgm:prSet phldrT="[Testo]"/>
      <dgm:spPr>
        <a:solidFill>
          <a:schemeClr val="accent1">
            <a:hueOff val="0"/>
            <a:satOff val="0"/>
            <a:lumOff val="0"/>
            <a:alpha val="62000"/>
          </a:schemeClr>
        </a:solidFill>
      </dgm:spPr>
      <dgm:t>
        <a:bodyPr/>
        <a:lstStyle/>
        <a:p>
          <a:r>
            <a:rPr lang="en-GB" dirty="0"/>
            <a:t>Decryption </a:t>
          </a:r>
        </a:p>
      </dgm:t>
    </dgm:pt>
    <dgm:pt modelId="{2C7E64A9-8490-41BC-AC02-2B763C876687}" type="parTrans" cxnId="{167AED03-A221-4CBC-B267-F277E55C5161}">
      <dgm:prSet/>
      <dgm:spPr/>
      <dgm:t>
        <a:bodyPr/>
        <a:lstStyle/>
        <a:p>
          <a:endParaRPr lang="en-GB"/>
        </a:p>
      </dgm:t>
    </dgm:pt>
    <dgm:pt modelId="{40FDC952-09B7-4407-B7FC-16D6DC9351F8}" type="sibTrans" cxnId="{167AED03-A221-4CBC-B267-F277E55C5161}">
      <dgm:prSet/>
      <dgm:spPr/>
      <dgm:t>
        <a:bodyPr/>
        <a:lstStyle/>
        <a:p>
          <a:endParaRPr lang="en-GB" dirty="0"/>
        </a:p>
      </dgm:t>
    </dgm:pt>
    <dgm:pt modelId="{A93FBA22-9E0D-46D3-B235-E4B3A5E38DF0}">
      <dgm:prSet phldrT="[Testo]"/>
      <dgm:spPr>
        <a:solidFill>
          <a:schemeClr val="accent1">
            <a:hueOff val="0"/>
            <a:satOff val="0"/>
            <a:lumOff val="0"/>
            <a:alpha val="62000"/>
          </a:schemeClr>
        </a:solidFill>
      </dgm:spPr>
      <dgm:t>
        <a:bodyPr/>
        <a:lstStyle/>
        <a:p>
          <a:r>
            <a:rPr lang="en-GB" dirty="0"/>
            <a:t>Predictions</a:t>
          </a:r>
        </a:p>
      </dgm:t>
    </dgm:pt>
    <dgm:pt modelId="{0852A100-0C38-4142-95D6-356607BECDE7}" type="parTrans" cxnId="{DE983ACD-7D6C-40D6-AA0A-07B8C25A22A5}">
      <dgm:prSet/>
      <dgm:spPr/>
      <dgm:t>
        <a:bodyPr/>
        <a:lstStyle/>
        <a:p>
          <a:endParaRPr lang="en-GB"/>
        </a:p>
      </dgm:t>
    </dgm:pt>
    <dgm:pt modelId="{15081E01-2889-4515-90C7-366FF27EC354}" type="sibTrans" cxnId="{DE983ACD-7D6C-40D6-AA0A-07B8C25A22A5}">
      <dgm:prSet/>
      <dgm:spPr/>
      <dgm:t>
        <a:bodyPr/>
        <a:lstStyle/>
        <a:p>
          <a:endParaRPr lang="en-GB"/>
        </a:p>
      </dgm:t>
    </dgm:pt>
    <dgm:pt modelId="{23161633-D42D-47B7-8F0C-F2367C7F6CF4}" type="pres">
      <dgm:prSet presAssocID="{CB72E92F-A3B7-4475-84BC-4BB162C99150}" presName="diagram" presStyleCnt="0">
        <dgm:presLayoutVars>
          <dgm:dir/>
          <dgm:resizeHandles val="exact"/>
        </dgm:presLayoutVars>
      </dgm:prSet>
      <dgm:spPr/>
    </dgm:pt>
    <dgm:pt modelId="{BAC6D728-ECDE-4304-8C16-FD0CC1BF92A2}" type="pres">
      <dgm:prSet presAssocID="{21F5F9F1-2850-419F-91C2-59A9F3C62137}" presName="node" presStyleLbl="node1" presStyleIdx="0" presStyleCnt="5" custScaleX="68945" custScaleY="68945">
        <dgm:presLayoutVars>
          <dgm:bulletEnabled val="1"/>
        </dgm:presLayoutVars>
      </dgm:prSet>
      <dgm:spPr/>
    </dgm:pt>
    <dgm:pt modelId="{12C63A87-59ED-4BF9-8A7B-42D153396FA9}" type="pres">
      <dgm:prSet presAssocID="{B1DD0BF7-7CD7-44FE-B423-479DA2C0B8B1}" presName="sibTrans" presStyleLbl="sibTrans2D1" presStyleIdx="0" presStyleCnt="4" custScaleX="78022" custScaleY="78023"/>
      <dgm:spPr/>
    </dgm:pt>
    <dgm:pt modelId="{4B1FAE84-8029-4B5D-8D22-0E8AFB20DC21}" type="pres">
      <dgm:prSet presAssocID="{B1DD0BF7-7CD7-44FE-B423-479DA2C0B8B1}" presName="connectorText" presStyleLbl="sibTrans2D1" presStyleIdx="0" presStyleCnt="4"/>
      <dgm:spPr/>
    </dgm:pt>
    <dgm:pt modelId="{06302C4B-7A62-43D7-9E32-8AFFA1B4B65A}" type="pres">
      <dgm:prSet presAssocID="{B75BBC8E-72E0-4832-94CF-5BB7F362B021}" presName="node" presStyleLbl="node1" presStyleIdx="1" presStyleCnt="5" custScaleX="68945" custScaleY="68945">
        <dgm:presLayoutVars>
          <dgm:bulletEnabled val="1"/>
        </dgm:presLayoutVars>
      </dgm:prSet>
      <dgm:spPr/>
    </dgm:pt>
    <dgm:pt modelId="{F83842D9-CC3C-4D28-8F60-23C93BE2FE28}" type="pres">
      <dgm:prSet presAssocID="{FCEE7457-FB08-46D7-9C0A-E987D7C29330}" presName="sibTrans" presStyleLbl="sibTrans2D1" presStyleIdx="1" presStyleCnt="4" custScaleX="78023" custScaleY="78023"/>
      <dgm:spPr/>
    </dgm:pt>
    <dgm:pt modelId="{672BCE99-BBF3-47E2-ADBE-751373128EE6}" type="pres">
      <dgm:prSet presAssocID="{FCEE7457-FB08-46D7-9C0A-E987D7C29330}" presName="connectorText" presStyleLbl="sibTrans2D1" presStyleIdx="1" presStyleCnt="4"/>
      <dgm:spPr/>
    </dgm:pt>
    <dgm:pt modelId="{DBAB4179-4E7A-47DA-8EEC-3D4133AE8CEB}" type="pres">
      <dgm:prSet presAssocID="{4DBE8770-7282-4C42-A979-15219D25151C}" presName="node" presStyleLbl="node1" presStyleIdx="2" presStyleCnt="5" custLinFactNeighborX="48215" custLinFactNeighborY="64419">
        <dgm:presLayoutVars>
          <dgm:bulletEnabled val="1"/>
        </dgm:presLayoutVars>
      </dgm:prSet>
      <dgm:spPr/>
    </dgm:pt>
    <dgm:pt modelId="{7E1E8AAF-73FE-4CC8-8A93-079BBF67C8BA}" type="pres">
      <dgm:prSet presAssocID="{2E5B76E5-FE86-43FD-B759-291EB39EA557}" presName="sibTrans" presStyleLbl="sibTrans2D1" presStyleIdx="2" presStyleCnt="4" custScaleX="78023" custScaleY="78023" custLinFactNeighborX="-29635" custLinFactNeighborY="18617"/>
      <dgm:spPr/>
    </dgm:pt>
    <dgm:pt modelId="{2429D9B5-C444-4551-AEF9-556CE38D2876}" type="pres">
      <dgm:prSet presAssocID="{2E5B76E5-FE86-43FD-B759-291EB39EA557}" presName="connectorText" presStyleLbl="sibTrans2D1" presStyleIdx="2" presStyleCnt="4"/>
      <dgm:spPr/>
    </dgm:pt>
    <dgm:pt modelId="{A03952AA-3820-4F35-A098-5D0697EF1264}" type="pres">
      <dgm:prSet presAssocID="{FA044DE9-F3B2-4944-B947-3AED329AB53C}" presName="node" presStyleLbl="node1" presStyleIdx="3" presStyleCnt="5" custScaleX="68945" custScaleY="68945" custLinFactX="-40000" custLinFactNeighborX="-100000" custLinFactNeighborY="-7233">
        <dgm:presLayoutVars>
          <dgm:bulletEnabled val="1"/>
        </dgm:presLayoutVars>
      </dgm:prSet>
      <dgm:spPr/>
    </dgm:pt>
    <dgm:pt modelId="{3A1501EE-92F8-4DC6-9E3C-C4A9B088C865}" type="pres">
      <dgm:prSet presAssocID="{40FDC952-09B7-4407-B7FC-16D6DC9351F8}" presName="sibTrans" presStyleLbl="sibTrans2D1" presStyleIdx="3" presStyleCnt="4" custScaleX="78022" custScaleY="78023"/>
      <dgm:spPr/>
    </dgm:pt>
    <dgm:pt modelId="{75CED043-78CC-46AB-8B85-2AC23EF71D93}" type="pres">
      <dgm:prSet presAssocID="{40FDC952-09B7-4407-B7FC-16D6DC9351F8}" presName="connectorText" presStyleLbl="sibTrans2D1" presStyleIdx="3" presStyleCnt="4"/>
      <dgm:spPr/>
    </dgm:pt>
    <dgm:pt modelId="{9672A1D1-3247-4A5C-942B-E1B7B9EAF9C9}" type="pres">
      <dgm:prSet presAssocID="{A93FBA22-9E0D-46D3-B235-E4B3A5E38DF0}" presName="node" presStyleLbl="node1" presStyleIdx="4" presStyleCnt="5" custScaleX="68945" custScaleY="68945" custLinFactX="-41214" custLinFactNeighborX="-100000" custLinFactNeighborY="-7358">
        <dgm:presLayoutVars>
          <dgm:bulletEnabled val="1"/>
        </dgm:presLayoutVars>
      </dgm:prSet>
      <dgm:spPr/>
    </dgm:pt>
  </dgm:ptLst>
  <dgm:cxnLst>
    <dgm:cxn modelId="{AD8D4D03-0BDF-4278-B4AD-8AF7135DF5ED}" type="presOf" srcId="{2E5B76E5-FE86-43FD-B759-291EB39EA557}" destId="{7E1E8AAF-73FE-4CC8-8A93-079BBF67C8BA}" srcOrd="0" destOrd="0" presId="urn:microsoft.com/office/officeart/2005/8/layout/process5"/>
    <dgm:cxn modelId="{167AED03-A221-4CBC-B267-F277E55C5161}" srcId="{CB72E92F-A3B7-4475-84BC-4BB162C99150}" destId="{FA044DE9-F3B2-4944-B947-3AED329AB53C}" srcOrd="3" destOrd="0" parTransId="{2C7E64A9-8490-41BC-AC02-2B763C876687}" sibTransId="{40FDC952-09B7-4407-B7FC-16D6DC9351F8}"/>
    <dgm:cxn modelId="{D4DC4305-4457-46EA-8719-C1DFD073EC36}" srcId="{CB72E92F-A3B7-4475-84BC-4BB162C99150}" destId="{21F5F9F1-2850-419F-91C2-59A9F3C62137}" srcOrd="0" destOrd="0" parTransId="{2958DE83-B687-40F4-84E2-CC8AF8A85B47}" sibTransId="{B1DD0BF7-7CD7-44FE-B423-479DA2C0B8B1}"/>
    <dgm:cxn modelId="{B4BE9013-53BA-450D-BDC4-5D857FBA2E89}" type="presOf" srcId="{FCEE7457-FB08-46D7-9C0A-E987D7C29330}" destId="{672BCE99-BBF3-47E2-ADBE-751373128EE6}" srcOrd="1" destOrd="0" presId="urn:microsoft.com/office/officeart/2005/8/layout/process5"/>
    <dgm:cxn modelId="{ABC38125-5213-4160-A6CE-08303C3B3ACA}" type="presOf" srcId="{B1DD0BF7-7CD7-44FE-B423-479DA2C0B8B1}" destId="{4B1FAE84-8029-4B5D-8D22-0E8AFB20DC21}" srcOrd="1" destOrd="0" presId="urn:microsoft.com/office/officeart/2005/8/layout/process5"/>
    <dgm:cxn modelId="{A6F27534-F107-4D5A-8EF7-B4F3E3648EB6}" type="presOf" srcId="{FCEE7457-FB08-46D7-9C0A-E987D7C29330}" destId="{F83842D9-CC3C-4D28-8F60-23C93BE2FE28}" srcOrd="0" destOrd="0" presId="urn:microsoft.com/office/officeart/2005/8/layout/process5"/>
    <dgm:cxn modelId="{E67E0F70-C299-4DD1-AF5A-5C0F0AB97333}" type="presOf" srcId="{B75BBC8E-72E0-4832-94CF-5BB7F362B021}" destId="{06302C4B-7A62-43D7-9E32-8AFFA1B4B65A}" srcOrd="0" destOrd="0" presId="urn:microsoft.com/office/officeart/2005/8/layout/process5"/>
    <dgm:cxn modelId="{BFE0F488-9F8C-4010-A7B0-610870566C97}" type="presOf" srcId="{2E5B76E5-FE86-43FD-B759-291EB39EA557}" destId="{2429D9B5-C444-4551-AEF9-556CE38D2876}" srcOrd="1" destOrd="0" presId="urn:microsoft.com/office/officeart/2005/8/layout/process5"/>
    <dgm:cxn modelId="{511B9A8C-D94E-4642-9081-50AF36B661DE}" type="presOf" srcId="{40FDC952-09B7-4407-B7FC-16D6DC9351F8}" destId="{3A1501EE-92F8-4DC6-9E3C-C4A9B088C865}" srcOrd="0" destOrd="0" presId="urn:microsoft.com/office/officeart/2005/8/layout/process5"/>
    <dgm:cxn modelId="{AF274396-66A6-462F-83E7-266CCFB59207}" type="presOf" srcId="{4DBE8770-7282-4C42-A979-15219D25151C}" destId="{DBAB4179-4E7A-47DA-8EEC-3D4133AE8CEB}" srcOrd="0" destOrd="0" presId="urn:microsoft.com/office/officeart/2005/8/layout/process5"/>
    <dgm:cxn modelId="{D2FBA79D-2B34-4186-A79F-92CFE9148161}" type="presOf" srcId="{FA044DE9-F3B2-4944-B947-3AED329AB53C}" destId="{A03952AA-3820-4F35-A098-5D0697EF1264}" srcOrd="0" destOrd="0" presId="urn:microsoft.com/office/officeart/2005/8/layout/process5"/>
    <dgm:cxn modelId="{9C3001A4-0593-437B-8558-6786B20DCDD7}" type="presOf" srcId="{40FDC952-09B7-4407-B7FC-16D6DC9351F8}" destId="{75CED043-78CC-46AB-8B85-2AC23EF71D93}" srcOrd="1" destOrd="0" presId="urn:microsoft.com/office/officeart/2005/8/layout/process5"/>
    <dgm:cxn modelId="{573E35A8-488F-4794-93EE-C78B69F4BC67}" type="presOf" srcId="{B1DD0BF7-7CD7-44FE-B423-479DA2C0B8B1}" destId="{12C63A87-59ED-4BF9-8A7B-42D153396FA9}" srcOrd="0" destOrd="0" presId="urn:microsoft.com/office/officeart/2005/8/layout/process5"/>
    <dgm:cxn modelId="{149A4FAE-8A29-45FF-843B-ADF4449E22EC}" srcId="{CB72E92F-A3B7-4475-84BC-4BB162C99150}" destId="{4DBE8770-7282-4C42-A979-15219D25151C}" srcOrd="2" destOrd="0" parTransId="{730CA8CF-37B7-4BAB-B8F9-5A1F8D1304BF}" sibTransId="{2E5B76E5-FE86-43FD-B759-291EB39EA557}"/>
    <dgm:cxn modelId="{35064CCC-9D5B-4894-8077-6D19B1AFE20B}" type="presOf" srcId="{21F5F9F1-2850-419F-91C2-59A9F3C62137}" destId="{BAC6D728-ECDE-4304-8C16-FD0CC1BF92A2}" srcOrd="0" destOrd="0" presId="urn:microsoft.com/office/officeart/2005/8/layout/process5"/>
    <dgm:cxn modelId="{DE983ACD-7D6C-40D6-AA0A-07B8C25A22A5}" srcId="{CB72E92F-A3B7-4475-84BC-4BB162C99150}" destId="{A93FBA22-9E0D-46D3-B235-E4B3A5E38DF0}" srcOrd="4" destOrd="0" parTransId="{0852A100-0C38-4142-95D6-356607BECDE7}" sibTransId="{15081E01-2889-4515-90C7-366FF27EC354}"/>
    <dgm:cxn modelId="{EC1E6BF2-439E-4467-AA02-EBDBED8CD947}" type="presOf" srcId="{CB72E92F-A3B7-4475-84BC-4BB162C99150}" destId="{23161633-D42D-47B7-8F0C-F2367C7F6CF4}" srcOrd="0" destOrd="0" presId="urn:microsoft.com/office/officeart/2005/8/layout/process5"/>
    <dgm:cxn modelId="{8049BEFA-9225-4939-8C65-AA3A420FC00C}" srcId="{CB72E92F-A3B7-4475-84BC-4BB162C99150}" destId="{B75BBC8E-72E0-4832-94CF-5BB7F362B021}" srcOrd="1" destOrd="0" parTransId="{F0A7ADF6-B647-4C4C-9E2D-2EE6C8A1FC5C}" sibTransId="{FCEE7457-FB08-46D7-9C0A-E987D7C29330}"/>
    <dgm:cxn modelId="{8A6DF9FB-0119-461B-93AE-2DD3A467F92D}" type="presOf" srcId="{A93FBA22-9E0D-46D3-B235-E4B3A5E38DF0}" destId="{9672A1D1-3247-4A5C-942B-E1B7B9EAF9C9}" srcOrd="0" destOrd="0" presId="urn:microsoft.com/office/officeart/2005/8/layout/process5"/>
    <dgm:cxn modelId="{3484BDE3-D0AD-4160-8198-A58D1A6D3BAD}" type="presParOf" srcId="{23161633-D42D-47B7-8F0C-F2367C7F6CF4}" destId="{BAC6D728-ECDE-4304-8C16-FD0CC1BF92A2}" srcOrd="0" destOrd="0" presId="urn:microsoft.com/office/officeart/2005/8/layout/process5"/>
    <dgm:cxn modelId="{8B7A8BFF-3F26-4843-A3E7-E1E3167FCC6D}" type="presParOf" srcId="{23161633-D42D-47B7-8F0C-F2367C7F6CF4}" destId="{12C63A87-59ED-4BF9-8A7B-42D153396FA9}" srcOrd="1" destOrd="0" presId="urn:microsoft.com/office/officeart/2005/8/layout/process5"/>
    <dgm:cxn modelId="{6F1458A7-AA29-44B3-ACCC-48EB31E47828}" type="presParOf" srcId="{12C63A87-59ED-4BF9-8A7B-42D153396FA9}" destId="{4B1FAE84-8029-4B5D-8D22-0E8AFB20DC21}" srcOrd="0" destOrd="0" presId="urn:microsoft.com/office/officeart/2005/8/layout/process5"/>
    <dgm:cxn modelId="{E011D6C9-02A3-4CD7-95D7-0788759FADEC}" type="presParOf" srcId="{23161633-D42D-47B7-8F0C-F2367C7F6CF4}" destId="{06302C4B-7A62-43D7-9E32-8AFFA1B4B65A}" srcOrd="2" destOrd="0" presId="urn:microsoft.com/office/officeart/2005/8/layout/process5"/>
    <dgm:cxn modelId="{9A4D5346-D884-4309-B4EC-A68BA0A8C1DE}" type="presParOf" srcId="{23161633-D42D-47B7-8F0C-F2367C7F6CF4}" destId="{F83842D9-CC3C-4D28-8F60-23C93BE2FE28}" srcOrd="3" destOrd="0" presId="urn:microsoft.com/office/officeart/2005/8/layout/process5"/>
    <dgm:cxn modelId="{E3FE36A8-E8CD-453B-90CB-D318A999C5EF}" type="presParOf" srcId="{F83842D9-CC3C-4D28-8F60-23C93BE2FE28}" destId="{672BCE99-BBF3-47E2-ADBE-751373128EE6}" srcOrd="0" destOrd="0" presId="urn:microsoft.com/office/officeart/2005/8/layout/process5"/>
    <dgm:cxn modelId="{0FA25123-3460-488F-BC93-A6179075EE8C}" type="presParOf" srcId="{23161633-D42D-47B7-8F0C-F2367C7F6CF4}" destId="{DBAB4179-4E7A-47DA-8EEC-3D4133AE8CEB}" srcOrd="4" destOrd="0" presId="urn:microsoft.com/office/officeart/2005/8/layout/process5"/>
    <dgm:cxn modelId="{D2AD8214-08DB-4BDA-8029-0297CA552A8D}" type="presParOf" srcId="{23161633-D42D-47B7-8F0C-F2367C7F6CF4}" destId="{7E1E8AAF-73FE-4CC8-8A93-079BBF67C8BA}" srcOrd="5" destOrd="0" presId="urn:microsoft.com/office/officeart/2005/8/layout/process5"/>
    <dgm:cxn modelId="{BE385EEA-CBB3-4B60-914B-C2128699311E}" type="presParOf" srcId="{7E1E8AAF-73FE-4CC8-8A93-079BBF67C8BA}" destId="{2429D9B5-C444-4551-AEF9-556CE38D2876}" srcOrd="0" destOrd="0" presId="urn:microsoft.com/office/officeart/2005/8/layout/process5"/>
    <dgm:cxn modelId="{F4D68174-CFBB-43BE-909F-53AB17E8ADF1}" type="presParOf" srcId="{23161633-D42D-47B7-8F0C-F2367C7F6CF4}" destId="{A03952AA-3820-4F35-A098-5D0697EF1264}" srcOrd="6" destOrd="0" presId="urn:microsoft.com/office/officeart/2005/8/layout/process5"/>
    <dgm:cxn modelId="{4674F6B7-44C6-41AD-B157-8D78C33B4A6F}" type="presParOf" srcId="{23161633-D42D-47B7-8F0C-F2367C7F6CF4}" destId="{3A1501EE-92F8-4DC6-9E3C-C4A9B088C865}" srcOrd="7" destOrd="0" presId="urn:microsoft.com/office/officeart/2005/8/layout/process5"/>
    <dgm:cxn modelId="{A7D2FB89-4F5B-41A0-8FA3-DC87D4FBDE2A}" type="presParOf" srcId="{3A1501EE-92F8-4DC6-9E3C-C4A9B088C865}" destId="{75CED043-78CC-46AB-8B85-2AC23EF71D93}" srcOrd="0" destOrd="0" presId="urn:microsoft.com/office/officeart/2005/8/layout/process5"/>
    <dgm:cxn modelId="{724CE69C-F261-4461-B74B-1268AB34DB4A}" type="presParOf" srcId="{23161633-D42D-47B7-8F0C-F2367C7F6CF4}" destId="{9672A1D1-3247-4A5C-942B-E1B7B9EAF9C9}"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72E92F-A3B7-4475-84BC-4BB162C99150}"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GB"/>
        </a:p>
      </dgm:t>
    </dgm:pt>
    <dgm:pt modelId="{21F5F9F1-2850-419F-91C2-59A9F3C62137}">
      <dgm:prSet phldrT="[Testo]"/>
      <dgm:spPr>
        <a:solidFill>
          <a:schemeClr val="accent1">
            <a:hueOff val="0"/>
            <a:satOff val="0"/>
            <a:lumOff val="0"/>
            <a:alpha val="62000"/>
          </a:schemeClr>
        </a:solidFill>
      </dgm:spPr>
      <dgm:t>
        <a:bodyPr/>
        <a:lstStyle/>
        <a:p>
          <a:r>
            <a:rPr lang="en-GB" dirty="0"/>
            <a:t>MNIST</a:t>
          </a:r>
        </a:p>
        <a:p>
          <a:r>
            <a:rPr lang="en-GB" dirty="0"/>
            <a:t>dataset</a:t>
          </a:r>
        </a:p>
      </dgm:t>
    </dgm:pt>
    <dgm:pt modelId="{2958DE83-B687-40F4-84E2-CC8AF8A85B47}" type="parTrans" cxnId="{D4DC4305-4457-46EA-8719-C1DFD073EC36}">
      <dgm:prSet/>
      <dgm:spPr/>
      <dgm:t>
        <a:bodyPr/>
        <a:lstStyle/>
        <a:p>
          <a:endParaRPr lang="en-GB"/>
        </a:p>
      </dgm:t>
    </dgm:pt>
    <dgm:pt modelId="{B1DD0BF7-7CD7-44FE-B423-479DA2C0B8B1}" type="sibTrans" cxnId="{D4DC4305-4457-46EA-8719-C1DFD073EC36}">
      <dgm:prSet/>
      <dgm:spPr/>
      <dgm:t>
        <a:bodyPr/>
        <a:lstStyle/>
        <a:p>
          <a:endParaRPr lang="en-GB" dirty="0"/>
        </a:p>
      </dgm:t>
    </dgm:pt>
    <dgm:pt modelId="{B75BBC8E-72E0-4832-94CF-5BB7F362B021}">
      <dgm:prSet phldrT="[Testo]"/>
      <dgm:spPr>
        <a:solidFill>
          <a:schemeClr val="accent1">
            <a:hueOff val="0"/>
            <a:satOff val="0"/>
            <a:lumOff val="0"/>
            <a:alpha val="62000"/>
          </a:schemeClr>
        </a:solidFill>
      </dgm:spPr>
      <dgm:t>
        <a:bodyPr/>
        <a:lstStyle/>
        <a:p>
          <a:r>
            <a:rPr lang="en-GB" dirty="0"/>
            <a:t>HE </a:t>
          </a:r>
        </a:p>
        <a:p>
          <a:r>
            <a:rPr lang="en-GB" dirty="0"/>
            <a:t>encryption</a:t>
          </a:r>
        </a:p>
      </dgm:t>
    </dgm:pt>
    <dgm:pt modelId="{F0A7ADF6-B647-4C4C-9E2D-2EE6C8A1FC5C}" type="parTrans" cxnId="{8049BEFA-9225-4939-8C65-AA3A420FC00C}">
      <dgm:prSet/>
      <dgm:spPr/>
      <dgm:t>
        <a:bodyPr/>
        <a:lstStyle/>
        <a:p>
          <a:endParaRPr lang="en-GB"/>
        </a:p>
      </dgm:t>
    </dgm:pt>
    <dgm:pt modelId="{FCEE7457-FB08-46D7-9C0A-E987D7C29330}" type="sibTrans" cxnId="{8049BEFA-9225-4939-8C65-AA3A420FC00C}">
      <dgm:prSet/>
      <dgm:spPr/>
      <dgm:t>
        <a:bodyPr/>
        <a:lstStyle/>
        <a:p>
          <a:endParaRPr lang="en-GB" dirty="0"/>
        </a:p>
      </dgm:t>
    </dgm:pt>
    <dgm:pt modelId="{4DBE8770-7282-4C42-A979-15219D25151C}">
      <dgm:prSet phldrT="[Testo]"/>
      <dgm:spPr>
        <a:solidFill>
          <a:schemeClr val="accent5">
            <a:lumMod val="60000"/>
            <a:lumOff val="40000"/>
          </a:schemeClr>
        </a:solidFill>
      </dgm:spPr>
      <dgm:t>
        <a:bodyPr/>
        <a:lstStyle/>
        <a:p>
          <a:r>
            <a:rPr lang="en-GB" dirty="0"/>
            <a:t>Convolutional Neural Network </a:t>
          </a:r>
        </a:p>
      </dgm:t>
    </dgm:pt>
    <dgm:pt modelId="{730CA8CF-37B7-4BAB-B8F9-5A1F8D1304BF}" type="parTrans" cxnId="{149A4FAE-8A29-45FF-843B-ADF4449E22EC}">
      <dgm:prSet/>
      <dgm:spPr/>
      <dgm:t>
        <a:bodyPr/>
        <a:lstStyle/>
        <a:p>
          <a:endParaRPr lang="en-GB"/>
        </a:p>
      </dgm:t>
    </dgm:pt>
    <dgm:pt modelId="{2E5B76E5-FE86-43FD-B759-291EB39EA557}" type="sibTrans" cxnId="{149A4FAE-8A29-45FF-843B-ADF4449E22EC}">
      <dgm:prSet/>
      <dgm:spPr/>
      <dgm:t>
        <a:bodyPr/>
        <a:lstStyle/>
        <a:p>
          <a:endParaRPr lang="en-GB" dirty="0"/>
        </a:p>
      </dgm:t>
    </dgm:pt>
    <dgm:pt modelId="{FA044DE9-F3B2-4944-B947-3AED329AB53C}">
      <dgm:prSet phldrT="[Testo]"/>
      <dgm:spPr>
        <a:solidFill>
          <a:schemeClr val="accent1">
            <a:hueOff val="0"/>
            <a:satOff val="0"/>
            <a:lumOff val="0"/>
            <a:alpha val="62000"/>
          </a:schemeClr>
        </a:solidFill>
      </dgm:spPr>
      <dgm:t>
        <a:bodyPr/>
        <a:lstStyle/>
        <a:p>
          <a:r>
            <a:rPr lang="en-GB" dirty="0"/>
            <a:t>HE</a:t>
          </a:r>
        </a:p>
        <a:p>
          <a:r>
            <a:rPr lang="en-GB" dirty="0"/>
            <a:t>decryption </a:t>
          </a:r>
        </a:p>
      </dgm:t>
    </dgm:pt>
    <dgm:pt modelId="{2C7E64A9-8490-41BC-AC02-2B763C876687}" type="parTrans" cxnId="{167AED03-A221-4CBC-B267-F277E55C5161}">
      <dgm:prSet/>
      <dgm:spPr/>
      <dgm:t>
        <a:bodyPr/>
        <a:lstStyle/>
        <a:p>
          <a:endParaRPr lang="en-GB"/>
        </a:p>
      </dgm:t>
    </dgm:pt>
    <dgm:pt modelId="{40FDC952-09B7-4407-B7FC-16D6DC9351F8}" type="sibTrans" cxnId="{167AED03-A221-4CBC-B267-F277E55C5161}">
      <dgm:prSet/>
      <dgm:spPr/>
      <dgm:t>
        <a:bodyPr/>
        <a:lstStyle/>
        <a:p>
          <a:endParaRPr lang="en-GB" dirty="0"/>
        </a:p>
      </dgm:t>
    </dgm:pt>
    <dgm:pt modelId="{A93FBA22-9E0D-46D3-B235-E4B3A5E38DF0}">
      <dgm:prSet phldrT="[Testo]"/>
      <dgm:spPr>
        <a:solidFill>
          <a:schemeClr val="accent1">
            <a:hueOff val="0"/>
            <a:satOff val="0"/>
            <a:lumOff val="0"/>
            <a:alpha val="62000"/>
          </a:schemeClr>
        </a:solidFill>
      </dgm:spPr>
      <dgm:t>
        <a:bodyPr/>
        <a:lstStyle/>
        <a:p>
          <a:r>
            <a:rPr lang="en-GB" dirty="0"/>
            <a:t>Predictions</a:t>
          </a:r>
        </a:p>
      </dgm:t>
    </dgm:pt>
    <dgm:pt modelId="{0852A100-0C38-4142-95D6-356607BECDE7}" type="parTrans" cxnId="{DE983ACD-7D6C-40D6-AA0A-07B8C25A22A5}">
      <dgm:prSet/>
      <dgm:spPr/>
      <dgm:t>
        <a:bodyPr/>
        <a:lstStyle/>
        <a:p>
          <a:endParaRPr lang="en-GB"/>
        </a:p>
      </dgm:t>
    </dgm:pt>
    <dgm:pt modelId="{15081E01-2889-4515-90C7-366FF27EC354}" type="sibTrans" cxnId="{DE983ACD-7D6C-40D6-AA0A-07B8C25A22A5}">
      <dgm:prSet/>
      <dgm:spPr/>
      <dgm:t>
        <a:bodyPr/>
        <a:lstStyle/>
        <a:p>
          <a:endParaRPr lang="en-GB"/>
        </a:p>
      </dgm:t>
    </dgm:pt>
    <dgm:pt modelId="{23161633-D42D-47B7-8F0C-F2367C7F6CF4}" type="pres">
      <dgm:prSet presAssocID="{CB72E92F-A3B7-4475-84BC-4BB162C99150}" presName="diagram" presStyleCnt="0">
        <dgm:presLayoutVars>
          <dgm:dir/>
          <dgm:resizeHandles val="exact"/>
        </dgm:presLayoutVars>
      </dgm:prSet>
      <dgm:spPr/>
    </dgm:pt>
    <dgm:pt modelId="{BAC6D728-ECDE-4304-8C16-FD0CC1BF92A2}" type="pres">
      <dgm:prSet presAssocID="{21F5F9F1-2850-419F-91C2-59A9F3C62137}" presName="node" presStyleLbl="node1" presStyleIdx="0" presStyleCnt="5" custScaleX="68945" custScaleY="68945">
        <dgm:presLayoutVars>
          <dgm:bulletEnabled val="1"/>
        </dgm:presLayoutVars>
      </dgm:prSet>
      <dgm:spPr/>
    </dgm:pt>
    <dgm:pt modelId="{12C63A87-59ED-4BF9-8A7B-42D153396FA9}" type="pres">
      <dgm:prSet presAssocID="{B1DD0BF7-7CD7-44FE-B423-479DA2C0B8B1}" presName="sibTrans" presStyleLbl="sibTrans2D1" presStyleIdx="0" presStyleCnt="4" custScaleX="78022" custScaleY="78023"/>
      <dgm:spPr/>
    </dgm:pt>
    <dgm:pt modelId="{4B1FAE84-8029-4B5D-8D22-0E8AFB20DC21}" type="pres">
      <dgm:prSet presAssocID="{B1DD0BF7-7CD7-44FE-B423-479DA2C0B8B1}" presName="connectorText" presStyleLbl="sibTrans2D1" presStyleIdx="0" presStyleCnt="4"/>
      <dgm:spPr/>
    </dgm:pt>
    <dgm:pt modelId="{06302C4B-7A62-43D7-9E32-8AFFA1B4B65A}" type="pres">
      <dgm:prSet presAssocID="{B75BBC8E-72E0-4832-94CF-5BB7F362B021}" presName="node" presStyleLbl="node1" presStyleIdx="1" presStyleCnt="5" custScaleX="68945" custScaleY="68945">
        <dgm:presLayoutVars>
          <dgm:bulletEnabled val="1"/>
        </dgm:presLayoutVars>
      </dgm:prSet>
      <dgm:spPr/>
    </dgm:pt>
    <dgm:pt modelId="{F83842D9-CC3C-4D28-8F60-23C93BE2FE28}" type="pres">
      <dgm:prSet presAssocID="{FCEE7457-FB08-46D7-9C0A-E987D7C29330}" presName="sibTrans" presStyleLbl="sibTrans2D1" presStyleIdx="1" presStyleCnt="4" custScaleX="78023" custScaleY="78023"/>
      <dgm:spPr/>
    </dgm:pt>
    <dgm:pt modelId="{672BCE99-BBF3-47E2-ADBE-751373128EE6}" type="pres">
      <dgm:prSet presAssocID="{FCEE7457-FB08-46D7-9C0A-E987D7C29330}" presName="connectorText" presStyleLbl="sibTrans2D1" presStyleIdx="1" presStyleCnt="4"/>
      <dgm:spPr/>
    </dgm:pt>
    <dgm:pt modelId="{DBAB4179-4E7A-47DA-8EEC-3D4133AE8CEB}" type="pres">
      <dgm:prSet presAssocID="{4DBE8770-7282-4C42-A979-15219D25151C}" presName="node" presStyleLbl="node1" presStyleIdx="2" presStyleCnt="5" custLinFactNeighborX="48215" custLinFactNeighborY="64419">
        <dgm:presLayoutVars>
          <dgm:bulletEnabled val="1"/>
        </dgm:presLayoutVars>
      </dgm:prSet>
      <dgm:spPr/>
    </dgm:pt>
    <dgm:pt modelId="{7E1E8AAF-73FE-4CC8-8A93-079BBF67C8BA}" type="pres">
      <dgm:prSet presAssocID="{2E5B76E5-FE86-43FD-B759-291EB39EA557}" presName="sibTrans" presStyleLbl="sibTrans2D1" presStyleIdx="2" presStyleCnt="4" custScaleX="78023" custScaleY="78023" custLinFactNeighborX="-29635" custLinFactNeighborY="18617"/>
      <dgm:spPr/>
    </dgm:pt>
    <dgm:pt modelId="{2429D9B5-C444-4551-AEF9-556CE38D2876}" type="pres">
      <dgm:prSet presAssocID="{2E5B76E5-FE86-43FD-B759-291EB39EA557}" presName="connectorText" presStyleLbl="sibTrans2D1" presStyleIdx="2" presStyleCnt="4"/>
      <dgm:spPr/>
    </dgm:pt>
    <dgm:pt modelId="{A03952AA-3820-4F35-A098-5D0697EF1264}" type="pres">
      <dgm:prSet presAssocID="{FA044DE9-F3B2-4944-B947-3AED329AB53C}" presName="node" presStyleLbl="node1" presStyleIdx="3" presStyleCnt="5" custScaleX="68945" custScaleY="68945" custLinFactX="-40000" custLinFactNeighborX="-100000" custLinFactNeighborY="-7233">
        <dgm:presLayoutVars>
          <dgm:bulletEnabled val="1"/>
        </dgm:presLayoutVars>
      </dgm:prSet>
      <dgm:spPr/>
    </dgm:pt>
    <dgm:pt modelId="{3A1501EE-92F8-4DC6-9E3C-C4A9B088C865}" type="pres">
      <dgm:prSet presAssocID="{40FDC952-09B7-4407-B7FC-16D6DC9351F8}" presName="sibTrans" presStyleLbl="sibTrans2D1" presStyleIdx="3" presStyleCnt="4" custScaleX="78022" custScaleY="78023"/>
      <dgm:spPr/>
    </dgm:pt>
    <dgm:pt modelId="{75CED043-78CC-46AB-8B85-2AC23EF71D93}" type="pres">
      <dgm:prSet presAssocID="{40FDC952-09B7-4407-B7FC-16D6DC9351F8}" presName="connectorText" presStyleLbl="sibTrans2D1" presStyleIdx="3" presStyleCnt="4"/>
      <dgm:spPr/>
    </dgm:pt>
    <dgm:pt modelId="{9672A1D1-3247-4A5C-942B-E1B7B9EAF9C9}" type="pres">
      <dgm:prSet presAssocID="{A93FBA22-9E0D-46D3-B235-E4B3A5E38DF0}" presName="node" presStyleLbl="node1" presStyleIdx="4" presStyleCnt="5" custScaleX="68945" custScaleY="68945" custLinFactX="-41214" custLinFactNeighborX="-100000" custLinFactNeighborY="-7358">
        <dgm:presLayoutVars>
          <dgm:bulletEnabled val="1"/>
        </dgm:presLayoutVars>
      </dgm:prSet>
      <dgm:spPr/>
    </dgm:pt>
  </dgm:ptLst>
  <dgm:cxnLst>
    <dgm:cxn modelId="{AD8D4D03-0BDF-4278-B4AD-8AF7135DF5ED}" type="presOf" srcId="{2E5B76E5-FE86-43FD-B759-291EB39EA557}" destId="{7E1E8AAF-73FE-4CC8-8A93-079BBF67C8BA}" srcOrd="0" destOrd="0" presId="urn:microsoft.com/office/officeart/2005/8/layout/process5"/>
    <dgm:cxn modelId="{167AED03-A221-4CBC-B267-F277E55C5161}" srcId="{CB72E92F-A3B7-4475-84BC-4BB162C99150}" destId="{FA044DE9-F3B2-4944-B947-3AED329AB53C}" srcOrd="3" destOrd="0" parTransId="{2C7E64A9-8490-41BC-AC02-2B763C876687}" sibTransId="{40FDC952-09B7-4407-B7FC-16D6DC9351F8}"/>
    <dgm:cxn modelId="{D4DC4305-4457-46EA-8719-C1DFD073EC36}" srcId="{CB72E92F-A3B7-4475-84BC-4BB162C99150}" destId="{21F5F9F1-2850-419F-91C2-59A9F3C62137}" srcOrd="0" destOrd="0" parTransId="{2958DE83-B687-40F4-84E2-CC8AF8A85B47}" sibTransId="{B1DD0BF7-7CD7-44FE-B423-479DA2C0B8B1}"/>
    <dgm:cxn modelId="{B4BE9013-53BA-450D-BDC4-5D857FBA2E89}" type="presOf" srcId="{FCEE7457-FB08-46D7-9C0A-E987D7C29330}" destId="{672BCE99-BBF3-47E2-ADBE-751373128EE6}" srcOrd="1" destOrd="0" presId="urn:microsoft.com/office/officeart/2005/8/layout/process5"/>
    <dgm:cxn modelId="{ABC38125-5213-4160-A6CE-08303C3B3ACA}" type="presOf" srcId="{B1DD0BF7-7CD7-44FE-B423-479DA2C0B8B1}" destId="{4B1FAE84-8029-4B5D-8D22-0E8AFB20DC21}" srcOrd="1" destOrd="0" presId="urn:microsoft.com/office/officeart/2005/8/layout/process5"/>
    <dgm:cxn modelId="{A6F27534-F107-4D5A-8EF7-B4F3E3648EB6}" type="presOf" srcId="{FCEE7457-FB08-46D7-9C0A-E987D7C29330}" destId="{F83842D9-CC3C-4D28-8F60-23C93BE2FE28}" srcOrd="0" destOrd="0" presId="urn:microsoft.com/office/officeart/2005/8/layout/process5"/>
    <dgm:cxn modelId="{E67E0F70-C299-4DD1-AF5A-5C0F0AB97333}" type="presOf" srcId="{B75BBC8E-72E0-4832-94CF-5BB7F362B021}" destId="{06302C4B-7A62-43D7-9E32-8AFFA1B4B65A}" srcOrd="0" destOrd="0" presId="urn:microsoft.com/office/officeart/2005/8/layout/process5"/>
    <dgm:cxn modelId="{BFE0F488-9F8C-4010-A7B0-610870566C97}" type="presOf" srcId="{2E5B76E5-FE86-43FD-B759-291EB39EA557}" destId="{2429D9B5-C444-4551-AEF9-556CE38D2876}" srcOrd="1" destOrd="0" presId="urn:microsoft.com/office/officeart/2005/8/layout/process5"/>
    <dgm:cxn modelId="{511B9A8C-D94E-4642-9081-50AF36B661DE}" type="presOf" srcId="{40FDC952-09B7-4407-B7FC-16D6DC9351F8}" destId="{3A1501EE-92F8-4DC6-9E3C-C4A9B088C865}" srcOrd="0" destOrd="0" presId="urn:microsoft.com/office/officeart/2005/8/layout/process5"/>
    <dgm:cxn modelId="{AF274396-66A6-462F-83E7-266CCFB59207}" type="presOf" srcId="{4DBE8770-7282-4C42-A979-15219D25151C}" destId="{DBAB4179-4E7A-47DA-8EEC-3D4133AE8CEB}" srcOrd="0" destOrd="0" presId="urn:microsoft.com/office/officeart/2005/8/layout/process5"/>
    <dgm:cxn modelId="{D2FBA79D-2B34-4186-A79F-92CFE9148161}" type="presOf" srcId="{FA044DE9-F3B2-4944-B947-3AED329AB53C}" destId="{A03952AA-3820-4F35-A098-5D0697EF1264}" srcOrd="0" destOrd="0" presId="urn:microsoft.com/office/officeart/2005/8/layout/process5"/>
    <dgm:cxn modelId="{9C3001A4-0593-437B-8558-6786B20DCDD7}" type="presOf" srcId="{40FDC952-09B7-4407-B7FC-16D6DC9351F8}" destId="{75CED043-78CC-46AB-8B85-2AC23EF71D93}" srcOrd="1" destOrd="0" presId="urn:microsoft.com/office/officeart/2005/8/layout/process5"/>
    <dgm:cxn modelId="{573E35A8-488F-4794-93EE-C78B69F4BC67}" type="presOf" srcId="{B1DD0BF7-7CD7-44FE-B423-479DA2C0B8B1}" destId="{12C63A87-59ED-4BF9-8A7B-42D153396FA9}" srcOrd="0" destOrd="0" presId="urn:microsoft.com/office/officeart/2005/8/layout/process5"/>
    <dgm:cxn modelId="{149A4FAE-8A29-45FF-843B-ADF4449E22EC}" srcId="{CB72E92F-A3B7-4475-84BC-4BB162C99150}" destId="{4DBE8770-7282-4C42-A979-15219D25151C}" srcOrd="2" destOrd="0" parTransId="{730CA8CF-37B7-4BAB-B8F9-5A1F8D1304BF}" sibTransId="{2E5B76E5-FE86-43FD-B759-291EB39EA557}"/>
    <dgm:cxn modelId="{35064CCC-9D5B-4894-8077-6D19B1AFE20B}" type="presOf" srcId="{21F5F9F1-2850-419F-91C2-59A9F3C62137}" destId="{BAC6D728-ECDE-4304-8C16-FD0CC1BF92A2}" srcOrd="0" destOrd="0" presId="urn:microsoft.com/office/officeart/2005/8/layout/process5"/>
    <dgm:cxn modelId="{DE983ACD-7D6C-40D6-AA0A-07B8C25A22A5}" srcId="{CB72E92F-A3B7-4475-84BC-4BB162C99150}" destId="{A93FBA22-9E0D-46D3-B235-E4B3A5E38DF0}" srcOrd="4" destOrd="0" parTransId="{0852A100-0C38-4142-95D6-356607BECDE7}" sibTransId="{15081E01-2889-4515-90C7-366FF27EC354}"/>
    <dgm:cxn modelId="{EC1E6BF2-439E-4467-AA02-EBDBED8CD947}" type="presOf" srcId="{CB72E92F-A3B7-4475-84BC-4BB162C99150}" destId="{23161633-D42D-47B7-8F0C-F2367C7F6CF4}" srcOrd="0" destOrd="0" presId="urn:microsoft.com/office/officeart/2005/8/layout/process5"/>
    <dgm:cxn modelId="{8049BEFA-9225-4939-8C65-AA3A420FC00C}" srcId="{CB72E92F-A3B7-4475-84BC-4BB162C99150}" destId="{B75BBC8E-72E0-4832-94CF-5BB7F362B021}" srcOrd="1" destOrd="0" parTransId="{F0A7ADF6-B647-4C4C-9E2D-2EE6C8A1FC5C}" sibTransId="{FCEE7457-FB08-46D7-9C0A-E987D7C29330}"/>
    <dgm:cxn modelId="{8A6DF9FB-0119-461B-93AE-2DD3A467F92D}" type="presOf" srcId="{A93FBA22-9E0D-46D3-B235-E4B3A5E38DF0}" destId="{9672A1D1-3247-4A5C-942B-E1B7B9EAF9C9}" srcOrd="0" destOrd="0" presId="urn:microsoft.com/office/officeart/2005/8/layout/process5"/>
    <dgm:cxn modelId="{3484BDE3-D0AD-4160-8198-A58D1A6D3BAD}" type="presParOf" srcId="{23161633-D42D-47B7-8F0C-F2367C7F6CF4}" destId="{BAC6D728-ECDE-4304-8C16-FD0CC1BF92A2}" srcOrd="0" destOrd="0" presId="urn:microsoft.com/office/officeart/2005/8/layout/process5"/>
    <dgm:cxn modelId="{8B7A8BFF-3F26-4843-A3E7-E1E3167FCC6D}" type="presParOf" srcId="{23161633-D42D-47B7-8F0C-F2367C7F6CF4}" destId="{12C63A87-59ED-4BF9-8A7B-42D153396FA9}" srcOrd="1" destOrd="0" presId="urn:microsoft.com/office/officeart/2005/8/layout/process5"/>
    <dgm:cxn modelId="{6F1458A7-AA29-44B3-ACCC-48EB31E47828}" type="presParOf" srcId="{12C63A87-59ED-4BF9-8A7B-42D153396FA9}" destId="{4B1FAE84-8029-4B5D-8D22-0E8AFB20DC21}" srcOrd="0" destOrd="0" presId="urn:microsoft.com/office/officeart/2005/8/layout/process5"/>
    <dgm:cxn modelId="{E011D6C9-02A3-4CD7-95D7-0788759FADEC}" type="presParOf" srcId="{23161633-D42D-47B7-8F0C-F2367C7F6CF4}" destId="{06302C4B-7A62-43D7-9E32-8AFFA1B4B65A}" srcOrd="2" destOrd="0" presId="urn:microsoft.com/office/officeart/2005/8/layout/process5"/>
    <dgm:cxn modelId="{9A4D5346-D884-4309-B4EC-A68BA0A8C1DE}" type="presParOf" srcId="{23161633-D42D-47B7-8F0C-F2367C7F6CF4}" destId="{F83842D9-CC3C-4D28-8F60-23C93BE2FE28}" srcOrd="3" destOrd="0" presId="urn:microsoft.com/office/officeart/2005/8/layout/process5"/>
    <dgm:cxn modelId="{E3FE36A8-E8CD-453B-90CB-D318A999C5EF}" type="presParOf" srcId="{F83842D9-CC3C-4D28-8F60-23C93BE2FE28}" destId="{672BCE99-BBF3-47E2-ADBE-751373128EE6}" srcOrd="0" destOrd="0" presId="urn:microsoft.com/office/officeart/2005/8/layout/process5"/>
    <dgm:cxn modelId="{0FA25123-3460-488F-BC93-A6179075EE8C}" type="presParOf" srcId="{23161633-D42D-47B7-8F0C-F2367C7F6CF4}" destId="{DBAB4179-4E7A-47DA-8EEC-3D4133AE8CEB}" srcOrd="4" destOrd="0" presId="urn:microsoft.com/office/officeart/2005/8/layout/process5"/>
    <dgm:cxn modelId="{D2AD8214-08DB-4BDA-8029-0297CA552A8D}" type="presParOf" srcId="{23161633-D42D-47B7-8F0C-F2367C7F6CF4}" destId="{7E1E8AAF-73FE-4CC8-8A93-079BBF67C8BA}" srcOrd="5" destOrd="0" presId="urn:microsoft.com/office/officeart/2005/8/layout/process5"/>
    <dgm:cxn modelId="{BE385EEA-CBB3-4B60-914B-C2128699311E}" type="presParOf" srcId="{7E1E8AAF-73FE-4CC8-8A93-079BBF67C8BA}" destId="{2429D9B5-C444-4551-AEF9-556CE38D2876}" srcOrd="0" destOrd="0" presId="urn:microsoft.com/office/officeart/2005/8/layout/process5"/>
    <dgm:cxn modelId="{F4D68174-CFBB-43BE-909F-53AB17E8ADF1}" type="presParOf" srcId="{23161633-D42D-47B7-8F0C-F2367C7F6CF4}" destId="{A03952AA-3820-4F35-A098-5D0697EF1264}" srcOrd="6" destOrd="0" presId="urn:microsoft.com/office/officeart/2005/8/layout/process5"/>
    <dgm:cxn modelId="{4674F6B7-44C6-41AD-B157-8D78C33B4A6F}" type="presParOf" srcId="{23161633-D42D-47B7-8F0C-F2367C7F6CF4}" destId="{3A1501EE-92F8-4DC6-9E3C-C4A9B088C865}" srcOrd="7" destOrd="0" presId="urn:microsoft.com/office/officeart/2005/8/layout/process5"/>
    <dgm:cxn modelId="{A7D2FB89-4F5B-41A0-8FA3-DC87D4FBDE2A}" type="presParOf" srcId="{3A1501EE-92F8-4DC6-9E3C-C4A9B088C865}" destId="{75CED043-78CC-46AB-8B85-2AC23EF71D93}" srcOrd="0" destOrd="0" presId="urn:microsoft.com/office/officeart/2005/8/layout/process5"/>
    <dgm:cxn modelId="{724CE69C-F261-4461-B74B-1268AB34DB4A}" type="presParOf" srcId="{23161633-D42D-47B7-8F0C-F2367C7F6CF4}" destId="{9672A1D1-3247-4A5C-942B-E1B7B9EAF9C9}"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7309A9-E5B8-4C51-8C89-A5E6DD261ACF}"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GB"/>
        </a:p>
      </dgm:t>
    </dgm:pt>
    <dgm:pt modelId="{3EB65E86-0AFD-4DB0-BCE4-74F20568A6B6}">
      <dgm:prSet custT="1"/>
      <dgm:spPr/>
      <dgm:t>
        <a:bodyPr/>
        <a:lstStyle/>
        <a:p>
          <a:r>
            <a:rPr lang="en-GB" sz="1200" dirty="0"/>
            <a:t>Dense (square)</a:t>
          </a:r>
        </a:p>
      </dgm:t>
    </dgm:pt>
    <dgm:pt modelId="{61136412-B332-47EB-B3ED-4AED85DCFB4B}" type="parTrans" cxnId="{F26C7650-0F00-4D2E-A83B-ADD322C11D99}">
      <dgm:prSet/>
      <dgm:spPr/>
      <dgm:t>
        <a:bodyPr/>
        <a:lstStyle/>
        <a:p>
          <a:endParaRPr lang="en-GB"/>
        </a:p>
      </dgm:t>
    </dgm:pt>
    <dgm:pt modelId="{F2BB1288-BE96-4C79-9371-A8DC2530EA7A}" type="sibTrans" cxnId="{F26C7650-0F00-4D2E-A83B-ADD322C11D99}">
      <dgm:prSet/>
      <dgm:spPr/>
      <dgm:t>
        <a:bodyPr/>
        <a:lstStyle/>
        <a:p>
          <a:endParaRPr lang="en-GB" dirty="0"/>
        </a:p>
      </dgm:t>
    </dgm:pt>
    <dgm:pt modelId="{63354C70-C9B1-41D7-A8C1-3BA68ECECF07}">
      <dgm:prSet custT="1"/>
      <dgm:spPr/>
      <dgm:t>
        <a:bodyPr/>
        <a:lstStyle/>
        <a:p>
          <a:r>
            <a:rPr lang="en-GB" sz="1200" dirty="0"/>
            <a:t>Dense (softmax) </a:t>
          </a:r>
        </a:p>
      </dgm:t>
    </dgm:pt>
    <dgm:pt modelId="{912C7082-7C76-42B1-BBC4-2990CFE07843}" type="parTrans" cxnId="{7A9ED87D-E68E-4FFF-BE2B-D8F45556396F}">
      <dgm:prSet/>
      <dgm:spPr/>
      <dgm:t>
        <a:bodyPr/>
        <a:lstStyle/>
        <a:p>
          <a:endParaRPr lang="en-GB"/>
        </a:p>
      </dgm:t>
    </dgm:pt>
    <dgm:pt modelId="{6C4A0666-8227-477F-8685-1FEA05E0FB74}" type="sibTrans" cxnId="{7A9ED87D-E68E-4FFF-BE2B-D8F45556396F}">
      <dgm:prSet/>
      <dgm:spPr/>
      <dgm:t>
        <a:bodyPr/>
        <a:lstStyle/>
        <a:p>
          <a:endParaRPr lang="en-GB"/>
        </a:p>
      </dgm:t>
    </dgm:pt>
    <dgm:pt modelId="{021BA034-FBBA-438D-8B8D-9D0D258CA847}">
      <dgm:prSet custT="1"/>
      <dgm:spPr/>
      <dgm:t>
        <a:bodyPr/>
        <a:lstStyle/>
        <a:p>
          <a:r>
            <a:rPr lang="en-GB" sz="1200" dirty="0"/>
            <a:t>Convolution</a:t>
          </a:r>
        </a:p>
      </dgm:t>
    </dgm:pt>
    <dgm:pt modelId="{DB7F070C-FD0D-41E9-8C42-34B30BFBCC10}" type="parTrans" cxnId="{A0ED9A09-2A2F-4F90-9BB0-2EE807854229}">
      <dgm:prSet/>
      <dgm:spPr/>
      <dgm:t>
        <a:bodyPr/>
        <a:lstStyle/>
        <a:p>
          <a:endParaRPr lang="en-GB"/>
        </a:p>
      </dgm:t>
    </dgm:pt>
    <dgm:pt modelId="{A71C9806-7EB7-4D8E-AA69-72A3964D420F}" type="sibTrans" cxnId="{A0ED9A09-2A2F-4F90-9BB0-2EE807854229}">
      <dgm:prSet/>
      <dgm:spPr/>
      <dgm:t>
        <a:bodyPr/>
        <a:lstStyle/>
        <a:p>
          <a:endParaRPr lang="en-GB" dirty="0"/>
        </a:p>
      </dgm:t>
    </dgm:pt>
    <dgm:pt modelId="{E3DF19F5-B8AA-4A4E-9DC8-DF279E0C7B20}">
      <dgm:prSet custT="1"/>
      <dgm:spPr/>
      <dgm:t>
        <a:bodyPr/>
        <a:lstStyle/>
        <a:p>
          <a:r>
            <a:rPr lang="en-GB" sz="1200" dirty="0"/>
            <a:t>Flatten</a:t>
          </a:r>
        </a:p>
      </dgm:t>
    </dgm:pt>
    <dgm:pt modelId="{BC5D3FF6-EC89-4024-8DFE-8CAF3C48109E}" type="parTrans" cxnId="{37D775E8-0551-42EE-B9DF-D33104D84DD9}">
      <dgm:prSet/>
      <dgm:spPr/>
      <dgm:t>
        <a:bodyPr/>
        <a:lstStyle/>
        <a:p>
          <a:endParaRPr lang="en-GB"/>
        </a:p>
      </dgm:t>
    </dgm:pt>
    <dgm:pt modelId="{73020A14-B5F1-4710-94D8-4AD94E245CD0}" type="sibTrans" cxnId="{37D775E8-0551-42EE-B9DF-D33104D84DD9}">
      <dgm:prSet/>
      <dgm:spPr/>
      <dgm:t>
        <a:bodyPr/>
        <a:lstStyle/>
        <a:p>
          <a:endParaRPr lang="en-GB" dirty="0"/>
        </a:p>
      </dgm:t>
    </dgm:pt>
    <dgm:pt modelId="{9528EF6D-1FD1-4D4A-B1A7-C3A853F3754B}">
      <dgm:prSet custT="1"/>
      <dgm:spPr/>
      <dgm:t>
        <a:bodyPr/>
        <a:lstStyle/>
        <a:p>
          <a:r>
            <a:rPr lang="en-GB" sz="1100" dirty="0"/>
            <a:t>Dense (square)</a:t>
          </a:r>
        </a:p>
      </dgm:t>
    </dgm:pt>
    <dgm:pt modelId="{0F5BC3C7-BD8D-422A-B46E-3C88351B25ED}" type="parTrans" cxnId="{A00DF265-3394-4F3F-AAEF-48C31E28D085}">
      <dgm:prSet/>
      <dgm:spPr/>
      <dgm:t>
        <a:bodyPr/>
        <a:lstStyle/>
        <a:p>
          <a:endParaRPr lang="en-GB"/>
        </a:p>
      </dgm:t>
    </dgm:pt>
    <dgm:pt modelId="{2EB5BD75-8229-4A4B-9BDA-1311B151942A}" type="sibTrans" cxnId="{A00DF265-3394-4F3F-AAEF-48C31E28D085}">
      <dgm:prSet/>
      <dgm:spPr/>
      <dgm:t>
        <a:bodyPr/>
        <a:lstStyle/>
        <a:p>
          <a:endParaRPr lang="en-GB" dirty="0"/>
        </a:p>
      </dgm:t>
    </dgm:pt>
    <dgm:pt modelId="{7964A1B8-F280-4534-8742-BA38840A65BD}" type="pres">
      <dgm:prSet presAssocID="{B77309A9-E5B8-4C51-8C89-A5E6DD261ACF}" presName="linearFlow" presStyleCnt="0">
        <dgm:presLayoutVars>
          <dgm:resizeHandles val="exact"/>
        </dgm:presLayoutVars>
      </dgm:prSet>
      <dgm:spPr/>
    </dgm:pt>
    <dgm:pt modelId="{CDCBCDE6-AF2D-4CC0-B017-DA8EBA5BF4F5}" type="pres">
      <dgm:prSet presAssocID="{021BA034-FBBA-438D-8B8D-9D0D258CA847}" presName="node" presStyleLbl="node1" presStyleIdx="0" presStyleCnt="5" custScaleX="200271">
        <dgm:presLayoutVars>
          <dgm:bulletEnabled val="1"/>
        </dgm:presLayoutVars>
      </dgm:prSet>
      <dgm:spPr/>
    </dgm:pt>
    <dgm:pt modelId="{42E4AEBB-411F-4A21-A0C6-3BD378512F2D}" type="pres">
      <dgm:prSet presAssocID="{A71C9806-7EB7-4D8E-AA69-72A3964D420F}" presName="sibTrans" presStyleLbl="sibTrans2D1" presStyleIdx="0" presStyleCnt="4"/>
      <dgm:spPr/>
    </dgm:pt>
    <dgm:pt modelId="{0F451209-977F-425D-85F9-E0F7E41D79B2}" type="pres">
      <dgm:prSet presAssocID="{A71C9806-7EB7-4D8E-AA69-72A3964D420F}" presName="connectorText" presStyleLbl="sibTrans2D1" presStyleIdx="0" presStyleCnt="4"/>
      <dgm:spPr/>
    </dgm:pt>
    <dgm:pt modelId="{E078C421-BF0F-4E87-9653-B8543AA295D6}" type="pres">
      <dgm:prSet presAssocID="{E3DF19F5-B8AA-4A4E-9DC8-DF279E0C7B20}" presName="node" presStyleLbl="node1" presStyleIdx="1" presStyleCnt="5" custScaleX="200271">
        <dgm:presLayoutVars>
          <dgm:bulletEnabled val="1"/>
        </dgm:presLayoutVars>
      </dgm:prSet>
      <dgm:spPr/>
    </dgm:pt>
    <dgm:pt modelId="{09710A26-A6B6-4836-8CA2-6D0225E0F776}" type="pres">
      <dgm:prSet presAssocID="{73020A14-B5F1-4710-94D8-4AD94E245CD0}" presName="sibTrans" presStyleLbl="sibTrans2D1" presStyleIdx="1" presStyleCnt="4"/>
      <dgm:spPr/>
    </dgm:pt>
    <dgm:pt modelId="{E3B58434-9C03-4CC1-8E5C-354D38E9CA6C}" type="pres">
      <dgm:prSet presAssocID="{73020A14-B5F1-4710-94D8-4AD94E245CD0}" presName="connectorText" presStyleLbl="sibTrans2D1" presStyleIdx="1" presStyleCnt="4"/>
      <dgm:spPr/>
    </dgm:pt>
    <dgm:pt modelId="{C9422FEF-D963-48B9-B12E-217B9B1B116F}" type="pres">
      <dgm:prSet presAssocID="{9528EF6D-1FD1-4D4A-B1A7-C3A853F3754B}" presName="node" presStyleLbl="node1" presStyleIdx="2" presStyleCnt="5" custScaleX="200271">
        <dgm:presLayoutVars>
          <dgm:bulletEnabled val="1"/>
        </dgm:presLayoutVars>
      </dgm:prSet>
      <dgm:spPr/>
    </dgm:pt>
    <dgm:pt modelId="{27EDB5C8-20A5-4CCD-8A5C-71027D8A448F}" type="pres">
      <dgm:prSet presAssocID="{2EB5BD75-8229-4A4B-9BDA-1311B151942A}" presName="sibTrans" presStyleLbl="sibTrans2D1" presStyleIdx="2" presStyleCnt="4"/>
      <dgm:spPr/>
    </dgm:pt>
    <dgm:pt modelId="{2A06C55C-9903-460F-B149-26DB321C268D}" type="pres">
      <dgm:prSet presAssocID="{2EB5BD75-8229-4A4B-9BDA-1311B151942A}" presName="connectorText" presStyleLbl="sibTrans2D1" presStyleIdx="2" presStyleCnt="4"/>
      <dgm:spPr/>
    </dgm:pt>
    <dgm:pt modelId="{59A5E70D-ACE2-444B-A359-5C7E47367B57}" type="pres">
      <dgm:prSet presAssocID="{3EB65E86-0AFD-4DB0-BCE4-74F20568A6B6}" presName="node" presStyleLbl="node1" presStyleIdx="3" presStyleCnt="5" custScaleX="200271">
        <dgm:presLayoutVars>
          <dgm:bulletEnabled val="1"/>
        </dgm:presLayoutVars>
      </dgm:prSet>
      <dgm:spPr/>
    </dgm:pt>
    <dgm:pt modelId="{8166BA8D-1B4E-44D8-81D5-D55711216BDC}" type="pres">
      <dgm:prSet presAssocID="{F2BB1288-BE96-4C79-9371-A8DC2530EA7A}" presName="sibTrans" presStyleLbl="sibTrans2D1" presStyleIdx="3" presStyleCnt="4"/>
      <dgm:spPr/>
    </dgm:pt>
    <dgm:pt modelId="{FC61A520-E9BC-44FD-8DE9-57D3E606FCD8}" type="pres">
      <dgm:prSet presAssocID="{F2BB1288-BE96-4C79-9371-A8DC2530EA7A}" presName="connectorText" presStyleLbl="sibTrans2D1" presStyleIdx="3" presStyleCnt="4"/>
      <dgm:spPr/>
    </dgm:pt>
    <dgm:pt modelId="{FD95CF29-349F-492A-B76B-DA8FFF56A2C6}" type="pres">
      <dgm:prSet presAssocID="{63354C70-C9B1-41D7-A8C1-3BA68ECECF07}" presName="node" presStyleLbl="node1" presStyleIdx="4" presStyleCnt="5" custScaleX="200271">
        <dgm:presLayoutVars>
          <dgm:bulletEnabled val="1"/>
        </dgm:presLayoutVars>
      </dgm:prSet>
      <dgm:spPr/>
    </dgm:pt>
  </dgm:ptLst>
  <dgm:cxnLst>
    <dgm:cxn modelId="{A0ED9A09-2A2F-4F90-9BB0-2EE807854229}" srcId="{B77309A9-E5B8-4C51-8C89-A5E6DD261ACF}" destId="{021BA034-FBBA-438D-8B8D-9D0D258CA847}" srcOrd="0" destOrd="0" parTransId="{DB7F070C-FD0D-41E9-8C42-34B30BFBCC10}" sibTransId="{A71C9806-7EB7-4D8E-AA69-72A3964D420F}"/>
    <dgm:cxn modelId="{991A6E12-040D-409E-A618-BBFA014E9978}" type="presOf" srcId="{9528EF6D-1FD1-4D4A-B1A7-C3A853F3754B}" destId="{C9422FEF-D963-48B9-B12E-217B9B1B116F}" srcOrd="0" destOrd="0" presId="urn:microsoft.com/office/officeart/2005/8/layout/process2"/>
    <dgm:cxn modelId="{11C36014-CBBF-4520-8D69-90E21F88B640}" type="presOf" srcId="{F2BB1288-BE96-4C79-9371-A8DC2530EA7A}" destId="{FC61A520-E9BC-44FD-8DE9-57D3E606FCD8}" srcOrd="1" destOrd="0" presId="urn:microsoft.com/office/officeart/2005/8/layout/process2"/>
    <dgm:cxn modelId="{F6281B25-33B7-44E4-A268-AE7E567BA24E}" type="presOf" srcId="{3EB65E86-0AFD-4DB0-BCE4-74F20568A6B6}" destId="{59A5E70D-ACE2-444B-A359-5C7E47367B57}" srcOrd="0" destOrd="0" presId="urn:microsoft.com/office/officeart/2005/8/layout/process2"/>
    <dgm:cxn modelId="{420E4A29-C306-4CC1-99DF-63AFF69C94C2}" type="presOf" srcId="{2EB5BD75-8229-4A4B-9BDA-1311B151942A}" destId="{27EDB5C8-20A5-4CCD-8A5C-71027D8A448F}" srcOrd="0" destOrd="0" presId="urn:microsoft.com/office/officeart/2005/8/layout/process2"/>
    <dgm:cxn modelId="{979DE12B-4D18-485B-B107-01D60C7DE3C9}" type="presOf" srcId="{A71C9806-7EB7-4D8E-AA69-72A3964D420F}" destId="{42E4AEBB-411F-4A21-A0C6-3BD378512F2D}" srcOrd="0" destOrd="0" presId="urn:microsoft.com/office/officeart/2005/8/layout/process2"/>
    <dgm:cxn modelId="{E0F96533-5D47-4FE1-8FC5-872B9E625DC9}" type="presOf" srcId="{F2BB1288-BE96-4C79-9371-A8DC2530EA7A}" destId="{8166BA8D-1B4E-44D8-81D5-D55711216BDC}" srcOrd="0" destOrd="0" presId="urn:microsoft.com/office/officeart/2005/8/layout/process2"/>
    <dgm:cxn modelId="{AE767738-0F6E-4843-8FA0-B58AE007A3A7}" type="presOf" srcId="{A71C9806-7EB7-4D8E-AA69-72A3964D420F}" destId="{0F451209-977F-425D-85F9-E0F7E41D79B2}" srcOrd="1" destOrd="0" presId="urn:microsoft.com/office/officeart/2005/8/layout/process2"/>
    <dgm:cxn modelId="{A00DF265-3394-4F3F-AAEF-48C31E28D085}" srcId="{B77309A9-E5B8-4C51-8C89-A5E6DD261ACF}" destId="{9528EF6D-1FD1-4D4A-B1A7-C3A853F3754B}" srcOrd="2" destOrd="0" parTransId="{0F5BC3C7-BD8D-422A-B46E-3C88351B25ED}" sibTransId="{2EB5BD75-8229-4A4B-9BDA-1311B151942A}"/>
    <dgm:cxn modelId="{C4A5156D-92B7-4995-A1D9-BACF5224F479}" type="presOf" srcId="{63354C70-C9B1-41D7-A8C1-3BA68ECECF07}" destId="{FD95CF29-349F-492A-B76B-DA8FFF56A2C6}" srcOrd="0" destOrd="0" presId="urn:microsoft.com/office/officeart/2005/8/layout/process2"/>
    <dgm:cxn modelId="{F26C7650-0F00-4D2E-A83B-ADD322C11D99}" srcId="{B77309A9-E5B8-4C51-8C89-A5E6DD261ACF}" destId="{3EB65E86-0AFD-4DB0-BCE4-74F20568A6B6}" srcOrd="3" destOrd="0" parTransId="{61136412-B332-47EB-B3ED-4AED85DCFB4B}" sibTransId="{F2BB1288-BE96-4C79-9371-A8DC2530EA7A}"/>
    <dgm:cxn modelId="{BC984E72-C808-44A7-8876-DA798679D32D}" type="presOf" srcId="{73020A14-B5F1-4710-94D8-4AD94E245CD0}" destId="{E3B58434-9C03-4CC1-8E5C-354D38E9CA6C}" srcOrd="1" destOrd="0" presId="urn:microsoft.com/office/officeart/2005/8/layout/process2"/>
    <dgm:cxn modelId="{96585F59-D88A-4FF2-B989-6520B67ED9A6}" type="presOf" srcId="{021BA034-FBBA-438D-8B8D-9D0D258CA847}" destId="{CDCBCDE6-AF2D-4CC0-B017-DA8EBA5BF4F5}" srcOrd="0" destOrd="0" presId="urn:microsoft.com/office/officeart/2005/8/layout/process2"/>
    <dgm:cxn modelId="{7A9ED87D-E68E-4FFF-BE2B-D8F45556396F}" srcId="{B77309A9-E5B8-4C51-8C89-A5E6DD261ACF}" destId="{63354C70-C9B1-41D7-A8C1-3BA68ECECF07}" srcOrd="4" destOrd="0" parTransId="{912C7082-7C76-42B1-BBC4-2990CFE07843}" sibTransId="{6C4A0666-8227-477F-8685-1FEA05E0FB74}"/>
    <dgm:cxn modelId="{98512C8B-184C-4A38-B18E-60A87E915124}" type="presOf" srcId="{73020A14-B5F1-4710-94D8-4AD94E245CD0}" destId="{09710A26-A6B6-4836-8CA2-6D0225E0F776}" srcOrd="0" destOrd="0" presId="urn:microsoft.com/office/officeart/2005/8/layout/process2"/>
    <dgm:cxn modelId="{1D731AB9-B120-4C3A-AF00-822D2BCEC3EB}" type="presOf" srcId="{2EB5BD75-8229-4A4B-9BDA-1311B151942A}" destId="{2A06C55C-9903-460F-B149-26DB321C268D}" srcOrd="1" destOrd="0" presId="urn:microsoft.com/office/officeart/2005/8/layout/process2"/>
    <dgm:cxn modelId="{B3F168C5-D35F-4133-B8B3-D67F94C15CED}" type="presOf" srcId="{B77309A9-E5B8-4C51-8C89-A5E6DD261ACF}" destId="{7964A1B8-F280-4534-8742-BA38840A65BD}" srcOrd="0" destOrd="0" presId="urn:microsoft.com/office/officeart/2005/8/layout/process2"/>
    <dgm:cxn modelId="{37D775E8-0551-42EE-B9DF-D33104D84DD9}" srcId="{B77309A9-E5B8-4C51-8C89-A5E6DD261ACF}" destId="{E3DF19F5-B8AA-4A4E-9DC8-DF279E0C7B20}" srcOrd="1" destOrd="0" parTransId="{BC5D3FF6-EC89-4024-8DFE-8CAF3C48109E}" sibTransId="{73020A14-B5F1-4710-94D8-4AD94E245CD0}"/>
    <dgm:cxn modelId="{076CB0FD-EFC9-4E74-BFDD-E0D5C8D54D80}" type="presOf" srcId="{E3DF19F5-B8AA-4A4E-9DC8-DF279E0C7B20}" destId="{E078C421-BF0F-4E87-9653-B8543AA295D6}" srcOrd="0" destOrd="0" presId="urn:microsoft.com/office/officeart/2005/8/layout/process2"/>
    <dgm:cxn modelId="{3EC8BB88-5AA9-402E-ABCE-75EF651E6B0D}" type="presParOf" srcId="{7964A1B8-F280-4534-8742-BA38840A65BD}" destId="{CDCBCDE6-AF2D-4CC0-B017-DA8EBA5BF4F5}" srcOrd="0" destOrd="0" presId="urn:microsoft.com/office/officeart/2005/8/layout/process2"/>
    <dgm:cxn modelId="{7C090B9A-71BF-407D-BB62-06F5DABE6CE6}" type="presParOf" srcId="{7964A1B8-F280-4534-8742-BA38840A65BD}" destId="{42E4AEBB-411F-4A21-A0C6-3BD378512F2D}" srcOrd="1" destOrd="0" presId="urn:microsoft.com/office/officeart/2005/8/layout/process2"/>
    <dgm:cxn modelId="{5E8342C6-215F-42D4-B90C-D492F7A23DD8}" type="presParOf" srcId="{42E4AEBB-411F-4A21-A0C6-3BD378512F2D}" destId="{0F451209-977F-425D-85F9-E0F7E41D79B2}" srcOrd="0" destOrd="0" presId="urn:microsoft.com/office/officeart/2005/8/layout/process2"/>
    <dgm:cxn modelId="{D99CC52B-D492-43B7-9AE5-51254433D2EE}" type="presParOf" srcId="{7964A1B8-F280-4534-8742-BA38840A65BD}" destId="{E078C421-BF0F-4E87-9653-B8543AA295D6}" srcOrd="2" destOrd="0" presId="urn:microsoft.com/office/officeart/2005/8/layout/process2"/>
    <dgm:cxn modelId="{9A94E656-4780-4BA1-B752-0806800261BE}" type="presParOf" srcId="{7964A1B8-F280-4534-8742-BA38840A65BD}" destId="{09710A26-A6B6-4836-8CA2-6D0225E0F776}" srcOrd="3" destOrd="0" presId="urn:microsoft.com/office/officeart/2005/8/layout/process2"/>
    <dgm:cxn modelId="{B22DB169-E04F-428C-9F10-D71F4FDA01A0}" type="presParOf" srcId="{09710A26-A6B6-4836-8CA2-6D0225E0F776}" destId="{E3B58434-9C03-4CC1-8E5C-354D38E9CA6C}" srcOrd="0" destOrd="0" presId="urn:microsoft.com/office/officeart/2005/8/layout/process2"/>
    <dgm:cxn modelId="{451AFA52-853D-4D69-AD75-2F6688F2ED4A}" type="presParOf" srcId="{7964A1B8-F280-4534-8742-BA38840A65BD}" destId="{C9422FEF-D963-48B9-B12E-217B9B1B116F}" srcOrd="4" destOrd="0" presId="urn:microsoft.com/office/officeart/2005/8/layout/process2"/>
    <dgm:cxn modelId="{E73E4D1A-0DA4-4034-A768-9805E7BE8D39}" type="presParOf" srcId="{7964A1B8-F280-4534-8742-BA38840A65BD}" destId="{27EDB5C8-20A5-4CCD-8A5C-71027D8A448F}" srcOrd="5" destOrd="0" presId="urn:microsoft.com/office/officeart/2005/8/layout/process2"/>
    <dgm:cxn modelId="{80320127-D3C1-4314-95AF-807E0D5EFA78}" type="presParOf" srcId="{27EDB5C8-20A5-4CCD-8A5C-71027D8A448F}" destId="{2A06C55C-9903-460F-B149-26DB321C268D}" srcOrd="0" destOrd="0" presId="urn:microsoft.com/office/officeart/2005/8/layout/process2"/>
    <dgm:cxn modelId="{CE7776A4-3250-466C-9999-BBEC01125E22}" type="presParOf" srcId="{7964A1B8-F280-4534-8742-BA38840A65BD}" destId="{59A5E70D-ACE2-444B-A359-5C7E47367B57}" srcOrd="6" destOrd="0" presId="urn:microsoft.com/office/officeart/2005/8/layout/process2"/>
    <dgm:cxn modelId="{A3B10E1B-9BE5-44CF-BE32-593AF8FF9B0B}" type="presParOf" srcId="{7964A1B8-F280-4534-8742-BA38840A65BD}" destId="{8166BA8D-1B4E-44D8-81D5-D55711216BDC}" srcOrd="7" destOrd="0" presId="urn:microsoft.com/office/officeart/2005/8/layout/process2"/>
    <dgm:cxn modelId="{E2F78527-9F51-4A89-9594-0544EA61F74E}" type="presParOf" srcId="{8166BA8D-1B4E-44D8-81D5-D55711216BDC}" destId="{FC61A520-E9BC-44FD-8DE9-57D3E606FCD8}" srcOrd="0" destOrd="0" presId="urn:microsoft.com/office/officeart/2005/8/layout/process2"/>
    <dgm:cxn modelId="{C794B4C6-658F-4669-A5D8-0CDF3BC92A73}" type="presParOf" srcId="{7964A1B8-F280-4534-8742-BA38840A65BD}" destId="{FD95CF29-349F-492A-B76B-DA8FFF56A2C6}"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4780C9-8EC3-433B-8EB0-7FD46C4AE038}"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n-GB"/>
        </a:p>
      </dgm:t>
    </dgm:pt>
    <dgm:pt modelId="{4CDD272D-8C02-4457-A3CC-5BB4DC988626}">
      <dgm:prSet phldrT="[Testo]"/>
      <dgm:spPr/>
      <dgm:t>
        <a:bodyPr/>
        <a:lstStyle/>
        <a:p>
          <a:r>
            <a:rPr lang="it-IT" dirty="0"/>
            <a:t>Pyfhel</a:t>
          </a:r>
          <a:endParaRPr lang="en-GB" dirty="0"/>
        </a:p>
      </dgm:t>
    </dgm:pt>
    <dgm:pt modelId="{A6BBAF22-ABF5-488C-B3B4-9C912870F35B}" type="parTrans" cxnId="{FDA05087-9888-42CE-83FB-94E46ED95856}">
      <dgm:prSet/>
      <dgm:spPr/>
      <dgm:t>
        <a:bodyPr/>
        <a:lstStyle/>
        <a:p>
          <a:endParaRPr lang="en-GB"/>
        </a:p>
      </dgm:t>
    </dgm:pt>
    <dgm:pt modelId="{AA5A0826-4056-4404-A91B-F8FB89C72191}" type="sibTrans" cxnId="{FDA05087-9888-42CE-83FB-94E46ED95856}">
      <dgm:prSet/>
      <dgm:spPr/>
      <dgm:t>
        <a:bodyPr/>
        <a:lstStyle/>
        <a:p>
          <a:endParaRPr lang="en-GB"/>
        </a:p>
      </dgm:t>
    </dgm:pt>
    <dgm:pt modelId="{CF9B066C-A76D-4E57-88F1-886C1C657465}">
      <dgm:prSet phldrT="[Testo]"/>
      <dgm:spPr/>
      <dgm:t>
        <a:bodyPr/>
        <a:lstStyle/>
        <a:p>
          <a:r>
            <a:rPr lang="it-IT" dirty="0"/>
            <a:t>SEAL</a:t>
          </a:r>
          <a:endParaRPr lang="en-GB" dirty="0"/>
        </a:p>
      </dgm:t>
    </dgm:pt>
    <dgm:pt modelId="{9225BC8C-DAFB-4F71-BF28-CD9336492365}" type="parTrans" cxnId="{42C05643-866D-49A7-9906-AEFB122B6BE1}">
      <dgm:prSet/>
      <dgm:spPr/>
      <dgm:t>
        <a:bodyPr/>
        <a:lstStyle/>
        <a:p>
          <a:endParaRPr lang="en-GB"/>
        </a:p>
      </dgm:t>
    </dgm:pt>
    <dgm:pt modelId="{270696A5-15B1-4265-B55B-8E4C5A1D5519}" type="sibTrans" cxnId="{42C05643-866D-49A7-9906-AEFB122B6BE1}">
      <dgm:prSet/>
      <dgm:spPr/>
      <dgm:t>
        <a:bodyPr/>
        <a:lstStyle/>
        <a:p>
          <a:endParaRPr lang="en-GB"/>
        </a:p>
      </dgm:t>
    </dgm:pt>
    <dgm:pt modelId="{F87DC7F7-B4AB-4200-B680-F311F46258F1}">
      <dgm:prSet phldrT="[Testo]"/>
      <dgm:spPr/>
      <dgm:t>
        <a:bodyPr/>
        <a:lstStyle/>
        <a:p>
          <a:r>
            <a:rPr lang="it-IT" dirty="0"/>
            <a:t>Helib</a:t>
          </a:r>
          <a:endParaRPr lang="en-GB" dirty="0"/>
        </a:p>
      </dgm:t>
    </dgm:pt>
    <dgm:pt modelId="{D1CE5F19-9CBF-41BA-8D77-C10938C53D28}" type="sibTrans" cxnId="{D674C95C-494A-4A8D-A7CC-68A584DE9171}">
      <dgm:prSet/>
      <dgm:spPr/>
      <dgm:t>
        <a:bodyPr/>
        <a:lstStyle/>
        <a:p>
          <a:endParaRPr lang="en-GB"/>
        </a:p>
      </dgm:t>
    </dgm:pt>
    <dgm:pt modelId="{9025EE22-F57B-4035-A152-B1C1224EACFD}" type="parTrans" cxnId="{D674C95C-494A-4A8D-A7CC-68A584DE9171}">
      <dgm:prSet/>
      <dgm:spPr/>
      <dgm:t>
        <a:bodyPr/>
        <a:lstStyle/>
        <a:p>
          <a:endParaRPr lang="en-GB"/>
        </a:p>
      </dgm:t>
    </dgm:pt>
    <dgm:pt modelId="{04C12CC2-80B3-40E8-B333-DE2B7F582A3F}" type="pres">
      <dgm:prSet presAssocID="{7F4780C9-8EC3-433B-8EB0-7FD46C4AE038}" presName="Name0" presStyleCnt="0">
        <dgm:presLayoutVars>
          <dgm:chMax val="3"/>
          <dgm:chPref val="1"/>
          <dgm:dir/>
          <dgm:animLvl val="lvl"/>
          <dgm:resizeHandles/>
        </dgm:presLayoutVars>
      </dgm:prSet>
      <dgm:spPr/>
    </dgm:pt>
    <dgm:pt modelId="{DB529043-BF10-4AE9-BD7B-4012D0F1B752}" type="pres">
      <dgm:prSet presAssocID="{7F4780C9-8EC3-433B-8EB0-7FD46C4AE038}" presName="outerBox" presStyleCnt="0"/>
      <dgm:spPr/>
    </dgm:pt>
    <dgm:pt modelId="{55F3E0FD-5A17-4DD8-A5E3-6BB844E28D32}" type="pres">
      <dgm:prSet presAssocID="{7F4780C9-8EC3-433B-8EB0-7FD46C4AE038}" presName="outerBoxParent" presStyleLbl="node1" presStyleIdx="0" presStyleCnt="3" custLinFactX="46151" custLinFactNeighborX="100000" custLinFactNeighborY="-27490"/>
      <dgm:spPr/>
    </dgm:pt>
    <dgm:pt modelId="{EDDE0358-95CB-463A-85D8-688D910C0DEE}" type="pres">
      <dgm:prSet presAssocID="{7F4780C9-8EC3-433B-8EB0-7FD46C4AE038}" presName="outerBoxChildren" presStyleCnt="0"/>
      <dgm:spPr/>
    </dgm:pt>
    <dgm:pt modelId="{3453C741-A33E-4735-B651-F383581347AB}" type="pres">
      <dgm:prSet presAssocID="{7F4780C9-8EC3-433B-8EB0-7FD46C4AE038}" presName="middleBox" presStyleCnt="0"/>
      <dgm:spPr/>
    </dgm:pt>
    <dgm:pt modelId="{32BC4B04-D8B8-4E12-806A-5994C022B0E7}" type="pres">
      <dgm:prSet presAssocID="{7F4780C9-8EC3-433B-8EB0-7FD46C4AE038}" presName="middleBoxParent" presStyleLbl="node1" presStyleIdx="1" presStyleCnt="3" custLinFactNeighborX="0" custLinFactNeighborY="2652"/>
      <dgm:spPr/>
    </dgm:pt>
    <dgm:pt modelId="{F7EE6730-F059-4F97-93F5-377183C6DE0A}" type="pres">
      <dgm:prSet presAssocID="{7F4780C9-8EC3-433B-8EB0-7FD46C4AE038}" presName="middleBoxChildren" presStyleCnt="0"/>
      <dgm:spPr/>
    </dgm:pt>
    <dgm:pt modelId="{CEA0417D-270C-4B8D-A8B8-5607B91C172A}" type="pres">
      <dgm:prSet presAssocID="{7F4780C9-8EC3-433B-8EB0-7FD46C4AE038}" presName="centerBox" presStyleCnt="0"/>
      <dgm:spPr/>
    </dgm:pt>
    <dgm:pt modelId="{EBDFCBB9-A10E-4DB2-A18C-26CED063B9D7}" type="pres">
      <dgm:prSet presAssocID="{7F4780C9-8EC3-433B-8EB0-7FD46C4AE038}" presName="centerBoxParent" presStyleLbl="node1" presStyleIdx="2" presStyleCnt="3" custLinFactNeighborX="0" custLinFactNeighborY="-68"/>
      <dgm:spPr/>
    </dgm:pt>
  </dgm:ptLst>
  <dgm:cxnLst>
    <dgm:cxn modelId="{D674C95C-494A-4A8D-A7CC-68A584DE9171}" srcId="{7F4780C9-8EC3-433B-8EB0-7FD46C4AE038}" destId="{F87DC7F7-B4AB-4200-B680-F311F46258F1}" srcOrd="1" destOrd="0" parTransId="{9025EE22-F57B-4035-A152-B1C1224EACFD}" sibTransId="{D1CE5F19-9CBF-41BA-8D77-C10938C53D28}"/>
    <dgm:cxn modelId="{42C05643-866D-49A7-9906-AEFB122B6BE1}" srcId="{7F4780C9-8EC3-433B-8EB0-7FD46C4AE038}" destId="{CF9B066C-A76D-4E57-88F1-886C1C657465}" srcOrd="2" destOrd="0" parTransId="{9225BC8C-DAFB-4F71-BF28-CD9336492365}" sibTransId="{270696A5-15B1-4265-B55B-8E4C5A1D5519}"/>
    <dgm:cxn modelId="{638E4C45-2734-451B-8353-635041DC8916}" type="presOf" srcId="{4CDD272D-8C02-4457-A3CC-5BB4DC988626}" destId="{55F3E0FD-5A17-4DD8-A5E3-6BB844E28D32}" srcOrd="0" destOrd="0" presId="urn:microsoft.com/office/officeart/2005/8/layout/target2"/>
    <dgm:cxn modelId="{8E096458-AF5A-4A8E-B57A-0B05B0AD45CD}" type="presOf" srcId="{CF9B066C-A76D-4E57-88F1-886C1C657465}" destId="{EBDFCBB9-A10E-4DB2-A18C-26CED063B9D7}" srcOrd="0" destOrd="0" presId="urn:microsoft.com/office/officeart/2005/8/layout/target2"/>
    <dgm:cxn modelId="{FDA05087-9888-42CE-83FB-94E46ED95856}" srcId="{7F4780C9-8EC3-433B-8EB0-7FD46C4AE038}" destId="{4CDD272D-8C02-4457-A3CC-5BB4DC988626}" srcOrd="0" destOrd="0" parTransId="{A6BBAF22-ABF5-488C-B3B4-9C912870F35B}" sibTransId="{AA5A0826-4056-4404-A91B-F8FB89C72191}"/>
    <dgm:cxn modelId="{7C4ACB88-BDD8-462E-A2EE-286ED2C2BD9C}" type="presOf" srcId="{F87DC7F7-B4AB-4200-B680-F311F46258F1}" destId="{32BC4B04-D8B8-4E12-806A-5994C022B0E7}" srcOrd="0" destOrd="0" presId="urn:microsoft.com/office/officeart/2005/8/layout/target2"/>
    <dgm:cxn modelId="{FCFC87E7-0C4B-453F-B93A-1CC8063A855B}" type="presOf" srcId="{7F4780C9-8EC3-433B-8EB0-7FD46C4AE038}" destId="{04C12CC2-80B3-40E8-B333-DE2B7F582A3F}" srcOrd="0" destOrd="0" presId="urn:microsoft.com/office/officeart/2005/8/layout/target2"/>
    <dgm:cxn modelId="{4B656E01-2EE1-437E-8BE3-41E4D292F83A}" type="presParOf" srcId="{04C12CC2-80B3-40E8-B333-DE2B7F582A3F}" destId="{DB529043-BF10-4AE9-BD7B-4012D0F1B752}" srcOrd="0" destOrd="0" presId="urn:microsoft.com/office/officeart/2005/8/layout/target2"/>
    <dgm:cxn modelId="{6A9B76F5-5236-4D79-8FA0-9567E63E29A1}" type="presParOf" srcId="{DB529043-BF10-4AE9-BD7B-4012D0F1B752}" destId="{55F3E0FD-5A17-4DD8-A5E3-6BB844E28D32}" srcOrd="0" destOrd="0" presId="urn:microsoft.com/office/officeart/2005/8/layout/target2"/>
    <dgm:cxn modelId="{D3F0CBD6-6291-4C39-8C71-A89115F032B9}" type="presParOf" srcId="{DB529043-BF10-4AE9-BD7B-4012D0F1B752}" destId="{EDDE0358-95CB-463A-85D8-688D910C0DEE}" srcOrd="1" destOrd="0" presId="urn:microsoft.com/office/officeart/2005/8/layout/target2"/>
    <dgm:cxn modelId="{227DD566-E903-4D7C-89D6-68BB5954DB61}" type="presParOf" srcId="{04C12CC2-80B3-40E8-B333-DE2B7F582A3F}" destId="{3453C741-A33E-4735-B651-F383581347AB}" srcOrd="1" destOrd="0" presId="urn:microsoft.com/office/officeart/2005/8/layout/target2"/>
    <dgm:cxn modelId="{4B416BD7-CF98-4BB1-ACD5-190C04B0445B}" type="presParOf" srcId="{3453C741-A33E-4735-B651-F383581347AB}" destId="{32BC4B04-D8B8-4E12-806A-5994C022B0E7}" srcOrd="0" destOrd="0" presId="urn:microsoft.com/office/officeart/2005/8/layout/target2"/>
    <dgm:cxn modelId="{F505998C-E956-4DFB-A0E1-F9CC7C896CE1}" type="presParOf" srcId="{3453C741-A33E-4735-B651-F383581347AB}" destId="{F7EE6730-F059-4F97-93F5-377183C6DE0A}" srcOrd="1" destOrd="0" presId="urn:microsoft.com/office/officeart/2005/8/layout/target2"/>
    <dgm:cxn modelId="{67E20D32-C1C7-49C9-A725-615F21B75E99}" type="presParOf" srcId="{04C12CC2-80B3-40E8-B333-DE2B7F582A3F}" destId="{CEA0417D-270C-4B8D-A8B8-5607B91C172A}" srcOrd="2" destOrd="0" presId="urn:microsoft.com/office/officeart/2005/8/layout/target2"/>
    <dgm:cxn modelId="{5BC95F24-0CE3-4942-B461-F99929B24FCA}" type="presParOf" srcId="{CEA0417D-270C-4B8D-A8B8-5607B91C172A}" destId="{EBDFCBB9-A10E-4DB2-A18C-26CED063B9D7}" srcOrd="0"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B809C8F-B0E1-4DF9-9385-A7236D2F464A}" type="doc">
      <dgm:prSet loTypeId="urn:microsoft.com/office/officeart/2005/8/layout/chevron2" loCatId="process" qsTypeId="urn:microsoft.com/office/officeart/2005/8/quickstyle/simple1" qsCatId="simple" csTypeId="urn:microsoft.com/office/officeart/2005/8/colors/accent1_2" csCatId="accent1" phldr="1"/>
      <dgm:spPr/>
    </dgm:pt>
    <dgm:pt modelId="{ADFED302-CED2-45AF-A937-8FF2C8B45A25}">
      <dgm:prSet phldrT="[Testo]"/>
      <dgm:spPr/>
      <dgm:t>
        <a:bodyPr/>
        <a:lstStyle/>
        <a:p>
          <a:r>
            <a:rPr lang="it-IT" dirty="0"/>
            <a:t>PlainNet</a:t>
          </a:r>
          <a:endParaRPr lang="en-GB" dirty="0"/>
        </a:p>
      </dgm:t>
    </dgm:pt>
    <dgm:pt modelId="{59359B89-8F96-4B18-B615-B36764467C41}" type="parTrans" cxnId="{CDC29B27-E632-4481-ADE1-2F7DEC3E1C3E}">
      <dgm:prSet/>
      <dgm:spPr/>
      <dgm:t>
        <a:bodyPr/>
        <a:lstStyle/>
        <a:p>
          <a:endParaRPr lang="en-GB"/>
        </a:p>
      </dgm:t>
    </dgm:pt>
    <dgm:pt modelId="{92143A1E-A524-4D36-9030-19787950990C}" type="sibTrans" cxnId="{CDC29B27-E632-4481-ADE1-2F7DEC3E1C3E}">
      <dgm:prSet/>
      <dgm:spPr/>
      <dgm:t>
        <a:bodyPr/>
        <a:lstStyle/>
        <a:p>
          <a:endParaRPr lang="en-GB"/>
        </a:p>
      </dgm:t>
    </dgm:pt>
    <dgm:pt modelId="{D7DEA372-631F-4778-B5DD-D98746592C52}">
      <dgm:prSet phldrT="[Testo]"/>
      <dgm:spPr/>
      <dgm:t>
        <a:bodyPr/>
        <a:lstStyle/>
        <a:p>
          <a:r>
            <a:rPr lang="it-IT" dirty="0"/>
            <a:t>EncodedNet</a:t>
          </a:r>
          <a:endParaRPr lang="en-GB" dirty="0"/>
        </a:p>
      </dgm:t>
    </dgm:pt>
    <dgm:pt modelId="{0C52FD83-760E-4D99-BE04-5DC4163E39D6}" type="parTrans" cxnId="{C9097B63-3222-4F80-9BF5-D10DCE686C51}">
      <dgm:prSet/>
      <dgm:spPr/>
      <dgm:t>
        <a:bodyPr/>
        <a:lstStyle/>
        <a:p>
          <a:endParaRPr lang="en-GB"/>
        </a:p>
      </dgm:t>
    </dgm:pt>
    <dgm:pt modelId="{69F40717-5FE9-456C-90F8-FEEA90507E34}" type="sibTrans" cxnId="{C9097B63-3222-4F80-9BF5-D10DCE686C51}">
      <dgm:prSet/>
      <dgm:spPr/>
      <dgm:t>
        <a:bodyPr/>
        <a:lstStyle/>
        <a:p>
          <a:endParaRPr lang="en-GB"/>
        </a:p>
      </dgm:t>
    </dgm:pt>
    <dgm:pt modelId="{FE9F1421-184C-4434-A9AD-04A652ED40E8}">
      <dgm:prSet phldrT="[Testo]"/>
      <dgm:spPr/>
      <dgm:t>
        <a:bodyPr/>
        <a:lstStyle/>
        <a:p>
          <a:r>
            <a:rPr lang="it-IT" dirty="0"/>
            <a:t>CryptoNet</a:t>
          </a:r>
          <a:endParaRPr lang="en-GB" dirty="0"/>
        </a:p>
      </dgm:t>
    </dgm:pt>
    <dgm:pt modelId="{CEF27F17-8208-4789-91B1-18F07AD8C4D5}" type="parTrans" cxnId="{B2F0035A-FE4C-4298-B11E-4048DCD0ED64}">
      <dgm:prSet/>
      <dgm:spPr/>
      <dgm:t>
        <a:bodyPr/>
        <a:lstStyle/>
        <a:p>
          <a:endParaRPr lang="en-GB"/>
        </a:p>
      </dgm:t>
    </dgm:pt>
    <dgm:pt modelId="{7F503A51-A557-45A7-9C83-799D525B5885}" type="sibTrans" cxnId="{B2F0035A-FE4C-4298-B11E-4048DCD0ED64}">
      <dgm:prSet/>
      <dgm:spPr/>
      <dgm:t>
        <a:bodyPr/>
        <a:lstStyle/>
        <a:p>
          <a:endParaRPr lang="en-GB"/>
        </a:p>
      </dgm:t>
    </dgm:pt>
    <dgm:pt modelId="{6863FD20-844B-4886-A881-021130A8E150}">
      <dgm:prSet/>
      <dgm:spPr/>
      <dgm:t>
        <a:bodyPr/>
        <a:lstStyle/>
        <a:p>
          <a:r>
            <a:rPr lang="en-GB" noProof="0" dirty="0"/>
            <a:t>Restyling the original architecture taking into account the cryptographic scheme checking the correctness of each layer</a:t>
          </a:r>
        </a:p>
      </dgm:t>
    </dgm:pt>
    <dgm:pt modelId="{BF717054-095A-4DAC-8833-408E95143C19}" type="parTrans" cxnId="{522C74B2-A5A1-437F-BB44-1A57DD965A49}">
      <dgm:prSet/>
      <dgm:spPr/>
      <dgm:t>
        <a:bodyPr/>
        <a:lstStyle/>
        <a:p>
          <a:endParaRPr lang="en-GB"/>
        </a:p>
      </dgm:t>
    </dgm:pt>
    <dgm:pt modelId="{8531B4F7-8550-425D-93B3-DF5465073185}" type="sibTrans" cxnId="{522C74B2-A5A1-437F-BB44-1A57DD965A49}">
      <dgm:prSet/>
      <dgm:spPr/>
      <dgm:t>
        <a:bodyPr/>
        <a:lstStyle/>
        <a:p>
          <a:endParaRPr lang="en-GB"/>
        </a:p>
      </dgm:t>
    </dgm:pt>
    <dgm:pt modelId="{A8A4B02F-4FB4-4FE3-9CC0-90D64DD5C564}">
      <dgm:prSet/>
      <dgm:spPr/>
      <dgm:t>
        <a:bodyPr/>
        <a:lstStyle/>
        <a:p>
          <a:r>
            <a:rPr lang="it-IT" dirty="0"/>
            <a:t>Debug the </a:t>
          </a:r>
          <a:r>
            <a:rPr lang="en-GB" noProof="0" dirty="0"/>
            <a:t>encoding</a:t>
          </a:r>
          <a:r>
            <a:rPr lang="it-IT" dirty="0"/>
            <a:t> </a:t>
          </a:r>
          <a:r>
            <a:rPr lang="en-GB" noProof="0" dirty="0"/>
            <a:t>process</a:t>
          </a:r>
          <a:r>
            <a:rPr lang="it-IT" dirty="0"/>
            <a:t> by testing </a:t>
          </a:r>
          <a:r>
            <a:rPr lang="en-GB" noProof="0" dirty="0"/>
            <a:t>parameters</a:t>
          </a:r>
          <a:r>
            <a:rPr lang="it-IT" dirty="0"/>
            <a:t> </a:t>
          </a:r>
          <a:r>
            <a:rPr lang="en-GB" noProof="0" dirty="0"/>
            <a:t>feasibility</a:t>
          </a:r>
          <a:r>
            <a:rPr lang="it-IT" dirty="0"/>
            <a:t> with </a:t>
          </a:r>
          <a:r>
            <a:rPr lang="en-GB" noProof="0" dirty="0"/>
            <a:t>respect</a:t>
          </a:r>
          <a:r>
            <a:rPr lang="it-IT" dirty="0"/>
            <a:t> to </a:t>
          </a:r>
          <a:r>
            <a:rPr lang="en-GB" noProof="0" dirty="0"/>
            <a:t>input</a:t>
          </a:r>
          <a:r>
            <a:rPr lang="it-IT" dirty="0"/>
            <a:t> data. </a:t>
          </a:r>
          <a:r>
            <a:rPr lang="en-GB" noProof="0" dirty="0"/>
            <a:t>Ensuring</a:t>
          </a:r>
          <a:r>
            <a:rPr lang="it-IT" dirty="0"/>
            <a:t> no </a:t>
          </a:r>
          <a:r>
            <a:rPr lang="en-GB" noProof="0" dirty="0"/>
            <a:t>value</a:t>
          </a:r>
          <a:r>
            <a:rPr lang="it-IT" dirty="0"/>
            <a:t> </a:t>
          </a:r>
          <a:r>
            <a:rPr lang="en-GB" noProof="0" dirty="0"/>
            <a:t>overfit</a:t>
          </a:r>
          <a:r>
            <a:rPr lang="it-IT" dirty="0"/>
            <a:t> the t/2 </a:t>
          </a:r>
          <a:r>
            <a:rPr lang="en-GB" noProof="0" dirty="0"/>
            <a:t>parameter</a:t>
          </a:r>
          <a:r>
            <a:rPr lang="it-IT" dirty="0"/>
            <a:t> </a:t>
          </a:r>
          <a:r>
            <a:rPr lang="en-GB" noProof="0" dirty="0"/>
            <a:t>during</a:t>
          </a:r>
          <a:r>
            <a:rPr lang="it-IT" dirty="0"/>
            <a:t> the </a:t>
          </a:r>
          <a:r>
            <a:rPr lang="en-GB" noProof="0" dirty="0"/>
            <a:t>computation</a:t>
          </a:r>
        </a:p>
      </dgm:t>
    </dgm:pt>
    <dgm:pt modelId="{89775A43-53E4-471A-8334-0DCA7F7B6D16}" type="parTrans" cxnId="{109DB437-0E35-4211-BD4D-1C00DA6E8B5D}">
      <dgm:prSet/>
      <dgm:spPr/>
      <dgm:t>
        <a:bodyPr/>
        <a:lstStyle/>
        <a:p>
          <a:endParaRPr lang="en-GB"/>
        </a:p>
      </dgm:t>
    </dgm:pt>
    <dgm:pt modelId="{1F381812-0417-4B96-8992-587CB614AADB}" type="sibTrans" cxnId="{109DB437-0E35-4211-BD4D-1C00DA6E8B5D}">
      <dgm:prSet/>
      <dgm:spPr/>
      <dgm:t>
        <a:bodyPr/>
        <a:lstStyle/>
        <a:p>
          <a:endParaRPr lang="en-GB"/>
        </a:p>
      </dgm:t>
    </dgm:pt>
    <dgm:pt modelId="{A7CA2AD0-5984-4869-978A-03C0D5FF357A}">
      <dgm:prSet/>
      <dgm:spPr/>
      <dgm:t>
        <a:bodyPr/>
        <a:lstStyle/>
        <a:p>
          <a:r>
            <a:rPr lang="it-IT" dirty="0"/>
            <a:t>Compute </a:t>
          </a:r>
          <a:r>
            <a:rPr lang="en-GB" noProof="0" dirty="0"/>
            <a:t>final</a:t>
          </a:r>
          <a:r>
            <a:rPr lang="it-IT" dirty="0"/>
            <a:t> </a:t>
          </a:r>
          <a:r>
            <a:rPr lang="en-GB" noProof="0" dirty="0"/>
            <a:t>results</a:t>
          </a:r>
          <a:r>
            <a:rPr lang="it-IT" dirty="0"/>
            <a:t> by </a:t>
          </a:r>
          <a:r>
            <a:rPr lang="en-GB" noProof="0" dirty="0"/>
            <a:t>putting</a:t>
          </a:r>
          <a:r>
            <a:rPr lang="it-IT" dirty="0"/>
            <a:t> </a:t>
          </a:r>
          <a:r>
            <a:rPr lang="en-GB" noProof="0" dirty="0"/>
            <a:t>together</a:t>
          </a:r>
          <a:r>
            <a:rPr lang="it-IT" dirty="0"/>
            <a:t> </a:t>
          </a:r>
          <a:r>
            <a:rPr lang="en-GB" noProof="0" dirty="0"/>
            <a:t>partial</a:t>
          </a:r>
          <a:r>
            <a:rPr lang="it-IT" dirty="0"/>
            <a:t> </a:t>
          </a:r>
          <a:r>
            <a:rPr lang="en-GB" noProof="0" dirty="0"/>
            <a:t>results</a:t>
          </a:r>
          <a:r>
            <a:rPr lang="it-IT" dirty="0"/>
            <a:t> from the </a:t>
          </a:r>
          <a:r>
            <a:rPr lang="en-GB" noProof="0" dirty="0"/>
            <a:t>two</a:t>
          </a:r>
          <a:r>
            <a:rPr lang="it-IT" dirty="0"/>
            <a:t> </a:t>
          </a:r>
          <a:r>
            <a:rPr lang="en-GB" noProof="0" dirty="0"/>
            <a:t>schemes</a:t>
          </a:r>
          <a:r>
            <a:rPr lang="it-IT" dirty="0"/>
            <a:t> are </a:t>
          </a:r>
          <a:r>
            <a:rPr lang="en-GB" noProof="0" dirty="0"/>
            <a:t>applied</a:t>
          </a:r>
        </a:p>
      </dgm:t>
    </dgm:pt>
    <dgm:pt modelId="{537DA8F8-F1D5-4B2E-84FE-0B67F15C2855}" type="parTrans" cxnId="{A8E0A6D2-763C-4F3B-BEDC-A8D598EA5F59}">
      <dgm:prSet/>
      <dgm:spPr/>
      <dgm:t>
        <a:bodyPr/>
        <a:lstStyle/>
        <a:p>
          <a:endParaRPr lang="en-GB"/>
        </a:p>
      </dgm:t>
    </dgm:pt>
    <dgm:pt modelId="{6B97B3CE-DEE9-489E-BE75-7D41979E421D}" type="sibTrans" cxnId="{A8E0A6D2-763C-4F3B-BEDC-A8D598EA5F59}">
      <dgm:prSet/>
      <dgm:spPr/>
      <dgm:t>
        <a:bodyPr/>
        <a:lstStyle/>
        <a:p>
          <a:endParaRPr lang="en-GB"/>
        </a:p>
      </dgm:t>
    </dgm:pt>
    <dgm:pt modelId="{6CB5DC03-C13B-4D6E-BCBD-0C4A934A52D1}" type="pres">
      <dgm:prSet presAssocID="{CB809C8F-B0E1-4DF9-9385-A7236D2F464A}" presName="linearFlow" presStyleCnt="0">
        <dgm:presLayoutVars>
          <dgm:dir/>
          <dgm:animLvl val="lvl"/>
          <dgm:resizeHandles val="exact"/>
        </dgm:presLayoutVars>
      </dgm:prSet>
      <dgm:spPr/>
    </dgm:pt>
    <dgm:pt modelId="{C036BA63-BFA4-474B-A9CF-DD3B35B18F83}" type="pres">
      <dgm:prSet presAssocID="{ADFED302-CED2-45AF-A937-8FF2C8B45A25}" presName="composite" presStyleCnt="0"/>
      <dgm:spPr/>
    </dgm:pt>
    <dgm:pt modelId="{4E8462D8-683D-4EC6-872C-B2FC55022943}" type="pres">
      <dgm:prSet presAssocID="{ADFED302-CED2-45AF-A937-8FF2C8B45A25}" presName="parentText" presStyleLbl="alignNode1" presStyleIdx="0" presStyleCnt="3">
        <dgm:presLayoutVars>
          <dgm:chMax val="1"/>
          <dgm:bulletEnabled val="1"/>
        </dgm:presLayoutVars>
      </dgm:prSet>
      <dgm:spPr/>
    </dgm:pt>
    <dgm:pt modelId="{8BE2EC62-BA0C-4021-872A-6807244E1BB5}" type="pres">
      <dgm:prSet presAssocID="{ADFED302-CED2-45AF-A937-8FF2C8B45A25}" presName="descendantText" presStyleLbl="alignAcc1" presStyleIdx="0" presStyleCnt="3">
        <dgm:presLayoutVars>
          <dgm:bulletEnabled val="1"/>
        </dgm:presLayoutVars>
      </dgm:prSet>
      <dgm:spPr/>
    </dgm:pt>
    <dgm:pt modelId="{97BE8502-C967-411B-BD57-6F3F058C32BB}" type="pres">
      <dgm:prSet presAssocID="{92143A1E-A524-4D36-9030-19787950990C}" presName="sp" presStyleCnt="0"/>
      <dgm:spPr/>
    </dgm:pt>
    <dgm:pt modelId="{03CBD592-8085-4561-A782-1BB4D204C1A8}" type="pres">
      <dgm:prSet presAssocID="{D7DEA372-631F-4778-B5DD-D98746592C52}" presName="composite" presStyleCnt="0"/>
      <dgm:spPr/>
    </dgm:pt>
    <dgm:pt modelId="{BDDE2E84-364F-4EA9-8B0D-E7391055C278}" type="pres">
      <dgm:prSet presAssocID="{D7DEA372-631F-4778-B5DD-D98746592C52}" presName="parentText" presStyleLbl="alignNode1" presStyleIdx="1" presStyleCnt="3">
        <dgm:presLayoutVars>
          <dgm:chMax val="1"/>
          <dgm:bulletEnabled val="1"/>
        </dgm:presLayoutVars>
      </dgm:prSet>
      <dgm:spPr/>
    </dgm:pt>
    <dgm:pt modelId="{6BAB47EE-EE68-403E-90FB-0ACB70A58790}" type="pres">
      <dgm:prSet presAssocID="{D7DEA372-631F-4778-B5DD-D98746592C52}" presName="descendantText" presStyleLbl="alignAcc1" presStyleIdx="1" presStyleCnt="3">
        <dgm:presLayoutVars>
          <dgm:bulletEnabled val="1"/>
        </dgm:presLayoutVars>
      </dgm:prSet>
      <dgm:spPr/>
    </dgm:pt>
    <dgm:pt modelId="{F09209FB-82D8-4F3B-A56F-E8F020B34DF1}" type="pres">
      <dgm:prSet presAssocID="{69F40717-5FE9-456C-90F8-FEEA90507E34}" presName="sp" presStyleCnt="0"/>
      <dgm:spPr/>
    </dgm:pt>
    <dgm:pt modelId="{BBE7C580-3E93-4E78-9DEF-8D9D8750BB5E}" type="pres">
      <dgm:prSet presAssocID="{FE9F1421-184C-4434-A9AD-04A652ED40E8}" presName="composite" presStyleCnt="0"/>
      <dgm:spPr/>
    </dgm:pt>
    <dgm:pt modelId="{7728BB10-3E0F-41D5-95F0-F09A35F7167F}" type="pres">
      <dgm:prSet presAssocID="{FE9F1421-184C-4434-A9AD-04A652ED40E8}" presName="parentText" presStyleLbl="alignNode1" presStyleIdx="2" presStyleCnt="3">
        <dgm:presLayoutVars>
          <dgm:chMax val="1"/>
          <dgm:bulletEnabled val="1"/>
        </dgm:presLayoutVars>
      </dgm:prSet>
      <dgm:spPr/>
    </dgm:pt>
    <dgm:pt modelId="{7918651C-8D0E-4BC9-9498-EA4A955A9CE2}" type="pres">
      <dgm:prSet presAssocID="{FE9F1421-184C-4434-A9AD-04A652ED40E8}" presName="descendantText" presStyleLbl="alignAcc1" presStyleIdx="2" presStyleCnt="3">
        <dgm:presLayoutVars>
          <dgm:bulletEnabled val="1"/>
        </dgm:presLayoutVars>
      </dgm:prSet>
      <dgm:spPr/>
    </dgm:pt>
  </dgm:ptLst>
  <dgm:cxnLst>
    <dgm:cxn modelId="{89D77019-0D9C-4EA4-A4CC-6B16DE7373DF}" type="presOf" srcId="{A7CA2AD0-5984-4869-978A-03C0D5FF357A}" destId="{7918651C-8D0E-4BC9-9498-EA4A955A9CE2}" srcOrd="0" destOrd="0" presId="urn:microsoft.com/office/officeart/2005/8/layout/chevron2"/>
    <dgm:cxn modelId="{CDC29B27-E632-4481-ADE1-2F7DEC3E1C3E}" srcId="{CB809C8F-B0E1-4DF9-9385-A7236D2F464A}" destId="{ADFED302-CED2-45AF-A937-8FF2C8B45A25}" srcOrd="0" destOrd="0" parTransId="{59359B89-8F96-4B18-B615-B36764467C41}" sibTransId="{92143A1E-A524-4D36-9030-19787950990C}"/>
    <dgm:cxn modelId="{109DB437-0E35-4211-BD4D-1C00DA6E8B5D}" srcId="{D7DEA372-631F-4778-B5DD-D98746592C52}" destId="{A8A4B02F-4FB4-4FE3-9CC0-90D64DD5C564}" srcOrd="0" destOrd="0" parTransId="{89775A43-53E4-471A-8334-0DCA7F7B6D16}" sibTransId="{1F381812-0417-4B96-8992-587CB614AADB}"/>
    <dgm:cxn modelId="{C9097B63-3222-4F80-9BF5-D10DCE686C51}" srcId="{CB809C8F-B0E1-4DF9-9385-A7236D2F464A}" destId="{D7DEA372-631F-4778-B5DD-D98746592C52}" srcOrd="1" destOrd="0" parTransId="{0C52FD83-760E-4D99-BE04-5DC4163E39D6}" sibTransId="{69F40717-5FE9-456C-90F8-FEEA90507E34}"/>
    <dgm:cxn modelId="{B2F0035A-FE4C-4298-B11E-4048DCD0ED64}" srcId="{CB809C8F-B0E1-4DF9-9385-A7236D2F464A}" destId="{FE9F1421-184C-4434-A9AD-04A652ED40E8}" srcOrd="2" destOrd="0" parTransId="{CEF27F17-8208-4789-91B1-18F07AD8C4D5}" sibTransId="{7F503A51-A557-45A7-9C83-799D525B5885}"/>
    <dgm:cxn modelId="{AC470582-901F-4549-9FF5-87E9A371332D}" type="presOf" srcId="{CB809C8F-B0E1-4DF9-9385-A7236D2F464A}" destId="{6CB5DC03-C13B-4D6E-BCBD-0C4A934A52D1}" srcOrd="0" destOrd="0" presId="urn:microsoft.com/office/officeart/2005/8/layout/chevron2"/>
    <dgm:cxn modelId="{9627718A-A843-41F1-8B3D-11063F3FF96A}" type="presOf" srcId="{FE9F1421-184C-4434-A9AD-04A652ED40E8}" destId="{7728BB10-3E0F-41D5-95F0-F09A35F7167F}" srcOrd="0" destOrd="0" presId="urn:microsoft.com/office/officeart/2005/8/layout/chevron2"/>
    <dgm:cxn modelId="{7D276DB0-C05E-485C-9A8A-A88A132651B2}" type="presOf" srcId="{A8A4B02F-4FB4-4FE3-9CC0-90D64DD5C564}" destId="{6BAB47EE-EE68-403E-90FB-0ACB70A58790}" srcOrd="0" destOrd="0" presId="urn:microsoft.com/office/officeart/2005/8/layout/chevron2"/>
    <dgm:cxn modelId="{522C74B2-A5A1-437F-BB44-1A57DD965A49}" srcId="{ADFED302-CED2-45AF-A937-8FF2C8B45A25}" destId="{6863FD20-844B-4886-A881-021130A8E150}" srcOrd="0" destOrd="0" parTransId="{BF717054-095A-4DAC-8833-408E95143C19}" sibTransId="{8531B4F7-8550-425D-93B3-DF5465073185}"/>
    <dgm:cxn modelId="{69F7E0BA-170D-4C2F-AEA7-AE47C3C70C93}" type="presOf" srcId="{D7DEA372-631F-4778-B5DD-D98746592C52}" destId="{BDDE2E84-364F-4EA9-8B0D-E7391055C278}" srcOrd="0" destOrd="0" presId="urn:microsoft.com/office/officeart/2005/8/layout/chevron2"/>
    <dgm:cxn modelId="{853562C2-8D64-4246-8BFC-1993BBD0AB6E}" type="presOf" srcId="{6863FD20-844B-4886-A881-021130A8E150}" destId="{8BE2EC62-BA0C-4021-872A-6807244E1BB5}" srcOrd="0" destOrd="0" presId="urn:microsoft.com/office/officeart/2005/8/layout/chevron2"/>
    <dgm:cxn modelId="{A8E0A6D2-763C-4F3B-BEDC-A8D598EA5F59}" srcId="{FE9F1421-184C-4434-A9AD-04A652ED40E8}" destId="{A7CA2AD0-5984-4869-978A-03C0D5FF357A}" srcOrd="0" destOrd="0" parTransId="{537DA8F8-F1D5-4B2E-84FE-0B67F15C2855}" sibTransId="{6B97B3CE-DEE9-489E-BE75-7D41979E421D}"/>
    <dgm:cxn modelId="{6AAFACE0-BE71-4821-BCEC-0B639E6C2E23}" type="presOf" srcId="{ADFED302-CED2-45AF-A937-8FF2C8B45A25}" destId="{4E8462D8-683D-4EC6-872C-B2FC55022943}" srcOrd="0" destOrd="0" presId="urn:microsoft.com/office/officeart/2005/8/layout/chevron2"/>
    <dgm:cxn modelId="{AF534322-0586-49ED-AE11-31679A08F74D}" type="presParOf" srcId="{6CB5DC03-C13B-4D6E-BCBD-0C4A934A52D1}" destId="{C036BA63-BFA4-474B-A9CF-DD3B35B18F83}" srcOrd="0" destOrd="0" presId="urn:microsoft.com/office/officeart/2005/8/layout/chevron2"/>
    <dgm:cxn modelId="{A019AAC3-9A89-401F-A39E-0B43B9E8C64F}" type="presParOf" srcId="{C036BA63-BFA4-474B-A9CF-DD3B35B18F83}" destId="{4E8462D8-683D-4EC6-872C-B2FC55022943}" srcOrd="0" destOrd="0" presId="urn:microsoft.com/office/officeart/2005/8/layout/chevron2"/>
    <dgm:cxn modelId="{FFF1DA54-9B46-4312-972C-1844DB605945}" type="presParOf" srcId="{C036BA63-BFA4-474B-A9CF-DD3B35B18F83}" destId="{8BE2EC62-BA0C-4021-872A-6807244E1BB5}" srcOrd="1" destOrd="0" presId="urn:microsoft.com/office/officeart/2005/8/layout/chevron2"/>
    <dgm:cxn modelId="{2E8101B8-5BEF-4AA4-BBAC-7C9879D4922B}" type="presParOf" srcId="{6CB5DC03-C13B-4D6E-BCBD-0C4A934A52D1}" destId="{97BE8502-C967-411B-BD57-6F3F058C32BB}" srcOrd="1" destOrd="0" presId="urn:microsoft.com/office/officeart/2005/8/layout/chevron2"/>
    <dgm:cxn modelId="{293CE388-669D-4125-B2D1-AE803D376B74}" type="presParOf" srcId="{6CB5DC03-C13B-4D6E-BCBD-0C4A934A52D1}" destId="{03CBD592-8085-4561-A782-1BB4D204C1A8}" srcOrd="2" destOrd="0" presId="urn:microsoft.com/office/officeart/2005/8/layout/chevron2"/>
    <dgm:cxn modelId="{CF4A5BE3-A62C-40D1-A44D-61FD43BC2702}" type="presParOf" srcId="{03CBD592-8085-4561-A782-1BB4D204C1A8}" destId="{BDDE2E84-364F-4EA9-8B0D-E7391055C278}" srcOrd="0" destOrd="0" presId="urn:microsoft.com/office/officeart/2005/8/layout/chevron2"/>
    <dgm:cxn modelId="{0A2EE048-A496-4629-9FF3-E0A00F1BEE9B}" type="presParOf" srcId="{03CBD592-8085-4561-A782-1BB4D204C1A8}" destId="{6BAB47EE-EE68-403E-90FB-0ACB70A58790}" srcOrd="1" destOrd="0" presId="urn:microsoft.com/office/officeart/2005/8/layout/chevron2"/>
    <dgm:cxn modelId="{7A32389E-BA42-4053-A1A8-555885402458}" type="presParOf" srcId="{6CB5DC03-C13B-4D6E-BCBD-0C4A934A52D1}" destId="{F09209FB-82D8-4F3B-A56F-E8F020B34DF1}" srcOrd="3" destOrd="0" presId="urn:microsoft.com/office/officeart/2005/8/layout/chevron2"/>
    <dgm:cxn modelId="{3FC2A99C-8DB0-4C9C-9968-DCBE8B83E2CF}" type="presParOf" srcId="{6CB5DC03-C13B-4D6E-BCBD-0C4A934A52D1}" destId="{BBE7C580-3E93-4E78-9DEF-8D9D8750BB5E}" srcOrd="4" destOrd="0" presId="urn:microsoft.com/office/officeart/2005/8/layout/chevron2"/>
    <dgm:cxn modelId="{AA49C413-5302-473B-8790-EE1C7D1843A6}" type="presParOf" srcId="{BBE7C580-3E93-4E78-9DEF-8D9D8750BB5E}" destId="{7728BB10-3E0F-41D5-95F0-F09A35F7167F}" srcOrd="0" destOrd="0" presId="urn:microsoft.com/office/officeart/2005/8/layout/chevron2"/>
    <dgm:cxn modelId="{D063440B-F33D-436A-9220-080326BB49A2}" type="presParOf" srcId="{BBE7C580-3E93-4E78-9DEF-8D9D8750BB5E}" destId="{7918651C-8D0E-4BC9-9498-EA4A955A9CE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CC0D10E-E6B8-4B25-83C1-2186BE1C7B5C}"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GB"/>
        </a:p>
      </dgm:t>
    </dgm:pt>
    <dgm:pt modelId="{9E61F233-0E5E-4765-B8A7-D21F0934F9E0}">
      <dgm:prSet phldrT="[Testo]"/>
      <dgm:spPr>
        <a:solidFill>
          <a:srgbClr val="87B2C3"/>
        </a:solidFill>
      </dgm:spPr>
      <dgm:t>
        <a:bodyPr/>
        <a:lstStyle/>
        <a:p>
          <a:r>
            <a:rPr lang="it-IT" dirty="0"/>
            <a:t>Input images</a:t>
          </a:r>
          <a:endParaRPr lang="en-GB" dirty="0"/>
        </a:p>
      </dgm:t>
    </dgm:pt>
    <dgm:pt modelId="{DF514FFF-0BC6-45D4-AE12-0C191B294E3C}" type="parTrans" cxnId="{AE8F7CD5-9C76-4CBD-8572-2706E5C0E98B}">
      <dgm:prSet/>
      <dgm:spPr/>
      <dgm:t>
        <a:bodyPr/>
        <a:lstStyle/>
        <a:p>
          <a:endParaRPr lang="en-GB"/>
        </a:p>
      </dgm:t>
    </dgm:pt>
    <dgm:pt modelId="{A1C24ECF-2798-4203-8B0A-FFB70A5CE03D}" type="sibTrans" cxnId="{AE8F7CD5-9C76-4CBD-8572-2706E5C0E98B}">
      <dgm:prSet/>
      <dgm:spPr>
        <a:solidFill>
          <a:schemeClr val="bg2">
            <a:lumMod val="40000"/>
            <a:lumOff val="60000"/>
          </a:schemeClr>
        </a:solidFill>
      </dgm:spPr>
      <dgm:t>
        <a:bodyPr/>
        <a:lstStyle/>
        <a:p>
          <a:endParaRPr lang="en-GB"/>
        </a:p>
      </dgm:t>
    </dgm:pt>
    <dgm:pt modelId="{C53C60E0-0EEB-411B-88FB-B9611E4B65F0}">
      <dgm:prSet phldrT="[Testo]" custT="1"/>
      <dgm:spPr/>
      <dgm:t>
        <a:bodyPr/>
        <a:lstStyle/>
        <a:p>
          <a:r>
            <a:rPr lang="it-IT" sz="1100" dirty="0"/>
            <a:t>Down sample</a:t>
          </a:r>
        </a:p>
        <a:p>
          <a:r>
            <a:rPr lang="it-IT" sz="1100" dirty="0"/>
            <a:t> </a:t>
          </a:r>
          <a:r>
            <a:rPr lang="en-GB" sz="1100" noProof="0" dirty="0"/>
            <a:t>process</a:t>
          </a:r>
        </a:p>
      </dgm:t>
    </dgm:pt>
    <dgm:pt modelId="{1020C061-2061-4E09-AE1A-802A0AFC8ED4}" type="parTrans" cxnId="{7A5B1636-CFEC-40E7-A28A-2D93E13E6448}">
      <dgm:prSet/>
      <dgm:spPr/>
      <dgm:t>
        <a:bodyPr/>
        <a:lstStyle/>
        <a:p>
          <a:endParaRPr lang="en-GB"/>
        </a:p>
      </dgm:t>
    </dgm:pt>
    <dgm:pt modelId="{F59E3AF1-BD3E-4C51-B052-86EB1268D951}" type="sibTrans" cxnId="{7A5B1636-CFEC-40E7-A28A-2D93E13E6448}">
      <dgm:prSet/>
      <dgm:spPr>
        <a:solidFill>
          <a:schemeClr val="bg2">
            <a:lumMod val="40000"/>
            <a:lumOff val="60000"/>
          </a:schemeClr>
        </a:solidFill>
      </dgm:spPr>
      <dgm:t>
        <a:bodyPr/>
        <a:lstStyle/>
        <a:p>
          <a:endParaRPr lang="en-GB"/>
        </a:p>
      </dgm:t>
    </dgm:pt>
    <dgm:pt modelId="{83D234AE-952A-4909-B0B2-410AFBAEA575}">
      <dgm:prSet phldrT="[Testo]" custT="1"/>
      <dgm:spPr/>
      <dgm:t>
        <a:bodyPr/>
        <a:lstStyle/>
        <a:p>
          <a:r>
            <a:rPr lang="en-GB" sz="1100" noProof="0" dirty="0"/>
            <a:t>Encoding</a:t>
          </a:r>
          <a:r>
            <a:rPr lang="it-IT" sz="1100" dirty="0"/>
            <a:t> </a:t>
          </a:r>
          <a:r>
            <a:rPr lang="en-GB" sz="1100" noProof="0" dirty="0"/>
            <a:t>process</a:t>
          </a:r>
        </a:p>
      </dgm:t>
    </dgm:pt>
    <dgm:pt modelId="{B18723E2-FB03-4FF9-A63C-E5EE291BA61F}" type="parTrans" cxnId="{1E61D22D-6F47-4E46-956E-29BC21DE6AEA}">
      <dgm:prSet/>
      <dgm:spPr/>
      <dgm:t>
        <a:bodyPr/>
        <a:lstStyle/>
        <a:p>
          <a:endParaRPr lang="en-GB"/>
        </a:p>
      </dgm:t>
    </dgm:pt>
    <dgm:pt modelId="{061DC277-EC3C-40E5-B4AE-F7013697C617}" type="sibTrans" cxnId="{1E61D22D-6F47-4E46-956E-29BC21DE6AEA}">
      <dgm:prSet/>
      <dgm:spPr>
        <a:solidFill>
          <a:schemeClr val="bg2">
            <a:lumMod val="40000"/>
            <a:lumOff val="60000"/>
          </a:schemeClr>
        </a:solidFill>
      </dgm:spPr>
      <dgm:t>
        <a:bodyPr/>
        <a:lstStyle/>
        <a:p>
          <a:endParaRPr lang="en-GB"/>
        </a:p>
      </dgm:t>
    </dgm:pt>
    <dgm:pt modelId="{00DE0C62-3EEC-466F-8670-304325045E7F}">
      <dgm:prSet phldrT="[Testo]"/>
      <dgm:spPr>
        <a:solidFill>
          <a:srgbClr val="87B2C3"/>
        </a:solidFill>
        <a:ln>
          <a:solidFill>
            <a:srgbClr val="87B2C3"/>
          </a:solidFill>
        </a:ln>
      </dgm:spPr>
      <dgm:t>
        <a:bodyPr/>
        <a:lstStyle/>
        <a:p>
          <a:r>
            <a:rPr lang="en-GB" noProof="0" dirty="0"/>
            <a:t>Usable</a:t>
          </a:r>
          <a:r>
            <a:rPr lang="it-IT" dirty="0"/>
            <a:t> input</a:t>
          </a:r>
          <a:endParaRPr lang="en-GB" dirty="0"/>
        </a:p>
      </dgm:t>
    </dgm:pt>
    <dgm:pt modelId="{424CC564-F32D-459A-80FF-209FA825E5BC}" type="parTrans" cxnId="{4CF70986-90D9-4FA9-BB63-A2E9D2BF84E4}">
      <dgm:prSet/>
      <dgm:spPr/>
      <dgm:t>
        <a:bodyPr/>
        <a:lstStyle/>
        <a:p>
          <a:endParaRPr lang="en-GB"/>
        </a:p>
      </dgm:t>
    </dgm:pt>
    <dgm:pt modelId="{787559D6-E295-461E-B264-14672CBA8D62}" type="sibTrans" cxnId="{4CF70986-90D9-4FA9-BB63-A2E9D2BF84E4}">
      <dgm:prSet/>
      <dgm:spPr/>
      <dgm:t>
        <a:bodyPr/>
        <a:lstStyle/>
        <a:p>
          <a:endParaRPr lang="en-GB"/>
        </a:p>
      </dgm:t>
    </dgm:pt>
    <dgm:pt modelId="{27343813-D924-4A11-89A0-9E91251439F2}" type="pres">
      <dgm:prSet presAssocID="{FCC0D10E-E6B8-4B25-83C1-2186BE1C7B5C}" presName="diagram" presStyleCnt="0">
        <dgm:presLayoutVars>
          <dgm:dir/>
          <dgm:resizeHandles/>
        </dgm:presLayoutVars>
      </dgm:prSet>
      <dgm:spPr/>
    </dgm:pt>
    <dgm:pt modelId="{B00C2A22-9FDC-4408-BB6E-008CA73E7B14}" type="pres">
      <dgm:prSet presAssocID="{9E61F233-0E5E-4765-B8A7-D21F0934F9E0}" presName="firstNode" presStyleLbl="node1" presStyleIdx="0" presStyleCnt="4" custLinFactX="-64349" custLinFactNeighborX="-100000" custLinFactNeighborY="-18577">
        <dgm:presLayoutVars>
          <dgm:bulletEnabled val="1"/>
        </dgm:presLayoutVars>
      </dgm:prSet>
      <dgm:spPr/>
    </dgm:pt>
    <dgm:pt modelId="{CD28B32D-727F-4F05-AD23-AC7AB509ADED}" type="pres">
      <dgm:prSet presAssocID="{A1C24ECF-2798-4203-8B0A-FFB70A5CE03D}" presName="sibTrans" presStyleLbl="sibTrans2D1" presStyleIdx="0" presStyleCnt="3" custScaleX="63713"/>
      <dgm:spPr/>
    </dgm:pt>
    <dgm:pt modelId="{2EACC825-5F2A-4F34-9C49-DBF3982A71B9}" type="pres">
      <dgm:prSet presAssocID="{C53C60E0-0EEB-411B-88FB-B9611E4B65F0}" presName="middleNode" presStyleCnt="0"/>
      <dgm:spPr/>
    </dgm:pt>
    <dgm:pt modelId="{CA76F873-9C30-4E3C-8D5C-B13BEF8786B6}" type="pres">
      <dgm:prSet presAssocID="{C53C60E0-0EEB-411B-88FB-B9611E4B65F0}" presName="padding" presStyleLbl="node1" presStyleIdx="0" presStyleCnt="4"/>
      <dgm:spPr/>
    </dgm:pt>
    <dgm:pt modelId="{C3B64738-FB66-41A2-8FF7-A6ACEA079E69}" type="pres">
      <dgm:prSet presAssocID="{C53C60E0-0EEB-411B-88FB-B9611E4B65F0}" presName="shape" presStyleLbl="node1" presStyleIdx="1" presStyleCnt="4" custScaleX="124314" custScaleY="124314" custLinFactNeighborX="-4121" custLinFactNeighborY="-1989">
        <dgm:presLayoutVars>
          <dgm:bulletEnabled val="1"/>
        </dgm:presLayoutVars>
      </dgm:prSet>
      <dgm:spPr/>
    </dgm:pt>
    <dgm:pt modelId="{ED3EAB0F-C56C-4057-8271-1E52B6DF143B}" type="pres">
      <dgm:prSet presAssocID="{F59E3AF1-BD3E-4C51-B052-86EB1268D951}" presName="sibTrans" presStyleLbl="sibTrans2D1" presStyleIdx="1" presStyleCnt="3" custScaleX="63713" custLinFactNeighborX="16620" custLinFactNeighborY="9338"/>
      <dgm:spPr/>
    </dgm:pt>
    <dgm:pt modelId="{2A9D0168-0615-4F22-8C79-2662A4FA41D6}" type="pres">
      <dgm:prSet presAssocID="{83D234AE-952A-4909-B0B2-410AFBAEA575}" presName="middleNode" presStyleCnt="0"/>
      <dgm:spPr/>
    </dgm:pt>
    <dgm:pt modelId="{6343AC80-3BDA-4C59-94B8-475BA55BE663}" type="pres">
      <dgm:prSet presAssocID="{83D234AE-952A-4909-B0B2-410AFBAEA575}" presName="padding" presStyleLbl="node1" presStyleIdx="1" presStyleCnt="4"/>
      <dgm:spPr/>
    </dgm:pt>
    <dgm:pt modelId="{C5880FAF-1CA7-4553-8DC0-745281C7A53D}" type="pres">
      <dgm:prSet presAssocID="{83D234AE-952A-4909-B0B2-410AFBAEA575}" presName="shape" presStyleLbl="node1" presStyleIdx="2" presStyleCnt="4">
        <dgm:presLayoutVars>
          <dgm:bulletEnabled val="1"/>
        </dgm:presLayoutVars>
      </dgm:prSet>
      <dgm:spPr/>
    </dgm:pt>
    <dgm:pt modelId="{6EEDE58B-DAC2-4CCE-B2A4-D543E5FD2FDA}" type="pres">
      <dgm:prSet presAssocID="{061DC277-EC3C-40E5-B4AE-F7013697C617}" presName="sibTrans" presStyleLbl="sibTrans2D1" presStyleIdx="2" presStyleCnt="3" custScaleX="63713"/>
      <dgm:spPr/>
    </dgm:pt>
    <dgm:pt modelId="{F7DCC6A6-4BCC-4599-A339-333AA0395900}" type="pres">
      <dgm:prSet presAssocID="{00DE0C62-3EEC-466F-8670-304325045E7F}" presName="lastNode" presStyleLbl="node1" presStyleIdx="3" presStyleCnt="4" custLinFactNeighborX="6755" custLinFactNeighborY="-1927">
        <dgm:presLayoutVars>
          <dgm:bulletEnabled val="1"/>
        </dgm:presLayoutVars>
      </dgm:prSet>
      <dgm:spPr/>
    </dgm:pt>
  </dgm:ptLst>
  <dgm:cxnLst>
    <dgm:cxn modelId="{36AA950D-4D73-4A52-AD1C-981E36665EBA}" type="presOf" srcId="{F59E3AF1-BD3E-4C51-B052-86EB1268D951}" destId="{ED3EAB0F-C56C-4057-8271-1E52B6DF143B}" srcOrd="0" destOrd="0" presId="urn:microsoft.com/office/officeart/2005/8/layout/bProcess2"/>
    <dgm:cxn modelId="{FC743915-3668-4996-AE69-79B84FD1B39E}" type="presOf" srcId="{061DC277-EC3C-40E5-B4AE-F7013697C617}" destId="{6EEDE58B-DAC2-4CCE-B2A4-D543E5FD2FDA}" srcOrd="0" destOrd="0" presId="urn:microsoft.com/office/officeart/2005/8/layout/bProcess2"/>
    <dgm:cxn modelId="{1E61D22D-6F47-4E46-956E-29BC21DE6AEA}" srcId="{FCC0D10E-E6B8-4B25-83C1-2186BE1C7B5C}" destId="{83D234AE-952A-4909-B0B2-410AFBAEA575}" srcOrd="2" destOrd="0" parTransId="{B18723E2-FB03-4FF9-A63C-E5EE291BA61F}" sibTransId="{061DC277-EC3C-40E5-B4AE-F7013697C617}"/>
    <dgm:cxn modelId="{7A5B1636-CFEC-40E7-A28A-2D93E13E6448}" srcId="{FCC0D10E-E6B8-4B25-83C1-2186BE1C7B5C}" destId="{C53C60E0-0EEB-411B-88FB-B9611E4B65F0}" srcOrd="1" destOrd="0" parTransId="{1020C061-2061-4E09-AE1A-802A0AFC8ED4}" sibTransId="{F59E3AF1-BD3E-4C51-B052-86EB1268D951}"/>
    <dgm:cxn modelId="{4CF70986-90D9-4FA9-BB63-A2E9D2BF84E4}" srcId="{FCC0D10E-E6B8-4B25-83C1-2186BE1C7B5C}" destId="{00DE0C62-3EEC-466F-8670-304325045E7F}" srcOrd="3" destOrd="0" parTransId="{424CC564-F32D-459A-80FF-209FA825E5BC}" sibTransId="{787559D6-E295-461E-B264-14672CBA8D62}"/>
    <dgm:cxn modelId="{830DF39C-8CAE-4890-B192-FA82DF3B7283}" type="presOf" srcId="{A1C24ECF-2798-4203-8B0A-FFB70A5CE03D}" destId="{CD28B32D-727F-4F05-AD23-AC7AB509ADED}" srcOrd="0" destOrd="0" presId="urn:microsoft.com/office/officeart/2005/8/layout/bProcess2"/>
    <dgm:cxn modelId="{5F44C2B2-B1FC-4CBF-A81C-0FF442FE1995}" type="presOf" srcId="{C53C60E0-0EEB-411B-88FB-B9611E4B65F0}" destId="{C3B64738-FB66-41A2-8FF7-A6ACEA079E69}" srcOrd="0" destOrd="0" presId="urn:microsoft.com/office/officeart/2005/8/layout/bProcess2"/>
    <dgm:cxn modelId="{C7DCA4BD-5BAD-464C-8AB7-96BC8FA3FB92}" type="presOf" srcId="{FCC0D10E-E6B8-4B25-83C1-2186BE1C7B5C}" destId="{27343813-D924-4A11-89A0-9E91251439F2}" srcOrd="0" destOrd="0" presId="urn:microsoft.com/office/officeart/2005/8/layout/bProcess2"/>
    <dgm:cxn modelId="{C3701ABF-488E-4AD8-901B-7470634B1FDF}" type="presOf" srcId="{83D234AE-952A-4909-B0B2-410AFBAEA575}" destId="{C5880FAF-1CA7-4553-8DC0-745281C7A53D}" srcOrd="0" destOrd="0" presId="urn:microsoft.com/office/officeart/2005/8/layout/bProcess2"/>
    <dgm:cxn modelId="{214CE3D3-C080-44A5-9051-CCDEC561076D}" type="presOf" srcId="{00DE0C62-3EEC-466F-8670-304325045E7F}" destId="{F7DCC6A6-4BCC-4599-A339-333AA0395900}" srcOrd="0" destOrd="0" presId="urn:microsoft.com/office/officeart/2005/8/layout/bProcess2"/>
    <dgm:cxn modelId="{AE8F7CD5-9C76-4CBD-8572-2706E5C0E98B}" srcId="{FCC0D10E-E6B8-4B25-83C1-2186BE1C7B5C}" destId="{9E61F233-0E5E-4765-B8A7-D21F0934F9E0}" srcOrd="0" destOrd="0" parTransId="{DF514FFF-0BC6-45D4-AE12-0C191B294E3C}" sibTransId="{A1C24ECF-2798-4203-8B0A-FFB70A5CE03D}"/>
    <dgm:cxn modelId="{8C01F7EE-A99F-4E91-9E2D-6D93847A3044}" type="presOf" srcId="{9E61F233-0E5E-4765-B8A7-D21F0934F9E0}" destId="{B00C2A22-9FDC-4408-BB6E-008CA73E7B14}" srcOrd="0" destOrd="0" presId="urn:microsoft.com/office/officeart/2005/8/layout/bProcess2"/>
    <dgm:cxn modelId="{B5206976-9376-4A8A-BC5D-D4653C69055C}" type="presParOf" srcId="{27343813-D924-4A11-89A0-9E91251439F2}" destId="{B00C2A22-9FDC-4408-BB6E-008CA73E7B14}" srcOrd="0" destOrd="0" presId="urn:microsoft.com/office/officeart/2005/8/layout/bProcess2"/>
    <dgm:cxn modelId="{49886C28-7C5B-4EA8-8E2B-D944A07D16CC}" type="presParOf" srcId="{27343813-D924-4A11-89A0-9E91251439F2}" destId="{CD28B32D-727F-4F05-AD23-AC7AB509ADED}" srcOrd="1" destOrd="0" presId="urn:microsoft.com/office/officeart/2005/8/layout/bProcess2"/>
    <dgm:cxn modelId="{0623A9BB-817B-42E2-9842-8FD3FDD8C55B}" type="presParOf" srcId="{27343813-D924-4A11-89A0-9E91251439F2}" destId="{2EACC825-5F2A-4F34-9C49-DBF3982A71B9}" srcOrd="2" destOrd="0" presId="urn:microsoft.com/office/officeart/2005/8/layout/bProcess2"/>
    <dgm:cxn modelId="{9F53CEA1-D235-4654-86BE-52ADE67D9504}" type="presParOf" srcId="{2EACC825-5F2A-4F34-9C49-DBF3982A71B9}" destId="{CA76F873-9C30-4E3C-8D5C-B13BEF8786B6}" srcOrd="0" destOrd="0" presId="urn:microsoft.com/office/officeart/2005/8/layout/bProcess2"/>
    <dgm:cxn modelId="{E3AD64BE-252A-40C7-BCE8-08EF70869CE0}" type="presParOf" srcId="{2EACC825-5F2A-4F34-9C49-DBF3982A71B9}" destId="{C3B64738-FB66-41A2-8FF7-A6ACEA079E69}" srcOrd="1" destOrd="0" presId="urn:microsoft.com/office/officeart/2005/8/layout/bProcess2"/>
    <dgm:cxn modelId="{FAAABF9B-6DBC-4157-BA9D-781082A8D5B5}" type="presParOf" srcId="{27343813-D924-4A11-89A0-9E91251439F2}" destId="{ED3EAB0F-C56C-4057-8271-1E52B6DF143B}" srcOrd="3" destOrd="0" presId="urn:microsoft.com/office/officeart/2005/8/layout/bProcess2"/>
    <dgm:cxn modelId="{6F2F4292-1C10-42C6-83C0-B689EE8521A6}" type="presParOf" srcId="{27343813-D924-4A11-89A0-9E91251439F2}" destId="{2A9D0168-0615-4F22-8C79-2662A4FA41D6}" srcOrd="4" destOrd="0" presId="urn:microsoft.com/office/officeart/2005/8/layout/bProcess2"/>
    <dgm:cxn modelId="{20BCDECC-DB9D-453C-BB4D-A4372773EA15}" type="presParOf" srcId="{2A9D0168-0615-4F22-8C79-2662A4FA41D6}" destId="{6343AC80-3BDA-4C59-94B8-475BA55BE663}" srcOrd="0" destOrd="0" presId="urn:microsoft.com/office/officeart/2005/8/layout/bProcess2"/>
    <dgm:cxn modelId="{F3DA23A5-7A81-453C-B3DD-96ADDFFCE187}" type="presParOf" srcId="{2A9D0168-0615-4F22-8C79-2662A4FA41D6}" destId="{C5880FAF-1CA7-4553-8DC0-745281C7A53D}" srcOrd="1" destOrd="0" presId="urn:microsoft.com/office/officeart/2005/8/layout/bProcess2"/>
    <dgm:cxn modelId="{B48A3F15-D6DB-493A-AD8B-15C3F52BFC37}" type="presParOf" srcId="{27343813-D924-4A11-89A0-9E91251439F2}" destId="{6EEDE58B-DAC2-4CCE-B2A4-D543E5FD2FDA}" srcOrd="5" destOrd="0" presId="urn:microsoft.com/office/officeart/2005/8/layout/bProcess2"/>
    <dgm:cxn modelId="{AA7EFBF1-9157-4165-84C3-213D3AA8B21B}" type="presParOf" srcId="{27343813-D924-4A11-89A0-9E91251439F2}" destId="{F7DCC6A6-4BCC-4599-A339-333AA0395900}" srcOrd="6"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CC0D10E-E6B8-4B25-83C1-2186BE1C7B5C}"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GB"/>
        </a:p>
      </dgm:t>
    </dgm:pt>
    <dgm:pt modelId="{9E61F233-0E5E-4765-B8A7-D21F0934F9E0}">
      <dgm:prSet phldrT="[Testo]"/>
      <dgm:spPr>
        <a:solidFill>
          <a:srgbClr val="AA6563"/>
        </a:solidFill>
      </dgm:spPr>
      <dgm:t>
        <a:bodyPr/>
        <a:lstStyle/>
        <a:p>
          <a:r>
            <a:rPr lang="it-IT" dirty="0"/>
            <a:t>Weights and </a:t>
          </a:r>
          <a:r>
            <a:rPr lang="en-GB" noProof="0" dirty="0"/>
            <a:t>Biases</a:t>
          </a:r>
        </a:p>
      </dgm:t>
    </dgm:pt>
    <dgm:pt modelId="{DF514FFF-0BC6-45D4-AE12-0C191B294E3C}" type="parTrans" cxnId="{AE8F7CD5-9C76-4CBD-8572-2706E5C0E98B}">
      <dgm:prSet/>
      <dgm:spPr/>
      <dgm:t>
        <a:bodyPr/>
        <a:lstStyle/>
        <a:p>
          <a:endParaRPr lang="en-GB"/>
        </a:p>
      </dgm:t>
    </dgm:pt>
    <dgm:pt modelId="{A1C24ECF-2798-4203-8B0A-FFB70A5CE03D}" type="sibTrans" cxnId="{AE8F7CD5-9C76-4CBD-8572-2706E5C0E98B}">
      <dgm:prSet/>
      <dgm:spPr>
        <a:solidFill>
          <a:schemeClr val="bg2">
            <a:lumMod val="40000"/>
            <a:lumOff val="60000"/>
          </a:schemeClr>
        </a:solidFill>
      </dgm:spPr>
      <dgm:t>
        <a:bodyPr/>
        <a:lstStyle/>
        <a:p>
          <a:endParaRPr lang="en-GB"/>
        </a:p>
      </dgm:t>
    </dgm:pt>
    <dgm:pt modelId="{83D234AE-952A-4909-B0B2-410AFBAEA575}">
      <dgm:prSet phldrT="[Testo]" custT="1"/>
      <dgm:spPr/>
      <dgm:t>
        <a:bodyPr/>
        <a:lstStyle/>
        <a:p>
          <a:r>
            <a:rPr lang="en-GB" sz="1100" noProof="0" dirty="0"/>
            <a:t>Encoding</a:t>
          </a:r>
          <a:r>
            <a:rPr lang="it-IT" sz="1100" dirty="0"/>
            <a:t> </a:t>
          </a:r>
          <a:r>
            <a:rPr lang="en-GB" sz="1100" noProof="0" dirty="0"/>
            <a:t>process</a:t>
          </a:r>
        </a:p>
      </dgm:t>
    </dgm:pt>
    <dgm:pt modelId="{B18723E2-FB03-4FF9-A63C-E5EE291BA61F}" type="parTrans" cxnId="{1E61D22D-6F47-4E46-956E-29BC21DE6AEA}">
      <dgm:prSet/>
      <dgm:spPr/>
      <dgm:t>
        <a:bodyPr/>
        <a:lstStyle/>
        <a:p>
          <a:endParaRPr lang="en-GB"/>
        </a:p>
      </dgm:t>
    </dgm:pt>
    <dgm:pt modelId="{061DC277-EC3C-40E5-B4AE-F7013697C617}" type="sibTrans" cxnId="{1E61D22D-6F47-4E46-956E-29BC21DE6AEA}">
      <dgm:prSet/>
      <dgm:spPr>
        <a:solidFill>
          <a:schemeClr val="bg2">
            <a:lumMod val="40000"/>
            <a:lumOff val="60000"/>
          </a:schemeClr>
        </a:solidFill>
      </dgm:spPr>
      <dgm:t>
        <a:bodyPr/>
        <a:lstStyle/>
        <a:p>
          <a:endParaRPr lang="en-GB"/>
        </a:p>
      </dgm:t>
    </dgm:pt>
    <dgm:pt modelId="{173DE900-7D03-492B-9976-CB6577A939B1}">
      <dgm:prSet phldrT="[Testo]"/>
      <dgm:spPr>
        <a:solidFill>
          <a:srgbClr val="AA6563"/>
        </a:solidFill>
      </dgm:spPr>
      <dgm:t>
        <a:bodyPr/>
        <a:lstStyle/>
        <a:p>
          <a:r>
            <a:rPr lang="en-GB" noProof="0" dirty="0"/>
            <a:t>Usable</a:t>
          </a:r>
          <a:r>
            <a:rPr lang="it-IT" dirty="0"/>
            <a:t> Weights and </a:t>
          </a:r>
          <a:r>
            <a:rPr lang="en-GB" noProof="0" dirty="0"/>
            <a:t>Biases</a:t>
          </a:r>
        </a:p>
      </dgm:t>
    </dgm:pt>
    <dgm:pt modelId="{4EB6240E-771F-4E3A-8590-6A5C0C0B7214}" type="parTrans" cxnId="{090C6A6C-FE61-4633-A3EF-2BBAE305AC44}">
      <dgm:prSet/>
      <dgm:spPr/>
      <dgm:t>
        <a:bodyPr/>
        <a:lstStyle/>
        <a:p>
          <a:endParaRPr lang="en-GB"/>
        </a:p>
      </dgm:t>
    </dgm:pt>
    <dgm:pt modelId="{780F7797-4F61-492D-8102-C006E52E6AE3}" type="sibTrans" cxnId="{090C6A6C-FE61-4633-A3EF-2BBAE305AC44}">
      <dgm:prSet/>
      <dgm:spPr/>
      <dgm:t>
        <a:bodyPr/>
        <a:lstStyle/>
        <a:p>
          <a:endParaRPr lang="en-GB"/>
        </a:p>
      </dgm:t>
    </dgm:pt>
    <dgm:pt modelId="{27343813-D924-4A11-89A0-9E91251439F2}" type="pres">
      <dgm:prSet presAssocID="{FCC0D10E-E6B8-4B25-83C1-2186BE1C7B5C}" presName="diagram" presStyleCnt="0">
        <dgm:presLayoutVars>
          <dgm:dir/>
          <dgm:resizeHandles/>
        </dgm:presLayoutVars>
      </dgm:prSet>
      <dgm:spPr/>
    </dgm:pt>
    <dgm:pt modelId="{B00C2A22-9FDC-4408-BB6E-008CA73E7B14}" type="pres">
      <dgm:prSet presAssocID="{9E61F233-0E5E-4765-B8A7-D21F0934F9E0}" presName="firstNode" presStyleLbl="node1" presStyleIdx="0" presStyleCnt="3" custLinFactX="-7239" custLinFactNeighborX="-100000" custLinFactNeighborY="-2288">
        <dgm:presLayoutVars>
          <dgm:bulletEnabled val="1"/>
        </dgm:presLayoutVars>
      </dgm:prSet>
      <dgm:spPr/>
    </dgm:pt>
    <dgm:pt modelId="{CD28B32D-727F-4F05-AD23-AC7AB509ADED}" type="pres">
      <dgm:prSet presAssocID="{A1C24ECF-2798-4203-8B0A-FFB70A5CE03D}" presName="sibTrans" presStyleLbl="sibTrans2D1" presStyleIdx="0" presStyleCnt="2" custScaleX="28126" custLinFactNeighborX="-19817" custLinFactNeighborY="9113"/>
      <dgm:spPr/>
    </dgm:pt>
    <dgm:pt modelId="{A8DCE78F-2916-4B08-85F9-FBDBD7211CBA}" type="pres">
      <dgm:prSet presAssocID="{83D234AE-952A-4909-B0B2-410AFBAEA575}" presName="middleNode" presStyleCnt="0"/>
      <dgm:spPr/>
    </dgm:pt>
    <dgm:pt modelId="{90285362-2B17-4B78-8A81-BE41B49DD3C7}" type="pres">
      <dgm:prSet presAssocID="{83D234AE-952A-4909-B0B2-410AFBAEA575}" presName="padding" presStyleLbl="node1" presStyleIdx="0" presStyleCnt="3"/>
      <dgm:spPr/>
    </dgm:pt>
    <dgm:pt modelId="{897DA796-98AB-4460-8C9A-A3E4C3F97F19}" type="pres">
      <dgm:prSet presAssocID="{83D234AE-952A-4909-B0B2-410AFBAEA575}" presName="shape" presStyleLbl="node1" presStyleIdx="1" presStyleCnt="3" custScaleX="150685" custScaleY="150075" custLinFactNeighborX="-12038" custLinFactNeighborY="-3505">
        <dgm:presLayoutVars>
          <dgm:bulletEnabled val="1"/>
        </dgm:presLayoutVars>
      </dgm:prSet>
      <dgm:spPr/>
    </dgm:pt>
    <dgm:pt modelId="{CB153C60-9E46-4659-8BCE-63D5FD05E207}" type="pres">
      <dgm:prSet presAssocID="{061DC277-EC3C-40E5-B4AE-F7013697C617}" presName="sibTrans" presStyleLbl="sibTrans2D1" presStyleIdx="1" presStyleCnt="2" custScaleX="29432" custLinFactNeighborX="-3366" custLinFactNeighborY="9259"/>
      <dgm:spPr/>
    </dgm:pt>
    <dgm:pt modelId="{FDA231D4-D46C-4AFF-86B0-71748984AC5D}" type="pres">
      <dgm:prSet presAssocID="{173DE900-7D03-492B-9976-CB6577A939B1}" presName="lastNode" presStyleLbl="node1" presStyleIdx="2" presStyleCnt="3" custLinFactX="12044" custLinFactNeighborX="100000" custLinFactNeighborY="-2103">
        <dgm:presLayoutVars>
          <dgm:bulletEnabled val="1"/>
        </dgm:presLayoutVars>
      </dgm:prSet>
      <dgm:spPr/>
    </dgm:pt>
  </dgm:ptLst>
  <dgm:cxnLst>
    <dgm:cxn modelId="{1E61D22D-6F47-4E46-956E-29BC21DE6AEA}" srcId="{FCC0D10E-E6B8-4B25-83C1-2186BE1C7B5C}" destId="{83D234AE-952A-4909-B0B2-410AFBAEA575}" srcOrd="1" destOrd="0" parTransId="{B18723E2-FB03-4FF9-A63C-E5EE291BA61F}" sibTransId="{061DC277-EC3C-40E5-B4AE-F7013697C617}"/>
    <dgm:cxn modelId="{090C6A6C-FE61-4633-A3EF-2BBAE305AC44}" srcId="{FCC0D10E-E6B8-4B25-83C1-2186BE1C7B5C}" destId="{173DE900-7D03-492B-9976-CB6577A939B1}" srcOrd="2" destOrd="0" parTransId="{4EB6240E-771F-4E3A-8590-6A5C0C0B7214}" sibTransId="{780F7797-4F61-492D-8102-C006E52E6AE3}"/>
    <dgm:cxn modelId="{DA362D6F-ED3C-45BF-B982-095D82596200}" type="presOf" srcId="{173DE900-7D03-492B-9976-CB6577A939B1}" destId="{FDA231D4-D46C-4AFF-86B0-71748984AC5D}" srcOrd="0" destOrd="0" presId="urn:microsoft.com/office/officeart/2005/8/layout/bProcess2"/>
    <dgm:cxn modelId="{9F98D291-AD0D-4F06-86F9-426D818E182A}" type="presOf" srcId="{83D234AE-952A-4909-B0B2-410AFBAEA575}" destId="{897DA796-98AB-4460-8C9A-A3E4C3F97F19}" srcOrd="0" destOrd="0" presId="urn:microsoft.com/office/officeart/2005/8/layout/bProcess2"/>
    <dgm:cxn modelId="{830DF39C-8CAE-4890-B192-FA82DF3B7283}" type="presOf" srcId="{A1C24ECF-2798-4203-8B0A-FFB70A5CE03D}" destId="{CD28B32D-727F-4F05-AD23-AC7AB509ADED}" srcOrd="0" destOrd="0" presId="urn:microsoft.com/office/officeart/2005/8/layout/bProcess2"/>
    <dgm:cxn modelId="{C7DCA4BD-5BAD-464C-8AB7-96BC8FA3FB92}" type="presOf" srcId="{FCC0D10E-E6B8-4B25-83C1-2186BE1C7B5C}" destId="{27343813-D924-4A11-89A0-9E91251439F2}" srcOrd="0" destOrd="0" presId="urn:microsoft.com/office/officeart/2005/8/layout/bProcess2"/>
    <dgm:cxn modelId="{AE8F7CD5-9C76-4CBD-8572-2706E5C0E98B}" srcId="{FCC0D10E-E6B8-4B25-83C1-2186BE1C7B5C}" destId="{9E61F233-0E5E-4765-B8A7-D21F0934F9E0}" srcOrd="0" destOrd="0" parTransId="{DF514FFF-0BC6-45D4-AE12-0C191B294E3C}" sibTransId="{A1C24ECF-2798-4203-8B0A-FFB70A5CE03D}"/>
    <dgm:cxn modelId="{31E264ED-1BB7-4526-A8D4-A0A7AF40B160}" type="presOf" srcId="{061DC277-EC3C-40E5-B4AE-F7013697C617}" destId="{CB153C60-9E46-4659-8BCE-63D5FD05E207}" srcOrd="0" destOrd="0" presId="urn:microsoft.com/office/officeart/2005/8/layout/bProcess2"/>
    <dgm:cxn modelId="{8C01F7EE-A99F-4E91-9E2D-6D93847A3044}" type="presOf" srcId="{9E61F233-0E5E-4765-B8A7-D21F0934F9E0}" destId="{B00C2A22-9FDC-4408-BB6E-008CA73E7B14}" srcOrd="0" destOrd="0" presId="urn:microsoft.com/office/officeart/2005/8/layout/bProcess2"/>
    <dgm:cxn modelId="{B5206976-9376-4A8A-BC5D-D4653C69055C}" type="presParOf" srcId="{27343813-D924-4A11-89A0-9E91251439F2}" destId="{B00C2A22-9FDC-4408-BB6E-008CA73E7B14}" srcOrd="0" destOrd="0" presId="urn:microsoft.com/office/officeart/2005/8/layout/bProcess2"/>
    <dgm:cxn modelId="{49886C28-7C5B-4EA8-8E2B-D944A07D16CC}" type="presParOf" srcId="{27343813-D924-4A11-89A0-9E91251439F2}" destId="{CD28B32D-727F-4F05-AD23-AC7AB509ADED}" srcOrd="1" destOrd="0" presId="urn:microsoft.com/office/officeart/2005/8/layout/bProcess2"/>
    <dgm:cxn modelId="{290D7E9D-20E3-42E8-9BD7-58816D202EC2}" type="presParOf" srcId="{27343813-D924-4A11-89A0-9E91251439F2}" destId="{A8DCE78F-2916-4B08-85F9-FBDBD7211CBA}" srcOrd="2" destOrd="0" presId="urn:microsoft.com/office/officeart/2005/8/layout/bProcess2"/>
    <dgm:cxn modelId="{E9346BA6-FB22-4B67-9F5B-EA7593D8A070}" type="presParOf" srcId="{A8DCE78F-2916-4B08-85F9-FBDBD7211CBA}" destId="{90285362-2B17-4B78-8A81-BE41B49DD3C7}" srcOrd="0" destOrd="0" presId="urn:microsoft.com/office/officeart/2005/8/layout/bProcess2"/>
    <dgm:cxn modelId="{585EFC17-E164-4547-949D-EC6BCB6E88E4}" type="presParOf" srcId="{A8DCE78F-2916-4B08-85F9-FBDBD7211CBA}" destId="{897DA796-98AB-4460-8C9A-A3E4C3F97F19}" srcOrd="1" destOrd="0" presId="urn:microsoft.com/office/officeart/2005/8/layout/bProcess2"/>
    <dgm:cxn modelId="{77EF7371-9D35-4707-A409-B083A38EBFCA}" type="presParOf" srcId="{27343813-D924-4A11-89A0-9E91251439F2}" destId="{CB153C60-9E46-4659-8BCE-63D5FD05E207}" srcOrd="3" destOrd="0" presId="urn:microsoft.com/office/officeart/2005/8/layout/bProcess2"/>
    <dgm:cxn modelId="{EA5C175C-CF2C-40A3-B1BD-DC492DDDBC9A}" type="presParOf" srcId="{27343813-D924-4A11-89A0-9E91251439F2}" destId="{FDA231D4-D46C-4AFF-86B0-71748984AC5D}" srcOrd="4" destOrd="0" presId="urn:microsoft.com/office/officeart/2005/8/layout/b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6DD0579-4AF5-4ACC-8F8A-B1AC270114BC}"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GB"/>
        </a:p>
      </dgm:t>
    </dgm:pt>
    <dgm:pt modelId="{EF1733C5-2A2F-4C2F-8D86-D0C2D5027C0C}">
      <dgm:prSet phldrT="[Testo]"/>
      <dgm:spPr/>
      <dgm:t>
        <a:bodyPr/>
        <a:lstStyle/>
        <a:p>
          <a:r>
            <a:rPr lang="it-IT" dirty="0"/>
            <a:t>0.2543</a:t>
          </a:r>
          <a:endParaRPr lang="en-GB" dirty="0"/>
        </a:p>
      </dgm:t>
    </dgm:pt>
    <dgm:pt modelId="{1B5A146E-A44C-4166-BCB0-2F1A9EB5A34C}" type="parTrans" cxnId="{E152B21A-E123-4F6B-B442-DC4FBB3FE776}">
      <dgm:prSet/>
      <dgm:spPr/>
      <dgm:t>
        <a:bodyPr/>
        <a:lstStyle/>
        <a:p>
          <a:endParaRPr lang="en-GB"/>
        </a:p>
      </dgm:t>
    </dgm:pt>
    <dgm:pt modelId="{C98A948C-7487-4082-9FF6-312F1A5487B2}" type="sibTrans" cxnId="{E152B21A-E123-4F6B-B442-DC4FBB3FE776}">
      <dgm:prSet/>
      <dgm:spPr/>
      <dgm:t>
        <a:bodyPr/>
        <a:lstStyle/>
        <a:p>
          <a:endParaRPr lang="en-GB"/>
        </a:p>
      </dgm:t>
    </dgm:pt>
    <dgm:pt modelId="{B01C24BA-5B2B-4E5B-B134-BEF9032FB90F}">
      <dgm:prSet phldrT="[Testo]" custT="1"/>
      <dgm:spPr/>
      <dgm:t>
        <a:bodyPr/>
        <a:lstStyle/>
        <a:p>
          <a:r>
            <a:rPr lang="it-IT" sz="1600" dirty="0"/>
            <a:t>* </a:t>
          </a:r>
          <a:r>
            <a:rPr lang="it-IT" sz="1600" b="1" dirty="0"/>
            <a:t>10 ^ (2)</a:t>
          </a:r>
          <a:endParaRPr lang="en-GB" sz="1600" b="1" dirty="0"/>
        </a:p>
      </dgm:t>
    </dgm:pt>
    <dgm:pt modelId="{EB26007B-AC24-447C-9225-611BA4C6D267}" type="parTrans" cxnId="{4976E941-E507-4718-AE5D-CA48A74BEE6A}">
      <dgm:prSet/>
      <dgm:spPr/>
      <dgm:t>
        <a:bodyPr/>
        <a:lstStyle/>
        <a:p>
          <a:endParaRPr lang="en-GB"/>
        </a:p>
      </dgm:t>
    </dgm:pt>
    <dgm:pt modelId="{ADC20809-0A0D-4CE2-B699-1CE50D75521A}" type="sibTrans" cxnId="{4976E941-E507-4718-AE5D-CA48A74BEE6A}">
      <dgm:prSet/>
      <dgm:spPr/>
      <dgm:t>
        <a:bodyPr/>
        <a:lstStyle/>
        <a:p>
          <a:endParaRPr lang="en-GB"/>
        </a:p>
      </dgm:t>
    </dgm:pt>
    <dgm:pt modelId="{589A257E-CEA6-406B-AE8D-237325DA07FD}">
      <dgm:prSet phldrT="[Testo]" custT="1"/>
      <dgm:spPr/>
      <dgm:t>
        <a:bodyPr/>
        <a:lstStyle/>
        <a:p>
          <a:r>
            <a:rPr lang="it-IT" sz="3200" dirty="0"/>
            <a:t>25</a:t>
          </a:r>
          <a:endParaRPr lang="en-GB" sz="3200" dirty="0"/>
        </a:p>
      </dgm:t>
    </dgm:pt>
    <dgm:pt modelId="{7D4980B0-1BE5-4C6B-9142-F44603EA6912}" type="sibTrans" cxnId="{458AEDB0-D6E6-494D-AD3B-E3A75F9DFDE0}">
      <dgm:prSet/>
      <dgm:spPr/>
      <dgm:t>
        <a:bodyPr/>
        <a:lstStyle/>
        <a:p>
          <a:endParaRPr lang="en-GB"/>
        </a:p>
      </dgm:t>
    </dgm:pt>
    <dgm:pt modelId="{C5071B9F-2D12-4A3E-802A-D2A81B48396C}" type="parTrans" cxnId="{458AEDB0-D6E6-494D-AD3B-E3A75F9DFDE0}">
      <dgm:prSet/>
      <dgm:spPr/>
      <dgm:t>
        <a:bodyPr/>
        <a:lstStyle/>
        <a:p>
          <a:endParaRPr lang="en-GB"/>
        </a:p>
      </dgm:t>
    </dgm:pt>
    <dgm:pt modelId="{38FB7458-3D12-4187-9034-698543CBF6EB}" type="pres">
      <dgm:prSet presAssocID="{F6DD0579-4AF5-4ACC-8F8A-B1AC270114BC}" presName="theList" presStyleCnt="0">
        <dgm:presLayoutVars>
          <dgm:dir/>
          <dgm:animLvl val="lvl"/>
          <dgm:resizeHandles val="exact"/>
        </dgm:presLayoutVars>
      </dgm:prSet>
      <dgm:spPr/>
    </dgm:pt>
    <dgm:pt modelId="{91935087-67F6-4C8D-AD54-103DB6D520CB}" type="pres">
      <dgm:prSet presAssocID="{EF1733C5-2A2F-4C2F-8D86-D0C2D5027C0C}" presName="compNode" presStyleCnt="0"/>
      <dgm:spPr/>
    </dgm:pt>
    <dgm:pt modelId="{1BB4A16A-504E-4D2A-BAAC-2C4B727E1243}" type="pres">
      <dgm:prSet presAssocID="{EF1733C5-2A2F-4C2F-8D86-D0C2D5027C0C}" presName="noGeometry" presStyleCnt="0"/>
      <dgm:spPr/>
    </dgm:pt>
    <dgm:pt modelId="{8214F6D8-ADF9-4C13-9D98-C07CE5BDAA87}" type="pres">
      <dgm:prSet presAssocID="{EF1733C5-2A2F-4C2F-8D86-D0C2D5027C0C}" presName="childTextVisible" presStyleLbl="bgAccFollowNode1" presStyleIdx="0" presStyleCnt="2" custScaleX="182734" custScaleY="93780" custLinFactNeighborX="39897" custLinFactNeighborY="2756">
        <dgm:presLayoutVars>
          <dgm:bulletEnabled val="1"/>
        </dgm:presLayoutVars>
      </dgm:prSet>
      <dgm:spPr/>
    </dgm:pt>
    <dgm:pt modelId="{1D88426D-5C17-49A0-A6A4-B4126A19474B}" type="pres">
      <dgm:prSet presAssocID="{EF1733C5-2A2F-4C2F-8D86-D0C2D5027C0C}" presName="childTextHidden" presStyleLbl="bgAccFollowNode1" presStyleIdx="0" presStyleCnt="2"/>
      <dgm:spPr/>
    </dgm:pt>
    <dgm:pt modelId="{F328C5CA-2F2E-4889-BAD1-0FE322E67353}" type="pres">
      <dgm:prSet presAssocID="{EF1733C5-2A2F-4C2F-8D86-D0C2D5027C0C}" presName="parentText" presStyleLbl="node1" presStyleIdx="0" presStyleCnt="2" custScaleX="122001" custScaleY="122001" custLinFactNeighborX="75632" custLinFactNeighborY="6993">
        <dgm:presLayoutVars>
          <dgm:chMax val="1"/>
          <dgm:bulletEnabled val="1"/>
        </dgm:presLayoutVars>
      </dgm:prSet>
      <dgm:spPr/>
    </dgm:pt>
    <dgm:pt modelId="{8656591D-5D51-442A-8E91-46A7A3B5365E}" type="pres">
      <dgm:prSet presAssocID="{EF1733C5-2A2F-4C2F-8D86-D0C2D5027C0C}" presName="aSpace" presStyleCnt="0"/>
      <dgm:spPr/>
    </dgm:pt>
    <dgm:pt modelId="{49B0AD82-96ED-4D98-B71F-23A90BB37650}" type="pres">
      <dgm:prSet presAssocID="{589A257E-CEA6-406B-AE8D-237325DA07FD}" presName="compNode" presStyleCnt="0"/>
      <dgm:spPr/>
    </dgm:pt>
    <dgm:pt modelId="{EFC0B06A-333C-441C-B462-F7E01165A3C6}" type="pres">
      <dgm:prSet presAssocID="{589A257E-CEA6-406B-AE8D-237325DA07FD}" presName="noGeometry" presStyleCnt="0"/>
      <dgm:spPr/>
    </dgm:pt>
    <dgm:pt modelId="{8F980758-E015-40E4-A250-2C04E96C06B2}" type="pres">
      <dgm:prSet presAssocID="{589A257E-CEA6-406B-AE8D-237325DA07FD}" presName="childTextVisible" presStyleLbl="bgAccFollowNode1" presStyleIdx="1" presStyleCnt="2">
        <dgm:presLayoutVars>
          <dgm:bulletEnabled val="1"/>
        </dgm:presLayoutVars>
      </dgm:prSet>
      <dgm:spPr>
        <a:noFill/>
        <a:ln>
          <a:solidFill>
            <a:schemeClr val="tx1">
              <a:alpha val="90000"/>
            </a:schemeClr>
          </a:solidFill>
        </a:ln>
      </dgm:spPr>
    </dgm:pt>
    <dgm:pt modelId="{B710FCB6-862F-4182-99F1-4CB38E8BCEA1}" type="pres">
      <dgm:prSet presAssocID="{589A257E-CEA6-406B-AE8D-237325DA07FD}" presName="childTextHidden" presStyleLbl="bgAccFollowNode1" presStyleIdx="1" presStyleCnt="2"/>
      <dgm:spPr/>
    </dgm:pt>
    <dgm:pt modelId="{C55C8111-6751-4FB2-90D9-D632489234B1}" type="pres">
      <dgm:prSet presAssocID="{589A257E-CEA6-406B-AE8D-237325DA07FD}" presName="parentText" presStyleLbl="node1" presStyleIdx="1" presStyleCnt="2" custScaleX="122001" custScaleY="122001" custLinFactNeighborX="72544" custLinFactNeighborY="6764">
        <dgm:presLayoutVars>
          <dgm:chMax val="1"/>
          <dgm:bulletEnabled val="1"/>
        </dgm:presLayoutVars>
      </dgm:prSet>
      <dgm:spPr/>
    </dgm:pt>
  </dgm:ptLst>
  <dgm:cxnLst>
    <dgm:cxn modelId="{E152B21A-E123-4F6B-B442-DC4FBB3FE776}" srcId="{F6DD0579-4AF5-4ACC-8F8A-B1AC270114BC}" destId="{EF1733C5-2A2F-4C2F-8D86-D0C2D5027C0C}" srcOrd="0" destOrd="0" parTransId="{1B5A146E-A44C-4166-BCB0-2F1A9EB5A34C}" sibTransId="{C98A948C-7487-4082-9FF6-312F1A5487B2}"/>
    <dgm:cxn modelId="{FD2CED2B-ABAB-4A4A-B64A-BAABF696AA4F}" type="presOf" srcId="{589A257E-CEA6-406B-AE8D-237325DA07FD}" destId="{C55C8111-6751-4FB2-90D9-D632489234B1}" srcOrd="0" destOrd="0" presId="urn:microsoft.com/office/officeart/2005/8/layout/hProcess6"/>
    <dgm:cxn modelId="{FC63613F-843C-46F1-A655-9F5778368F47}" type="presOf" srcId="{F6DD0579-4AF5-4ACC-8F8A-B1AC270114BC}" destId="{38FB7458-3D12-4187-9034-698543CBF6EB}" srcOrd="0" destOrd="0" presId="urn:microsoft.com/office/officeart/2005/8/layout/hProcess6"/>
    <dgm:cxn modelId="{4976E941-E507-4718-AE5D-CA48A74BEE6A}" srcId="{EF1733C5-2A2F-4C2F-8D86-D0C2D5027C0C}" destId="{B01C24BA-5B2B-4E5B-B134-BEF9032FB90F}" srcOrd="0" destOrd="0" parTransId="{EB26007B-AC24-447C-9225-611BA4C6D267}" sibTransId="{ADC20809-0A0D-4CE2-B699-1CE50D75521A}"/>
    <dgm:cxn modelId="{B3233D69-5A37-48DB-99DD-1BEEF3441889}" type="presOf" srcId="{B01C24BA-5B2B-4E5B-B134-BEF9032FB90F}" destId="{1D88426D-5C17-49A0-A6A4-B4126A19474B}" srcOrd="1" destOrd="0" presId="urn:microsoft.com/office/officeart/2005/8/layout/hProcess6"/>
    <dgm:cxn modelId="{82F50873-60A6-4050-AC73-6AF8A614A903}" type="presOf" srcId="{B01C24BA-5B2B-4E5B-B134-BEF9032FB90F}" destId="{8214F6D8-ADF9-4C13-9D98-C07CE5BDAA87}" srcOrd="0" destOrd="0" presId="urn:microsoft.com/office/officeart/2005/8/layout/hProcess6"/>
    <dgm:cxn modelId="{458AEDB0-D6E6-494D-AD3B-E3A75F9DFDE0}" srcId="{F6DD0579-4AF5-4ACC-8F8A-B1AC270114BC}" destId="{589A257E-CEA6-406B-AE8D-237325DA07FD}" srcOrd="1" destOrd="0" parTransId="{C5071B9F-2D12-4A3E-802A-D2A81B48396C}" sibTransId="{7D4980B0-1BE5-4C6B-9142-F44603EA6912}"/>
    <dgm:cxn modelId="{72ED7DD9-5C45-47F4-95BA-93AB264081FE}" type="presOf" srcId="{EF1733C5-2A2F-4C2F-8D86-D0C2D5027C0C}" destId="{F328C5CA-2F2E-4889-BAD1-0FE322E67353}" srcOrd="0" destOrd="0" presId="urn:microsoft.com/office/officeart/2005/8/layout/hProcess6"/>
    <dgm:cxn modelId="{AAB79C3A-B5BC-4577-94E2-DE244098BBB1}" type="presParOf" srcId="{38FB7458-3D12-4187-9034-698543CBF6EB}" destId="{91935087-67F6-4C8D-AD54-103DB6D520CB}" srcOrd="0" destOrd="0" presId="urn:microsoft.com/office/officeart/2005/8/layout/hProcess6"/>
    <dgm:cxn modelId="{987C7710-0510-49CE-9A95-3400D8BD8F10}" type="presParOf" srcId="{91935087-67F6-4C8D-AD54-103DB6D520CB}" destId="{1BB4A16A-504E-4D2A-BAAC-2C4B727E1243}" srcOrd="0" destOrd="0" presId="urn:microsoft.com/office/officeart/2005/8/layout/hProcess6"/>
    <dgm:cxn modelId="{55638839-874F-45B1-9842-257388F79846}" type="presParOf" srcId="{91935087-67F6-4C8D-AD54-103DB6D520CB}" destId="{8214F6D8-ADF9-4C13-9D98-C07CE5BDAA87}" srcOrd="1" destOrd="0" presId="urn:microsoft.com/office/officeart/2005/8/layout/hProcess6"/>
    <dgm:cxn modelId="{A458DFEF-88E8-4EFC-B92F-E90681A4F0CF}" type="presParOf" srcId="{91935087-67F6-4C8D-AD54-103DB6D520CB}" destId="{1D88426D-5C17-49A0-A6A4-B4126A19474B}" srcOrd="2" destOrd="0" presId="urn:microsoft.com/office/officeart/2005/8/layout/hProcess6"/>
    <dgm:cxn modelId="{576A5C9C-5290-4171-A18A-D61B5BF05EE0}" type="presParOf" srcId="{91935087-67F6-4C8D-AD54-103DB6D520CB}" destId="{F328C5CA-2F2E-4889-BAD1-0FE322E67353}" srcOrd="3" destOrd="0" presId="urn:microsoft.com/office/officeart/2005/8/layout/hProcess6"/>
    <dgm:cxn modelId="{3BB815FE-6330-40C4-8F9C-BA39432760B8}" type="presParOf" srcId="{38FB7458-3D12-4187-9034-698543CBF6EB}" destId="{8656591D-5D51-442A-8E91-46A7A3B5365E}" srcOrd="1" destOrd="0" presId="urn:microsoft.com/office/officeart/2005/8/layout/hProcess6"/>
    <dgm:cxn modelId="{564CDDB5-8AFA-47C2-B4E0-DB30BE7AAC09}" type="presParOf" srcId="{38FB7458-3D12-4187-9034-698543CBF6EB}" destId="{49B0AD82-96ED-4D98-B71F-23A90BB37650}" srcOrd="2" destOrd="0" presId="urn:microsoft.com/office/officeart/2005/8/layout/hProcess6"/>
    <dgm:cxn modelId="{50FF7A0D-7CC3-4F56-AA77-0DEB2067AF53}" type="presParOf" srcId="{49B0AD82-96ED-4D98-B71F-23A90BB37650}" destId="{EFC0B06A-333C-441C-B462-F7E01165A3C6}" srcOrd="0" destOrd="0" presId="urn:microsoft.com/office/officeart/2005/8/layout/hProcess6"/>
    <dgm:cxn modelId="{90230DCB-6D04-450E-8CBF-0A2F4345D78C}" type="presParOf" srcId="{49B0AD82-96ED-4D98-B71F-23A90BB37650}" destId="{8F980758-E015-40E4-A250-2C04E96C06B2}" srcOrd="1" destOrd="0" presId="urn:microsoft.com/office/officeart/2005/8/layout/hProcess6"/>
    <dgm:cxn modelId="{B28C015F-FF68-473B-B6C3-FB739F960128}" type="presParOf" srcId="{49B0AD82-96ED-4D98-B71F-23A90BB37650}" destId="{B710FCB6-862F-4182-99F1-4CB38E8BCEA1}" srcOrd="2" destOrd="0" presId="urn:microsoft.com/office/officeart/2005/8/layout/hProcess6"/>
    <dgm:cxn modelId="{E166D1C0-4174-4748-9CCA-D2191B5A5D81}" type="presParOf" srcId="{49B0AD82-96ED-4D98-B71F-23A90BB37650}" destId="{C55C8111-6751-4FB2-90D9-D632489234B1}"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A6DAB-92C3-46A7-AE2C-07CD1924C271}">
      <dsp:nvSpPr>
        <dsp:cNvPr id="0" name=""/>
        <dsp:cNvSpPr/>
      </dsp:nvSpPr>
      <dsp:spPr>
        <a:xfrm>
          <a:off x="707683" y="12792"/>
          <a:ext cx="2338807" cy="2338807"/>
        </a:xfrm>
        <a:prstGeom prst="ellipse">
          <a:avLst/>
        </a:prstGeom>
        <a:solidFill>
          <a:schemeClr val="accent1">
            <a:alpha val="5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GB" sz="1500" kern="1200" dirty="0"/>
            <a:t>Neural Networks</a:t>
          </a:r>
        </a:p>
      </dsp:txBody>
      <dsp:txXfrm>
        <a:off x="1034273" y="288588"/>
        <a:ext cx="1348501" cy="1787216"/>
      </dsp:txXfrm>
    </dsp:sp>
    <dsp:sp modelId="{F08B3801-1D12-4A55-BE11-A3A755CF0C78}">
      <dsp:nvSpPr>
        <dsp:cNvPr id="0" name=""/>
        <dsp:cNvSpPr/>
      </dsp:nvSpPr>
      <dsp:spPr>
        <a:xfrm>
          <a:off x="2449909" y="0"/>
          <a:ext cx="2338807" cy="2338807"/>
        </a:xfrm>
        <a:prstGeom prst="ellipse">
          <a:avLst/>
        </a:prstGeom>
        <a:solidFill>
          <a:schemeClr val="accent1">
            <a:alpha val="5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GB" sz="1500" kern="1200" dirty="0"/>
            <a:t>Cryptography</a:t>
          </a:r>
        </a:p>
      </dsp:txBody>
      <dsp:txXfrm>
        <a:off x="3113624" y="275795"/>
        <a:ext cx="1348501" cy="178721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B6FBAE-892A-4280-96A3-065FDE06A9AB}">
      <dsp:nvSpPr>
        <dsp:cNvPr id="0" name=""/>
        <dsp:cNvSpPr/>
      </dsp:nvSpPr>
      <dsp:spPr>
        <a:xfrm>
          <a:off x="1317846" y="103661"/>
          <a:ext cx="1410481" cy="14104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it-IT" sz="2000" kern="1200" dirty="0"/>
            <a:t>t &gt; 2^80</a:t>
          </a:r>
          <a:endParaRPr lang="en-GB" sz="2000" kern="1200" dirty="0"/>
        </a:p>
      </dsp:txBody>
      <dsp:txXfrm>
        <a:off x="1386699" y="172514"/>
        <a:ext cx="1272775" cy="1272763"/>
      </dsp:txXfrm>
    </dsp:sp>
    <dsp:sp modelId="{6E278746-7F03-4583-851E-390F8C15C956}">
      <dsp:nvSpPr>
        <dsp:cNvPr id="0" name=""/>
        <dsp:cNvSpPr/>
      </dsp:nvSpPr>
      <dsp:spPr>
        <a:xfrm rot="7000372">
          <a:off x="833094" y="2029545"/>
          <a:ext cx="1153588" cy="0"/>
        </a:xfrm>
        <a:custGeom>
          <a:avLst/>
          <a:gdLst/>
          <a:ahLst/>
          <a:cxnLst/>
          <a:rect l="0" t="0" r="0" b="0"/>
          <a:pathLst>
            <a:path>
              <a:moveTo>
                <a:pt x="0" y="0"/>
              </a:moveTo>
              <a:lnTo>
                <a:pt x="115358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12D020-62EA-42EA-8D81-11CE1B6964A2}">
      <dsp:nvSpPr>
        <dsp:cNvPr id="0" name=""/>
        <dsp:cNvSpPr/>
      </dsp:nvSpPr>
      <dsp:spPr>
        <a:xfrm>
          <a:off x="127001" y="2544959"/>
          <a:ext cx="1363151" cy="13631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it-IT" sz="2000" kern="1200" dirty="0"/>
            <a:t>t1= 1099511922689</a:t>
          </a:r>
          <a:endParaRPr lang="en-GB" sz="2000" kern="1200" dirty="0"/>
        </a:p>
      </dsp:txBody>
      <dsp:txXfrm>
        <a:off x="193544" y="2611502"/>
        <a:ext cx="1230065" cy="1230057"/>
      </dsp:txXfrm>
    </dsp:sp>
    <dsp:sp modelId="{7B1E92E2-6D67-44E5-BAC2-203481173180}">
      <dsp:nvSpPr>
        <dsp:cNvPr id="0" name=""/>
        <dsp:cNvSpPr/>
      </dsp:nvSpPr>
      <dsp:spPr>
        <a:xfrm rot="3688488">
          <a:off x="2103943" y="2022769"/>
          <a:ext cx="1157829" cy="0"/>
        </a:xfrm>
        <a:custGeom>
          <a:avLst/>
          <a:gdLst/>
          <a:ahLst/>
          <a:cxnLst/>
          <a:rect l="0" t="0" r="0" b="0"/>
          <a:pathLst>
            <a:path>
              <a:moveTo>
                <a:pt x="0" y="0"/>
              </a:moveTo>
              <a:lnTo>
                <a:pt x="1157829"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DC31FF-CFB1-4CFB-8CFE-10341F2342D8}">
      <dsp:nvSpPr>
        <dsp:cNvPr id="0" name=""/>
        <dsp:cNvSpPr/>
      </dsp:nvSpPr>
      <dsp:spPr>
        <a:xfrm>
          <a:off x="2650894" y="2531408"/>
          <a:ext cx="1351321" cy="13513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it-IT" sz="2000" kern="1200" dirty="0"/>
            <a:t>t2 =</a:t>
          </a:r>
        </a:p>
        <a:p>
          <a:pPr marL="0" lvl="0" indent="0" algn="ctr" defTabSz="889000">
            <a:lnSpc>
              <a:spcPct val="90000"/>
            </a:lnSpc>
            <a:spcBef>
              <a:spcPct val="0"/>
            </a:spcBef>
            <a:spcAft>
              <a:spcPct val="35000"/>
            </a:spcAft>
            <a:buNone/>
          </a:pPr>
          <a:r>
            <a:rPr lang="it-IT" sz="2000" kern="1200" dirty="0"/>
            <a:t>1099512004609</a:t>
          </a:r>
          <a:endParaRPr lang="en-GB" sz="2000" kern="1200" dirty="0"/>
        </a:p>
      </dsp:txBody>
      <dsp:txXfrm>
        <a:off x="2716860" y="2597374"/>
        <a:ext cx="1219389" cy="1219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6D728-ECDE-4304-8C16-FD0CC1BF92A2}">
      <dsp:nvSpPr>
        <dsp:cNvPr id="0" name=""/>
        <dsp:cNvSpPr/>
      </dsp:nvSpPr>
      <dsp:spPr>
        <a:xfrm>
          <a:off x="903608" y="270803"/>
          <a:ext cx="1984712" cy="1190827"/>
        </a:xfrm>
        <a:prstGeom prst="roundRect">
          <a:avLst>
            <a:gd name="adj" fmla="val 10000"/>
          </a:avLst>
        </a:prstGeom>
        <a:solidFill>
          <a:schemeClr val="accent1">
            <a:hueOff val="0"/>
            <a:satOff val="0"/>
            <a:lumOff val="0"/>
            <a:alpha val="6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input data</a:t>
          </a:r>
        </a:p>
      </dsp:txBody>
      <dsp:txXfrm>
        <a:off x="938486" y="305681"/>
        <a:ext cx="1914956" cy="1121071"/>
      </dsp:txXfrm>
    </dsp:sp>
    <dsp:sp modelId="{12C63A87-59ED-4BF9-8A7B-42D153396FA9}">
      <dsp:nvSpPr>
        <dsp:cNvPr id="0" name=""/>
        <dsp:cNvSpPr/>
      </dsp:nvSpPr>
      <dsp:spPr>
        <a:xfrm>
          <a:off x="3208709" y="587708"/>
          <a:ext cx="476154" cy="5570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dirty="0"/>
        </a:p>
      </dsp:txBody>
      <dsp:txXfrm>
        <a:off x="3208709" y="699111"/>
        <a:ext cx="333308" cy="334211"/>
      </dsp:txXfrm>
    </dsp:sp>
    <dsp:sp modelId="{06302C4B-7A62-43D7-9E32-8AFFA1B4B65A}">
      <dsp:nvSpPr>
        <dsp:cNvPr id="0" name=""/>
        <dsp:cNvSpPr/>
      </dsp:nvSpPr>
      <dsp:spPr>
        <a:xfrm>
          <a:off x="4039796" y="270803"/>
          <a:ext cx="1984712" cy="1190827"/>
        </a:xfrm>
        <a:prstGeom prst="roundRect">
          <a:avLst>
            <a:gd name="adj" fmla="val 10000"/>
          </a:avLst>
        </a:prstGeom>
        <a:solidFill>
          <a:schemeClr val="accent1">
            <a:hueOff val="0"/>
            <a:satOff val="0"/>
            <a:lumOff val="0"/>
            <a:alpha val="6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Encryption</a:t>
          </a:r>
        </a:p>
      </dsp:txBody>
      <dsp:txXfrm>
        <a:off x="4074674" y="305681"/>
        <a:ext cx="1914956" cy="1121071"/>
      </dsp:txXfrm>
    </dsp:sp>
    <dsp:sp modelId="{F83842D9-CC3C-4D28-8F60-23C93BE2FE28}">
      <dsp:nvSpPr>
        <dsp:cNvPr id="0" name=""/>
        <dsp:cNvSpPr/>
      </dsp:nvSpPr>
      <dsp:spPr>
        <a:xfrm rot="835651">
          <a:off x="6583442" y="1080967"/>
          <a:ext cx="875562" cy="5570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dirty="0"/>
        </a:p>
      </dsp:txBody>
      <dsp:txXfrm>
        <a:off x="6585898" y="1172259"/>
        <a:ext cx="708457" cy="334211"/>
      </dsp:txXfrm>
    </dsp:sp>
    <dsp:sp modelId="{DBAB4179-4E7A-47DA-8EEC-3D4133AE8CEB}">
      <dsp:nvSpPr>
        <dsp:cNvPr id="0" name=""/>
        <dsp:cNvSpPr/>
      </dsp:nvSpPr>
      <dsp:spPr>
        <a:xfrm>
          <a:off x="8079592" y="1115263"/>
          <a:ext cx="2878689" cy="1727213"/>
        </a:xfrm>
        <a:prstGeom prst="roundRect">
          <a:avLst>
            <a:gd name="adj" fmla="val 1000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Neural Network </a:t>
          </a:r>
        </a:p>
      </dsp:txBody>
      <dsp:txXfrm>
        <a:off x="8130180" y="1165851"/>
        <a:ext cx="2777513" cy="1626037"/>
      </dsp:txXfrm>
    </dsp:sp>
    <dsp:sp modelId="{7E1E8AAF-73FE-4CC8-8A93-079BBF67C8BA}">
      <dsp:nvSpPr>
        <dsp:cNvPr id="0" name=""/>
        <dsp:cNvSpPr/>
      </dsp:nvSpPr>
      <dsp:spPr>
        <a:xfrm rot="9779183">
          <a:off x="6300962" y="2578682"/>
          <a:ext cx="888716" cy="5570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dirty="0"/>
        </a:p>
      </dsp:txBody>
      <dsp:txXfrm rot="10800000">
        <a:off x="6464410" y="2665638"/>
        <a:ext cx="721611" cy="334211"/>
      </dsp:txXfrm>
    </dsp:sp>
    <dsp:sp modelId="{A03952AA-3820-4F35-A098-5D0697EF1264}">
      <dsp:nvSpPr>
        <dsp:cNvPr id="0" name=""/>
        <dsp:cNvSpPr/>
      </dsp:nvSpPr>
      <dsp:spPr>
        <a:xfrm>
          <a:off x="4039796" y="2756370"/>
          <a:ext cx="1984712" cy="1190827"/>
        </a:xfrm>
        <a:prstGeom prst="roundRect">
          <a:avLst>
            <a:gd name="adj" fmla="val 10000"/>
          </a:avLst>
        </a:prstGeom>
        <a:solidFill>
          <a:schemeClr val="accent1">
            <a:hueOff val="0"/>
            <a:satOff val="0"/>
            <a:lumOff val="0"/>
            <a:alpha val="6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Decryption </a:t>
          </a:r>
        </a:p>
      </dsp:txBody>
      <dsp:txXfrm>
        <a:off x="4074674" y="2791248"/>
        <a:ext cx="1914956" cy="1121071"/>
      </dsp:txXfrm>
    </dsp:sp>
    <dsp:sp modelId="{3A1501EE-92F8-4DC6-9E3C-C4A9B088C865}">
      <dsp:nvSpPr>
        <dsp:cNvPr id="0" name=""/>
        <dsp:cNvSpPr/>
      </dsp:nvSpPr>
      <dsp:spPr>
        <a:xfrm rot="10802341">
          <a:off x="3219078" y="3072207"/>
          <a:ext cx="490605" cy="5570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dirty="0"/>
        </a:p>
      </dsp:txBody>
      <dsp:txXfrm rot="10800000">
        <a:off x="3366259" y="3183660"/>
        <a:ext cx="343424" cy="334211"/>
      </dsp:txXfrm>
    </dsp:sp>
    <dsp:sp modelId="{9672A1D1-3247-4A5C-942B-E1B7B9EAF9C9}">
      <dsp:nvSpPr>
        <dsp:cNvPr id="0" name=""/>
        <dsp:cNvSpPr/>
      </dsp:nvSpPr>
      <dsp:spPr>
        <a:xfrm>
          <a:off x="868660" y="2754211"/>
          <a:ext cx="1984712" cy="1190827"/>
        </a:xfrm>
        <a:prstGeom prst="roundRect">
          <a:avLst>
            <a:gd name="adj" fmla="val 10000"/>
          </a:avLst>
        </a:prstGeom>
        <a:solidFill>
          <a:schemeClr val="accent1">
            <a:hueOff val="0"/>
            <a:satOff val="0"/>
            <a:lumOff val="0"/>
            <a:alpha val="6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Predictions</a:t>
          </a:r>
        </a:p>
      </dsp:txBody>
      <dsp:txXfrm>
        <a:off x="903538" y="2789089"/>
        <a:ext cx="1914956" cy="11210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6D728-ECDE-4304-8C16-FD0CC1BF92A2}">
      <dsp:nvSpPr>
        <dsp:cNvPr id="0" name=""/>
        <dsp:cNvSpPr/>
      </dsp:nvSpPr>
      <dsp:spPr>
        <a:xfrm>
          <a:off x="903608" y="270803"/>
          <a:ext cx="1984712" cy="1190827"/>
        </a:xfrm>
        <a:prstGeom prst="roundRect">
          <a:avLst>
            <a:gd name="adj" fmla="val 10000"/>
          </a:avLst>
        </a:prstGeom>
        <a:solidFill>
          <a:schemeClr val="accent1">
            <a:hueOff val="0"/>
            <a:satOff val="0"/>
            <a:lumOff val="0"/>
            <a:alpha val="6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MNIST</a:t>
          </a:r>
        </a:p>
        <a:p>
          <a:pPr marL="0" lvl="0" indent="0" algn="ctr" defTabSz="1111250">
            <a:lnSpc>
              <a:spcPct val="90000"/>
            </a:lnSpc>
            <a:spcBef>
              <a:spcPct val="0"/>
            </a:spcBef>
            <a:spcAft>
              <a:spcPct val="35000"/>
            </a:spcAft>
            <a:buNone/>
          </a:pPr>
          <a:r>
            <a:rPr lang="en-GB" sz="2500" kern="1200" dirty="0"/>
            <a:t>dataset</a:t>
          </a:r>
        </a:p>
      </dsp:txBody>
      <dsp:txXfrm>
        <a:off x="938486" y="305681"/>
        <a:ext cx="1914956" cy="1121071"/>
      </dsp:txXfrm>
    </dsp:sp>
    <dsp:sp modelId="{12C63A87-59ED-4BF9-8A7B-42D153396FA9}">
      <dsp:nvSpPr>
        <dsp:cNvPr id="0" name=""/>
        <dsp:cNvSpPr/>
      </dsp:nvSpPr>
      <dsp:spPr>
        <a:xfrm>
          <a:off x="3208709" y="587708"/>
          <a:ext cx="476154" cy="5570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dirty="0"/>
        </a:p>
      </dsp:txBody>
      <dsp:txXfrm>
        <a:off x="3208709" y="699111"/>
        <a:ext cx="333308" cy="334211"/>
      </dsp:txXfrm>
    </dsp:sp>
    <dsp:sp modelId="{06302C4B-7A62-43D7-9E32-8AFFA1B4B65A}">
      <dsp:nvSpPr>
        <dsp:cNvPr id="0" name=""/>
        <dsp:cNvSpPr/>
      </dsp:nvSpPr>
      <dsp:spPr>
        <a:xfrm>
          <a:off x="4039796" y="270803"/>
          <a:ext cx="1984712" cy="1190827"/>
        </a:xfrm>
        <a:prstGeom prst="roundRect">
          <a:avLst>
            <a:gd name="adj" fmla="val 10000"/>
          </a:avLst>
        </a:prstGeom>
        <a:solidFill>
          <a:schemeClr val="accent1">
            <a:hueOff val="0"/>
            <a:satOff val="0"/>
            <a:lumOff val="0"/>
            <a:alpha val="6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HE </a:t>
          </a:r>
        </a:p>
        <a:p>
          <a:pPr marL="0" lvl="0" indent="0" algn="ctr" defTabSz="1111250">
            <a:lnSpc>
              <a:spcPct val="90000"/>
            </a:lnSpc>
            <a:spcBef>
              <a:spcPct val="0"/>
            </a:spcBef>
            <a:spcAft>
              <a:spcPct val="35000"/>
            </a:spcAft>
            <a:buNone/>
          </a:pPr>
          <a:r>
            <a:rPr lang="en-GB" sz="2500" kern="1200" dirty="0"/>
            <a:t>encryption</a:t>
          </a:r>
        </a:p>
      </dsp:txBody>
      <dsp:txXfrm>
        <a:off x="4074674" y="305681"/>
        <a:ext cx="1914956" cy="1121071"/>
      </dsp:txXfrm>
    </dsp:sp>
    <dsp:sp modelId="{F83842D9-CC3C-4D28-8F60-23C93BE2FE28}">
      <dsp:nvSpPr>
        <dsp:cNvPr id="0" name=""/>
        <dsp:cNvSpPr/>
      </dsp:nvSpPr>
      <dsp:spPr>
        <a:xfrm rot="835651">
          <a:off x="6583442" y="1080967"/>
          <a:ext cx="875562" cy="5570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dirty="0"/>
        </a:p>
      </dsp:txBody>
      <dsp:txXfrm>
        <a:off x="6585898" y="1172259"/>
        <a:ext cx="708457" cy="334211"/>
      </dsp:txXfrm>
    </dsp:sp>
    <dsp:sp modelId="{DBAB4179-4E7A-47DA-8EEC-3D4133AE8CEB}">
      <dsp:nvSpPr>
        <dsp:cNvPr id="0" name=""/>
        <dsp:cNvSpPr/>
      </dsp:nvSpPr>
      <dsp:spPr>
        <a:xfrm>
          <a:off x="8079592" y="1115263"/>
          <a:ext cx="2878689" cy="1727213"/>
        </a:xfrm>
        <a:prstGeom prst="roundRect">
          <a:avLst>
            <a:gd name="adj" fmla="val 1000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Convolutional Neural Network </a:t>
          </a:r>
        </a:p>
      </dsp:txBody>
      <dsp:txXfrm>
        <a:off x="8130180" y="1165851"/>
        <a:ext cx="2777513" cy="1626037"/>
      </dsp:txXfrm>
    </dsp:sp>
    <dsp:sp modelId="{7E1E8AAF-73FE-4CC8-8A93-079BBF67C8BA}">
      <dsp:nvSpPr>
        <dsp:cNvPr id="0" name=""/>
        <dsp:cNvSpPr/>
      </dsp:nvSpPr>
      <dsp:spPr>
        <a:xfrm rot="9779183">
          <a:off x="6300962" y="2578682"/>
          <a:ext cx="888716" cy="5570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dirty="0"/>
        </a:p>
      </dsp:txBody>
      <dsp:txXfrm rot="10800000">
        <a:off x="6464410" y="2665638"/>
        <a:ext cx="721611" cy="334211"/>
      </dsp:txXfrm>
    </dsp:sp>
    <dsp:sp modelId="{A03952AA-3820-4F35-A098-5D0697EF1264}">
      <dsp:nvSpPr>
        <dsp:cNvPr id="0" name=""/>
        <dsp:cNvSpPr/>
      </dsp:nvSpPr>
      <dsp:spPr>
        <a:xfrm>
          <a:off x="4039796" y="2756370"/>
          <a:ext cx="1984712" cy="1190827"/>
        </a:xfrm>
        <a:prstGeom prst="roundRect">
          <a:avLst>
            <a:gd name="adj" fmla="val 10000"/>
          </a:avLst>
        </a:prstGeom>
        <a:solidFill>
          <a:schemeClr val="accent1">
            <a:hueOff val="0"/>
            <a:satOff val="0"/>
            <a:lumOff val="0"/>
            <a:alpha val="6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HE</a:t>
          </a:r>
        </a:p>
        <a:p>
          <a:pPr marL="0" lvl="0" indent="0" algn="ctr" defTabSz="1111250">
            <a:lnSpc>
              <a:spcPct val="90000"/>
            </a:lnSpc>
            <a:spcBef>
              <a:spcPct val="0"/>
            </a:spcBef>
            <a:spcAft>
              <a:spcPct val="35000"/>
            </a:spcAft>
            <a:buNone/>
          </a:pPr>
          <a:r>
            <a:rPr lang="en-GB" sz="2500" kern="1200" dirty="0"/>
            <a:t>decryption </a:t>
          </a:r>
        </a:p>
      </dsp:txBody>
      <dsp:txXfrm>
        <a:off x="4074674" y="2791248"/>
        <a:ext cx="1914956" cy="1121071"/>
      </dsp:txXfrm>
    </dsp:sp>
    <dsp:sp modelId="{3A1501EE-92F8-4DC6-9E3C-C4A9B088C865}">
      <dsp:nvSpPr>
        <dsp:cNvPr id="0" name=""/>
        <dsp:cNvSpPr/>
      </dsp:nvSpPr>
      <dsp:spPr>
        <a:xfrm rot="10802341">
          <a:off x="3219078" y="3072207"/>
          <a:ext cx="490605" cy="5570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dirty="0"/>
        </a:p>
      </dsp:txBody>
      <dsp:txXfrm rot="10800000">
        <a:off x="3366259" y="3183660"/>
        <a:ext cx="343424" cy="334211"/>
      </dsp:txXfrm>
    </dsp:sp>
    <dsp:sp modelId="{9672A1D1-3247-4A5C-942B-E1B7B9EAF9C9}">
      <dsp:nvSpPr>
        <dsp:cNvPr id="0" name=""/>
        <dsp:cNvSpPr/>
      </dsp:nvSpPr>
      <dsp:spPr>
        <a:xfrm>
          <a:off x="868660" y="2754211"/>
          <a:ext cx="1984712" cy="1190827"/>
        </a:xfrm>
        <a:prstGeom prst="roundRect">
          <a:avLst>
            <a:gd name="adj" fmla="val 10000"/>
          </a:avLst>
        </a:prstGeom>
        <a:solidFill>
          <a:schemeClr val="accent1">
            <a:hueOff val="0"/>
            <a:satOff val="0"/>
            <a:lumOff val="0"/>
            <a:alpha val="6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Predictions</a:t>
          </a:r>
        </a:p>
      </dsp:txBody>
      <dsp:txXfrm>
        <a:off x="903538" y="2789089"/>
        <a:ext cx="1914956" cy="11210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BCDE6-AF2D-4CC0-B017-DA8EBA5BF4F5}">
      <dsp:nvSpPr>
        <dsp:cNvPr id="0" name=""/>
        <dsp:cNvSpPr/>
      </dsp:nvSpPr>
      <dsp:spPr>
        <a:xfrm>
          <a:off x="1967407" y="545"/>
          <a:ext cx="2300599" cy="6381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Convolution</a:t>
          </a:r>
        </a:p>
      </dsp:txBody>
      <dsp:txXfrm>
        <a:off x="1986099" y="19237"/>
        <a:ext cx="2263215" cy="600806"/>
      </dsp:txXfrm>
    </dsp:sp>
    <dsp:sp modelId="{42E4AEBB-411F-4A21-A0C6-3BD378512F2D}">
      <dsp:nvSpPr>
        <dsp:cNvPr id="0" name=""/>
        <dsp:cNvSpPr/>
      </dsp:nvSpPr>
      <dsp:spPr>
        <a:xfrm rot="5400000">
          <a:off x="2998046" y="654690"/>
          <a:ext cx="239321" cy="2871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dirty="0"/>
        </a:p>
      </dsp:txBody>
      <dsp:txXfrm rot="-5400000">
        <a:off x="3031551" y="678622"/>
        <a:ext cx="172311" cy="167525"/>
      </dsp:txXfrm>
    </dsp:sp>
    <dsp:sp modelId="{E078C421-BF0F-4E87-9653-B8543AA295D6}">
      <dsp:nvSpPr>
        <dsp:cNvPr id="0" name=""/>
        <dsp:cNvSpPr/>
      </dsp:nvSpPr>
      <dsp:spPr>
        <a:xfrm>
          <a:off x="1967407" y="957831"/>
          <a:ext cx="2300599" cy="6381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Flatten</a:t>
          </a:r>
        </a:p>
      </dsp:txBody>
      <dsp:txXfrm>
        <a:off x="1986099" y="976523"/>
        <a:ext cx="2263215" cy="600806"/>
      </dsp:txXfrm>
    </dsp:sp>
    <dsp:sp modelId="{09710A26-A6B6-4836-8CA2-6D0225E0F776}">
      <dsp:nvSpPr>
        <dsp:cNvPr id="0" name=""/>
        <dsp:cNvSpPr/>
      </dsp:nvSpPr>
      <dsp:spPr>
        <a:xfrm rot="5400000">
          <a:off x="2998046" y="1611977"/>
          <a:ext cx="239321" cy="2871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dirty="0"/>
        </a:p>
      </dsp:txBody>
      <dsp:txXfrm rot="-5400000">
        <a:off x="3031551" y="1635909"/>
        <a:ext cx="172311" cy="167525"/>
      </dsp:txXfrm>
    </dsp:sp>
    <dsp:sp modelId="{C9422FEF-D963-48B9-B12E-217B9B1B116F}">
      <dsp:nvSpPr>
        <dsp:cNvPr id="0" name=""/>
        <dsp:cNvSpPr/>
      </dsp:nvSpPr>
      <dsp:spPr>
        <a:xfrm>
          <a:off x="1967407" y="1915117"/>
          <a:ext cx="2300599" cy="6381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Dense (square)</a:t>
          </a:r>
        </a:p>
      </dsp:txBody>
      <dsp:txXfrm>
        <a:off x="1986099" y="1933809"/>
        <a:ext cx="2263215" cy="600806"/>
      </dsp:txXfrm>
    </dsp:sp>
    <dsp:sp modelId="{27EDB5C8-20A5-4CCD-8A5C-71027D8A448F}">
      <dsp:nvSpPr>
        <dsp:cNvPr id="0" name=""/>
        <dsp:cNvSpPr/>
      </dsp:nvSpPr>
      <dsp:spPr>
        <a:xfrm rot="5400000">
          <a:off x="2998046" y="2569263"/>
          <a:ext cx="239321" cy="2871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dirty="0"/>
        </a:p>
      </dsp:txBody>
      <dsp:txXfrm rot="-5400000">
        <a:off x="3031551" y="2593195"/>
        <a:ext cx="172311" cy="167525"/>
      </dsp:txXfrm>
    </dsp:sp>
    <dsp:sp modelId="{59A5E70D-ACE2-444B-A359-5C7E47367B57}">
      <dsp:nvSpPr>
        <dsp:cNvPr id="0" name=""/>
        <dsp:cNvSpPr/>
      </dsp:nvSpPr>
      <dsp:spPr>
        <a:xfrm>
          <a:off x="1967407" y="2872403"/>
          <a:ext cx="2300599" cy="6381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Dense (square)</a:t>
          </a:r>
        </a:p>
      </dsp:txBody>
      <dsp:txXfrm>
        <a:off x="1986099" y="2891095"/>
        <a:ext cx="2263215" cy="600806"/>
      </dsp:txXfrm>
    </dsp:sp>
    <dsp:sp modelId="{8166BA8D-1B4E-44D8-81D5-D55711216BDC}">
      <dsp:nvSpPr>
        <dsp:cNvPr id="0" name=""/>
        <dsp:cNvSpPr/>
      </dsp:nvSpPr>
      <dsp:spPr>
        <a:xfrm rot="5400000">
          <a:off x="2998046" y="3526549"/>
          <a:ext cx="239321" cy="2871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dirty="0"/>
        </a:p>
      </dsp:txBody>
      <dsp:txXfrm rot="-5400000">
        <a:off x="3031551" y="3550481"/>
        <a:ext cx="172311" cy="167525"/>
      </dsp:txXfrm>
    </dsp:sp>
    <dsp:sp modelId="{FD95CF29-349F-492A-B76B-DA8FFF56A2C6}">
      <dsp:nvSpPr>
        <dsp:cNvPr id="0" name=""/>
        <dsp:cNvSpPr/>
      </dsp:nvSpPr>
      <dsp:spPr>
        <a:xfrm>
          <a:off x="1967407" y="3829689"/>
          <a:ext cx="2300599" cy="6381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Dense (softmax) </a:t>
          </a:r>
        </a:p>
      </dsp:txBody>
      <dsp:txXfrm>
        <a:off x="1986099" y="3848381"/>
        <a:ext cx="2263215" cy="6008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3E0FD-5A17-4DD8-A5E3-6BB844E28D32}">
      <dsp:nvSpPr>
        <dsp:cNvPr id="0" name=""/>
        <dsp:cNvSpPr/>
      </dsp:nvSpPr>
      <dsp:spPr>
        <a:xfrm>
          <a:off x="0" y="0"/>
          <a:ext cx="2863564" cy="1909043"/>
        </a:xfrm>
        <a:prstGeom prst="roundRect">
          <a:avLst>
            <a:gd name="adj" fmla="val 8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1481629" numCol="1" spcCol="1270" anchor="t" anchorCtr="0">
          <a:noAutofit/>
        </a:bodyPr>
        <a:lstStyle/>
        <a:p>
          <a:pPr marL="0" lvl="0" indent="0" algn="l" defTabSz="800100">
            <a:lnSpc>
              <a:spcPct val="90000"/>
            </a:lnSpc>
            <a:spcBef>
              <a:spcPct val="0"/>
            </a:spcBef>
            <a:spcAft>
              <a:spcPct val="35000"/>
            </a:spcAft>
            <a:buNone/>
          </a:pPr>
          <a:r>
            <a:rPr lang="it-IT" sz="1800" kern="1200" dirty="0"/>
            <a:t>Pyfhel</a:t>
          </a:r>
          <a:endParaRPr lang="en-GB" sz="1800" kern="1200" dirty="0"/>
        </a:p>
      </dsp:txBody>
      <dsp:txXfrm>
        <a:off x="47527" y="47527"/>
        <a:ext cx="2768510" cy="1813989"/>
      </dsp:txXfrm>
    </dsp:sp>
    <dsp:sp modelId="{32BC4B04-D8B8-4E12-806A-5994C022B0E7}">
      <dsp:nvSpPr>
        <dsp:cNvPr id="0" name=""/>
        <dsp:cNvSpPr/>
      </dsp:nvSpPr>
      <dsp:spPr>
        <a:xfrm>
          <a:off x="71589" y="512700"/>
          <a:ext cx="2720385" cy="1336330"/>
        </a:xfrm>
        <a:prstGeom prst="roundRect">
          <a:avLst>
            <a:gd name="adj" fmla="val 10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848570" numCol="1" spcCol="1270" anchor="t" anchorCtr="0">
          <a:noAutofit/>
        </a:bodyPr>
        <a:lstStyle/>
        <a:p>
          <a:pPr marL="0" lvl="0" indent="0" algn="l" defTabSz="800100">
            <a:lnSpc>
              <a:spcPct val="90000"/>
            </a:lnSpc>
            <a:spcBef>
              <a:spcPct val="0"/>
            </a:spcBef>
            <a:spcAft>
              <a:spcPct val="35000"/>
            </a:spcAft>
            <a:buNone/>
          </a:pPr>
          <a:r>
            <a:rPr lang="it-IT" sz="1800" kern="1200" dirty="0"/>
            <a:t>Helib</a:t>
          </a:r>
          <a:endParaRPr lang="en-GB" sz="1800" kern="1200" dirty="0"/>
        </a:p>
      </dsp:txBody>
      <dsp:txXfrm>
        <a:off x="112686" y="553797"/>
        <a:ext cx="2638191" cy="1254136"/>
      </dsp:txXfrm>
    </dsp:sp>
    <dsp:sp modelId="{EBDFCBB9-A10E-4DB2-A18C-26CED063B9D7}">
      <dsp:nvSpPr>
        <dsp:cNvPr id="0" name=""/>
        <dsp:cNvSpPr/>
      </dsp:nvSpPr>
      <dsp:spPr>
        <a:xfrm>
          <a:off x="143178" y="954002"/>
          <a:ext cx="2577207" cy="763617"/>
        </a:xfrm>
        <a:prstGeom prst="roundRect">
          <a:avLst>
            <a:gd name="adj" fmla="val 10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128016" numCol="1" spcCol="1270" anchor="t" anchorCtr="0">
          <a:noAutofit/>
        </a:bodyPr>
        <a:lstStyle/>
        <a:p>
          <a:pPr marL="0" lvl="0" indent="0" algn="l" defTabSz="800100">
            <a:lnSpc>
              <a:spcPct val="90000"/>
            </a:lnSpc>
            <a:spcBef>
              <a:spcPct val="0"/>
            </a:spcBef>
            <a:spcAft>
              <a:spcPct val="35000"/>
            </a:spcAft>
            <a:buNone/>
          </a:pPr>
          <a:r>
            <a:rPr lang="it-IT" sz="1800" kern="1200" dirty="0"/>
            <a:t>SEAL</a:t>
          </a:r>
          <a:endParaRPr lang="en-GB" sz="1800" kern="1200" dirty="0"/>
        </a:p>
      </dsp:txBody>
      <dsp:txXfrm>
        <a:off x="166662" y="977486"/>
        <a:ext cx="2530239" cy="7166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462D8-683D-4EC6-872C-B2FC55022943}">
      <dsp:nvSpPr>
        <dsp:cNvPr id="0" name=""/>
        <dsp:cNvSpPr/>
      </dsp:nvSpPr>
      <dsp:spPr>
        <a:xfrm rot="5400000">
          <a:off x="-230662" y="232533"/>
          <a:ext cx="1537749" cy="107642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it-IT" sz="1300" kern="1200" dirty="0"/>
            <a:t>PlainNet</a:t>
          </a:r>
          <a:endParaRPr lang="en-GB" sz="1300" kern="1200" dirty="0"/>
        </a:p>
      </dsp:txBody>
      <dsp:txXfrm rot="-5400000">
        <a:off x="1" y="540082"/>
        <a:ext cx="1076424" cy="461325"/>
      </dsp:txXfrm>
    </dsp:sp>
    <dsp:sp modelId="{8BE2EC62-BA0C-4021-872A-6807244E1BB5}">
      <dsp:nvSpPr>
        <dsp:cNvPr id="0" name=""/>
        <dsp:cNvSpPr/>
      </dsp:nvSpPr>
      <dsp:spPr>
        <a:xfrm rot="5400000">
          <a:off x="5074163" y="-3995867"/>
          <a:ext cx="999537" cy="89950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GB" sz="2000" kern="1200" noProof="0" dirty="0"/>
            <a:t>Restyling the original architecture taking into account the cryptographic scheme checking the correctness of each layer</a:t>
          </a:r>
        </a:p>
      </dsp:txBody>
      <dsp:txXfrm rot="-5400000">
        <a:off x="1076425" y="50664"/>
        <a:ext cx="8946222" cy="901951"/>
      </dsp:txXfrm>
    </dsp:sp>
    <dsp:sp modelId="{BDDE2E84-364F-4EA9-8B0D-E7391055C278}">
      <dsp:nvSpPr>
        <dsp:cNvPr id="0" name=""/>
        <dsp:cNvSpPr/>
      </dsp:nvSpPr>
      <dsp:spPr>
        <a:xfrm rot="5400000">
          <a:off x="-230662" y="1575419"/>
          <a:ext cx="1537749" cy="107642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it-IT" sz="1300" kern="1200" dirty="0"/>
            <a:t>EncodedNet</a:t>
          </a:r>
          <a:endParaRPr lang="en-GB" sz="1300" kern="1200" dirty="0"/>
        </a:p>
      </dsp:txBody>
      <dsp:txXfrm rot="-5400000">
        <a:off x="1" y="1882968"/>
        <a:ext cx="1076424" cy="461325"/>
      </dsp:txXfrm>
    </dsp:sp>
    <dsp:sp modelId="{6BAB47EE-EE68-403E-90FB-0ACB70A58790}">
      <dsp:nvSpPr>
        <dsp:cNvPr id="0" name=""/>
        <dsp:cNvSpPr/>
      </dsp:nvSpPr>
      <dsp:spPr>
        <a:xfrm rot="5400000">
          <a:off x="5074163" y="-2652981"/>
          <a:ext cx="999537" cy="89950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it-IT" sz="2000" kern="1200" dirty="0"/>
            <a:t>Debug the </a:t>
          </a:r>
          <a:r>
            <a:rPr lang="en-GB" sz="2000" kern="1200" noProof="0" dirty="0"/>
            <a:t>encoding</a:t>
          </a:r>
          <a:r>
            <a:rPr lang="it-IT" sz="2000" kern="1200" dirty="0"/>
            <a:t> </a:t>
          </a:r>
          <a:r>
            <a:rPr lang="en-GB" sz="2000" kern="1200" noProof="0" dirty="0"/>
            <a:t>process</a:t>
          </a:r>
          <a:r>
            <a:rPr lang="it-IT" sz="2000" kern="1200" dirty="0"/>
            <a:t> by testing </a:t>
          </a:r>
          <a:r>
            <a:rPr lang="en-GB" sz="2000" kern="1200" noProof="0" dirty="0"/>
            <a:t>parameters</a:t>
          </a:r>
          <a:r>
            <a:rPr lang="it-IT" sz="2000" kern="1200" dirty="0"/>
            <a:t> </a:t>
          </a:r>
          <a:r>
            <a:rPr lang="en-GB" sz="2000" kern="1200" noProof="0" dirty="0"/>
            <a:t>feasibility</a:t>
          </a:r>
          <a:r>
            <a:rPr lang="it-IT" sz="2000" kern="1200" dirty="0"/>
            <a:t> with </a:t>
          </a:r>
          <a:r>
            <a:rPr lang="en-GB" sz="2000" kern="1200" noProof="0" dirty="0"/>
            <a:t>respect</a:t>
          </a:r>
          <a:r>
            <a:rPr lang="it-IT" sz="2000" kern="1200" dirty="0"/>
            <a:t> to </a:t>
          </a:r>
          <a:r>
            <a:rPr lang="en-GB" sz="2000" kern="1200" noProof="0" dirty="0"/>
            <a:t>input</a:t>
          </a:r>
          <a:r>
            <a:rPr lang="it-IT" sz="2000" kern="1200" dirty="0"/>
            <a:t> data. </a:t>
          </a:r>
          <a:r>
            <a:rPr lang="en-GB" sz="2000" kern="1200" noProof="0" dirty="0"/>
            <a:t>Ensuring</a:t>
          </a:r>
          <a:r>
            <a:rPr lang="it-IT" sz="2000" kern="1200" dirty="0"/>
            <a:t> no </a:t>
          </a:r>
          <a:r>
            <a:rPr lang="en-GB" sz="2000" kern="1200" noProof="0" dirty="0"/>
            <a:t>value</a:t>
          </a:r>
          <a:r>
            <a:rPr lang="it-IT" sz="2000" kern="1200" dirty="0"/>
            <a:t> </a:t>
          </a:r>
          <a:r>
            <a:rPr lang="en-GB" sz="2000" kern="1200" noProof="0" dirty="0"/>
            <a:t>overfit</a:t>
          </a:r>
          <a:r>
            <a:rPr lang="it-IT" sz="2000" kern="1200" dirty="0"/>
            <a:t> the t/2 </a:t>
          </a:r>
          <a:r>
            <a:rPr lang="en-GB" sz="2000" kern="1200" noProof="0" dirty="0"/>
            <a:t>parameter</a:t>
          </a:r>
          <a:r>
            <a:rPr lang="it-IT" sz="2000" kern="1200" dirty="0"/>
            <a:t> </a:t>
          </a:r>
          <a:r>
            <a:rPr lang="en-GB" sz="2000" kern="1200" noProof="0" dirty="0"/>
            <a:t>during</a:t>
          </a:r>
          <a:r>
            <a:rPr lang="it-IT" sz="2000" kern="1200" dirty="0"/>
            <a:t> the </a:t>
          </a:r>
          <a:r>
            <a:rPr lang="en-GB" sz="2000" kern="1200" noProof="0" dirty="0"/>
            <a:t>computation</a:t>
          </a:r>
        </a:p>
      </dsp:txBody>
      <dsp:txXfrm rot="-5400000">
        <a:off x="1076425" y="1393550"/>
        <a:ext cx="8946222" cy="901951"/>
      </dsp:txXfrm>
    </dsp:sp>
    <dsp:sp modelId="{7728BB10-3E0F-41D5-95F0-F09A35F7167F}">
      <dsp:nvSpPr>
        <dsp:cNvPr id="0" name=""/>
        <dsp:cNvSpPr/>
      </dsp:nvSpPr>
      <dsp:spPr>
        <a:xfrm rot="5400000">
          <a:off x="-230662" y="2918305"/>
          <a:ext cx="1537749" cy="107642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it-IT" sz="1300" kern="1200" dirty="0"/>
            <a:t>CryptoNet</a:t>
          </a:r>
          <a:endParaRPr lang="en-GB" sz="1300" kern="1200" dirty="0"/>
        </a:p>
      </dsp:txBody>
      <dsp:txXfrm rot="-5400000">
        <a:off x="1" y="3225854"/>
        <a:ext cx="1076424" cy="461325"/>
      </dsp:txXfrm>
    </dsp:sp>
    <dsp:sp modelId="{7918651C-8D0E-4BC9-9498-EA4A955A9CE2}">
      <dsp:nvSpPr>
        <dsp:cNvPr id="0" name=""/>
        <dsp:cNvSpPr/>
      </dsp:nvSpPr>
      <dsp:spPr>
        <a:xfrm rot="5400000">
          <a:off x="5074163" y="-1310095"/>
          <a:ext cx="999537" cy="89950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it-IT" sz="2000" kern="1200" dirty="0"/>
            <a:t>Compute </a:t>
          </a:r>
          <a:r>
            <a:rPr lang="en-GB" sz="2000" kern="1200" noProof="0" dirty="0"/>
            <a:t>final</a:t>
          </a:r>
          <a:r>
            <a:rPr lang="it-IT" sz="2000" kern="1200" dirty="0"/>
            <a:t> </a:t>
          </a:r>
          <a:r>
            <a:rPr lang="en-GB" sz="2000" kern="1200" noProof="0" dirty="0"/>
            <a:t>results</a:t>
          </a:r>
          <a:r>
            <a:rPr lang="it-IT" sz="2000" kern="1200" dirty="0"/>
            <a:t> by </a:t>
          </a:r>
          <a:r>
            <a:rPr lang="en-GB" sz="2000" kern="1200" noProof="0" dirty="0"/>
            <a:t>putting</a:t>
          </a:r>
          <a:r>
            <a:rPr lang="it-IT" sz="2000" kern="1200" dirty="0"/>
            <a:t> </a:t>
          </a:r>
          <a:r>
            <a:rPr lang="en-GB" sz="2000" kern="1200" noProof="0" dirty="0"/>
            <a:t>together</a:t>
          </a:r>
          <a:r>
            <a:rPr lang="it-IT" sz="2000" kern="1200" dirty="0"/>
            <a:t> </a:t>
          </a:r>
          <a:r>
            <a:rPr lang="en-GB" sz="2000" kern="1200" noProof="0" dirty="0"/>
            <a:t>partial</a:t>
          </a:r>
          <a:r>
            <a:rPr lang="it-IT" sz="2000" kern="1200" dirty="0"/>
            <a:t> </a:t>
          </a:r>
          <a:r>
            <a:rPr lang="en-GB" sz="2000" kern="1200" noProof="0" dirty="0"/>
            <a:t>results</a:t>
          </a:r>
          <a:r>
            <a:rPr lang="it-IT" sz="2000" kern="1200" dirty="0"/>
            <a:t> from the </a:t>
          </a:r>
          <a:r>
            <a:rPr lang="en-GB" sz="2000" kern="1200" noProof="0" dirty="0"/>
            <a:t>two</a:t>
          </a:r>
          <a:r>
            <a:rPr lang="it-IT" sz="2000" kern="1200" dirty="0"/>
            <a:t> </a:t>
          </a:r>
          <a:r>
            <a:rPr lang="en-GB" sz="2000" kern="1200" noProof="0" dirty="0"/>
            <a:t>schemes</a:t>
          </a:r>
          <a:r>
            <a:rPr lang="it-IT" sz="2000" kern="1200" dirty="0"/>
            <a:t> are </a:t>
          </a:r>
          <a:r>
            <a:rPr lang="en-GB" sz="2000" kern="1200" noProof="0" dirty="0"/>
            <a:t>applied</a:t>
          </a:r>
        </a:p>
      </dsp:txBody>
      <dsp:txXfrm rot="-5400000">
        <a:off x="1076425" y="2736436"/>
        <a:ext cx="8946222" cy="90195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0C2A22-9FDC-4408-BB6E-008CA73E7B14}">
      <dsp:nvSpPr>
        <dsp:cNvPr id="0" name=""/>
        <dsp:cNvSpPr/>
      </dsp:nvSpPr>
      <dsp:spPr>
        <a:xfrm>
          <a:off x="0" y="0"/>
          <a:ext cx="1568383" cy="1568383"/>
        </a:xfrm>
        <a:prstGeom prst="ellipse">
          <a:avLst/>
        </a:prstGeom>
        <a:solidFill>
          <a:srgbClr val="87B2C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it-IT" sz="2300" kern="1200" dirty="0"/>
            <a:t>Input images</a:t>
          </a:r>
          <a:endParaRPr lang="en-GB" sz="2300" kern="1200" dirty="0"/>
        </a:p>
      </dsp:txBody>
      <dsp:txXfrm>
        <a:off x="229684" y="229684"/>
        <a:ext cx="1109015" cy="1109015"/>
      </dsp:txXfrm>
    </dsp:sp>
    <dsp:sp modelId="{CD28B32D-727F-4F05-AD23-AC7AB509ADED}">
      <dsp:nvSpPr>
        <dsp:cNvPr id="0" name=""/>
        <dsp:cNvSpPr/>
      </dsp:nvSpPr>
      <dsp:spPr>
        <a:xfrm rot="5376545">
          <a:off x="2055404" y="579265"/>
          <a:ext cx="548934" cy="388760"/>
        </a:xfrm>
        <a:prstGeom prst="triangle">
          <a:avLst/>
        </a:prstGeom>
        <a:solidFill>
          <a:schemeClr val="bg2">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sp>
    <dsp:sp modelId="{C3B64738-FB66-41A2-8FF7-A6ACEA079E69}">
      <dsp:nvSpPr>
        <dsp:cNvPr id="0" name=""/>
        <dsp:cNvSpPr/>
      </dsp:nvSpPr>
      <dsp:spPr>
        <a:xfrm>
          <a:off x="3056826" y="114017"/>
          <a:ext cx="1300463" cy="13004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it-IT" sz="1100" kern="1200" dirty="0"/>
            <a:t>Down sample</a:t>
          </a:r>
        </a:p>
        <a:p>
          <a:pPr marL="0" lvl="0" indent="0" algn="ctr" defTabSz="488950">
            <a:lnSpc>
              <a:spcPct val="90000"/>
            </a:lnSpc>
            <a:spcBef>
              <a:spcPct val="0"/>
            </a:spcBef>
            <a:spcAft>
              <a:spcPct val="35000"/>
            </a:spcAft>
            <a:buNone/>
          </a:pPr>
          <a:r>
            <a:rPr lang="it-IT" sz="1100" kern="1200" dirty="0"/>
            <a:t> </a:t>
          </a:r>
          <a:r>
            <a:rPr lang="en-GB" sz="1100" kern="1200" noProof="0" dirty="0"/>
            <a:t>process</a:t>
          </a:r>
        </a:p>
      </dsp:txBody>
      <dsp:txXfrm>
        <a:off x="3247274" y="304465"/>
        <a:ext cx="919567" cy="919567"/>
      </dsp:txXfrm>
    </dsp:sp>
    <dsp:sp modelId="{ED3EAB0F-C56C-4057-8271-1E52B6DF143B}">
      <dsp:nvSpPr>
        <dsp:cNvPr id="0" name=""/>
        <dsp:cNvSpPr/>
      </dsp:nvSpPr>
      <dsp:spPr>
        <a:xfrm rot="5429857">
          <a:off x="4812698" y="632234"/>
          <a:ext cx="548934" cy="388760"/>
        </a:xfrm>
        <a:prstGeom prst="triangle">
          <a:avLst/>
        </a:prstGeom>
        <a:solidFill>
          <a:schemeClr val="bg2">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sp>
    <dsp:sp modelId="{C5880FAF-1CA7-4553-8DC0-745281C7A53D}">
      <dsp:nvSpPr>
        <dsp:cNvPr id="0" name=""/>
        <dsp:cNvSpPr/>
      </dsp:nvSpPr>
      <dsp:spPr>
        <a:xfrm>
          <a:off x="5579687" y="262000"/>
          <a:ext cx="1046111" cy="104611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noProof="0" dirty="0"/>
            <a:t>Encoding</a:t>
          </a:r>
          <a:r>
            <a:rPr lang="it-IT" sz="1100" kern="1200" dirty="0"/>
            <a:t> </a:t>
          </a:r>
          <a:r>
            <a:rPr lang="en-GB" sz="1100" kern="1200" noProof="0" dirty="0"/>
            <a:t>process</a:t>
          </a:r>
        </a:p>
      </dsp:txBody>
      <dsp:txXfrm>
        <a:off x="5732886" y="415199"/>
        <a:ext cx="739713" cy="739713"/>
      </dsp:txXfrm>
    </dsp:sp>
    <dsp:sp modelId="{6EEDE58B-DAC2-4CCE-B2A4-D543E5FD2FDA}">
      <dsp:nvSpPr>
        <dsp:cNvPr id="0" name=""/>
        <dsp:cNvSpPr/>
      </dsp:nvSpPr>
      <dsp:spPr>
        <a:xfrm rot="5398791">
          <a:off x="6944236" y="590283"/>
          <a:ext cx="548934" cy="388760"/>
        </a:xfrm>
        <a:prstGeom prst="triangle">
          <a:avLst/>
        </a:prstGeom>
        <a:solidFill>
          <a:schemeClr val="bg2">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sp>
    <dsp:sp modelId="{F7DCC6A6-4BCC-4599-A339-333AA0395900}">
      <dsp:nvSpPr>
        <dsp:cNvPr id="0" name=""/>
        <dsp:cNvSpPr/>
      </dsp:nvSpPr>
      <dsp:spPr>
        <a:xfrm>
          <a:off x="7777070" y="0"/>
          <a:ext cx="1568383" cy="1568383"/>
        </a:xfrm>
        <a:prstGeom prst="ellipse">
          <a:avLst/>
        </a:prstGeom>
        <a:solidFill>
          <a:srgbClr val="87B2C3"/>
        </a:solidFill>
        <a:ln w="12700" cap="flat" cmpd="sng" algn="ctr">
          <a:solidFill>
            <a:srgbClr val="87B2C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GB" sz="2300" kern="1200" noProof="0" dirty="0"/>
            <a:t>Usable</a:t>
          </a:r>
          <a:r>
            <a:rPr lang="it-IT" sz="2300" kern="1200" dirty="0"/>
            <a:t> input</a:t>
          </a:r>
          <a:endParaRPr lang="en-GB" sz="2300" kern="1200" dirty="0"/>
        </a:p>
      </dsp:txBody>
      <dsp:txXfrm>
        <a:off x="8006754" y="229684"/>
        <a:ext cx="1109015" cy="11090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0C2A22-9FDC-4408-BB6E-008CA73E7B14}">
      <dsp:nvSpPr>
        <dsp:cNvPr id="0" name=""/>
        <dsp:cNvSpPr/>
      </dsp:nvSpPr>
      <dsp:spPr>
        <a:xfrm>
          <a:off x="0" y="0"/>
          <a:ext cx="1078313" cy="1078313"/>
        </a:xfrm>
        <a:prstGeom prst="ellipse">
          <a:avLst/>
        </a:prstGeom>
        <a:solidFill>
          <a:srgbClr val="AA656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it-IT" sz="1300" kern="1200" dirty="0"/>
            <a:t>Weights and </a:t>
          </a:r>
          <a:r>
            <a:rPr lang="en-GB" sz="1300" kern="1200" noProof="0" dirty="0"/>
            <a:t>Biases</a:t>
          </a:r>
        </a:p>
      </dsp:txBody>
      <dsp:txXfrm>
        <a:off x="157915" y="157915"/>
        <a:ext cx="762483" cy="762483"/>
      </dsp:txXfrm>
    </dsp:sp>
    <dsp:sp modelId="{CD28B32D-727F-4F05-AD23-AC7AB509ADED}">
      <dsp:nvSpPr>
        <dsp:cNvPr id="0" name=""/>
        <dsp:cNvSpPr/>
      </dsp:nvSpPr>
      <dsp:spPr>
        <a:xfrm rot="5400705">
          <a:off x="1525235" y="458265"/>
          <a:ext cx="377409" cy="231118"/>
        </a:xfrm>
        <a:prstGeom prst="triangle">
          <a:avLst/>
        </a:prstGeom>
        <a:solidFill>
          <a:schemeClr val="bg2">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sp>
    <dsp:sp modelId="{897DA796-98AB-4460-8C9A-A3E4C3F97F19}">
      <dsp:nvSpPr>
        <dsp:cNvPr id="0" name=""/>
        <dsp:cNvSpPr/>
      </dsp:nvSpPr>
      <dsp:spPr>
        <a:xfrm>
          <a:off x="2628735" y="0"/>
          <a:ext cx="1083779" cy="10793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noProof="0" dirty="0"/>
            <a:t>Encoding</a:t>
          </a:r>
          <a:r>
            <a:rPr lang="it-IT" sz="1100" kern="1200" dirty="0"/>
            <a:t> </a:t>
          </a:r>
          <a:r>
            <a:rPr lang="en-GB" sz="1100" kern="1200" noProof="0" dirty="0"/>
            <a:t>process</a:t>
          </a:r>
        </a:p>
      </dsp:txBody>
      <dsp:txXfrm>
        <a:off x="2787451" y="158073"/>
        <a:ext cx="766347" cy="763246"/>
      </dsp:txXfrm>
    </dsp:sp>
    <dsp:sp modelId="{CB153C60-9E46-4659-8BCE-63D5FD05E207}">
      <dsp:nvSpPr>
        <dsp:cNvPr id="0" name=""/>
        <dsp:cNvSpPr/>
      </dsp:nvSpPr>
      <dsp:spPr>
        <a:xfrm rot="5399339">
          <a:off x="4381200" y="453441"/>
          <a:ext cx="377409" cy="241849"/>
        </a:xfrm>
        <a:prstGeom prst="triangle">
          <a:avLst/>
        </a:prstGeom>
        <a:solidFill>
          <a:schemeClr val="bg2">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sp>
    <dsp:sp modelId="{FDA231D4-D46C-4AFF-86B0-71748984AC5D}">
      <dsp:nvSpPr>
        <dsp:cNvPr id="0" name=""/>
        <dsp:cNvSpPr/>
      </dsp:nvSpPr>
      <dsp:spPr>
        <a:xfrm>
          <a:off x="5436100" y="0"/>
          <a:ext cx="1078313" cy="1078313"/>
        </a:xfrm>
        <a:prstGeom prst="ellipse">
          <a:avLst/>
        </a:prstGeom>
        <a:solidFill>
          <a:srgbClr val="AA656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GB" sz="1300" kern="1200" noProof="0" dirty="0"/>
            <a:t>Usable</a:t>
          </a:r>
          <a:r>
            <a:rPr lang="it-IT" sz="1300" kern="1200" dirty="0"/>
            <a:t> Weights and </a:t>
          </a:r>
          <a:r>
            <a:rPr lang="en-GB" sz="1300" kern="1200" noProof="0" dirty="0"/>
            <a:t>Biases</a:t>
          </a:r>
        </a:p>
      </dsp:txBody>
      <dsp:txXfrm>
        <a:off x="5594015" y="157915"/>
        <a:ext cx="762483" cy="76248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4F6D8-ADF9-4C13-9D98-C07CE5BDAA87}">
      <dsp:nvSpPr>
        <dsp:cNvPr id="0" name=""/>
        <dsp:cNvSpPr/>
      </dsp:nvSpPr>
      <dsp:spPr>
        <a:xfrm>
          <a:off x="632595" y="1198940"/>
          <a:ext cx="2893165" cy="1297890"/>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0" lvl="0" indent="0" algn="ctr" defTabSz="711200">
            <a:lnSpc>
              <a:spcPct val="90000"/>
            </a:lnSpc>
            <a:spcBef>
              <a:spcPct val="0"/>
            </a:spcBef>
            <a:spcAft>
              <a:spcPct val="35000"/>
            </a:spcAft>
            <a:buNone/>
          </a:pPr>
          <a:r>
            <a:rPr lang="it-IT" sz="1600" kern="1200" dirty="0"/>
            <a:t>* </a:t>
          </a:r>
          <a:r>
            <a:rPr lang="it-IT" sz="1600" b="1" kern="1200" dirty="0"/>
            <a:t>10 ^ (2)</a:t>
          </a:r>
          <a:endParaRPr lang="en-GB" sz="1600" b="1" kern="1200" dirty="0"/>
        </a:p>
      </dsp:txBody>
      <dsp:txXfrm>
        <a:off x="1355887" y="1393624"/>
        <a:ext cx="1715612" cy="908523"/>
      </dsp:txXfrm>
    </dsp:sp>
    <dsp:sp modelId="{F328C5CA-2F2E-4889-BAD1-0FE322E67353}">
      <dsp:nvSpPr>
        <dsp:cNvPr id="0" name=""/>
        <dsp:cNvSpPr/>
      </dsp:nvSpPr>
      <dsp:spPr>
        <a:xfrm>
          <a:off x="771697" y="1382202"/>
          <a:ext cx="965800" cy="9658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it-IT" sz="1700" kern="1200" dirty="0"/>
            <a:t>0.2543</a:t>
          </a:r>
          <a:endParaRPr lang="en-GB" sz="1700" kern="1200" dirty="0"/>
        </a:p>
      </dsp:txBody>
      <dsp:txXfrm>
        <a:off x="913135" y="1523640"/>
        <a:ext cx="682924" cy="682924"/>
      </dsp:txXfrm>
    </dsp:sp>
    <dsp:sp modelId="{8F980758-E015-40E4-A250-2C04E96C06B2}">
      <dsp:nvSpPr>
        <dsp:cNvPr id="0" name=""/>
        <dsp:cNvSpPr/>
      </dsp:nvSpPr>
      <dsp:spPr>
        <a:xfrm>
          <a:off x="3475939" y="1117756"/>
          <a:ext cx="1583265" cy="1383973"/>
        </a:xfrm>
        <a:prstGeom prst="rightArrow">
          <a:avLst>
            <a:gd name="adj1" fmla="val 70000"/>
            <a:gd name="adj2" fmla="val 50000"/>
          </a:avLst>
        </a:prstGeom>
        <a:no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sp>
    <dsp:sp modelId="{C55C8111-6751-4FB2-90D9-D632489234B1}">
      <dsp:nvSpPr>
        <dsp:cNvPr id="0" name=""/>
        <dsp:cNvSpPr/>
      </dsp:nvSpPr>
      <dsp:spPr>
        <a:xfrm>
          <a:off x="3567321" y="1380389"/>
          <a:ext cx="965800" cy="9658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it-IT" sz="3200" kern="1200" dirty="0"/>
            <a:t>25</a:t>
          </a:r>
          <a:endParaRPr lang="en-GB" sz="3200" kern="1200" dirty="0"/>
        </a:p>
      </dsp:txBody>
      <dsp:txXfrm>
        <a:off x="3708759" y="1521827"/>
        <a:ext cx="682924" cy="68292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11.62791" units="1/cm"/>
          <inkml:channelProperty channel="Y" name="resolution" value="55.6701" units="1/cm"/>
          <inkml:channelProperty channel="T" name="resolution" value="1" units="1/dev"/>
        </inkml:channelProperties>
      </inkml:inkSource>
      <inkml:timestamp xml:id="ts0" timeString="2020-03-02T18:00:32.474"/>
    </inkml:context>
    <inkml:brush xml:id="br0">
      <inkml:brushProperty name="width" value="0.08819" units="cm"/>
      <inkml:brushProperty name="height" value="0.35278" units="cm"/>
      <inkml:brushProperty name="color" value="#FFFF00"/>
      <inkml:brushProperty name="tip" value="rectangle"/>
      <inkml:brushProperty name="rasterOp" value="maskPen"/>
    </inkml:brush>
    <inkml:brush xml:id="br1">
      <inkml:brushProperty name="width" value="0.055" units="cm"/>
      <inkml:brushProperty name="height" value="0.055" units="cm"/>
    </inkml:brush>
  </inkml:definitions>
  <iact:action type="add" startTime="133740">
    <iact:property name="dataType"/>
    <iact:actionData xml:id="d0">
      <inkml:trace xmlns:inkml="http://www.w3.org/2003/InkML" xml:id="stk0" contextRef="#ctx0" brushRef="#br0">16235 12626 0</inkml:trace>
    </iact:actionData>
  </iact:action>
  <iact:action type="remove" startTime="136980">
    <iact:property name="style" value="instant"/>
    <iact:actionData xml:id="d1" ref="#d0"/>
  </iact:action>
  <iact:action type="add" startTime="136893">
    <iact:property name="dataType" value="strokeEraser"/>
    <iact:actionData xml:id="d2">
      <inkml:trace xmlns:inkml="http://www.w3.org/2003/InkML" xml:id="stk1" contextRef="#ctx0" brushRef="#br1">20666 14310 0,'-23'0'48,"1"22"-40,0 133 0,22 133 0,0 44 0,22 0 2,23-44-1,-45-22-3,0-44 1,44-67 0,-22 0 1,0-22 0,0-45 0,-22 1 0,0-23 0,0-110 57,22-45-57,45-66 0,21-22 0,1 44-1,-22-44 1,-67 88 1,0 1-1,0 21 0,-23 45 16,-43 0-16</inkml:trace>
    </iact:actionData>
  </iact:action>
</iact:action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E99F3-DA24-41AA-BEAF-211BA3701713}" type="datetimeFigureOut">
              <a:rPr lang="en-GB" smtClean="0"/>
              <a:t>03/03/2020</a:t>
            </a:fld>
            <a:endParaRPr lang="en-GB"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CC998-741A-4B81-A0C8-2946EF00EA75}" type="slidenum">
              <a:rPr lang="en-GB" smtClean="0"/>
              <a:t>‹N›</a:t>
            </a:fld>
            <a:endParaRPr lang="en-GB" dirty="0"/>
          </a:p>
        </p:txBody>
      </p:sp>
    </p:spTree>
    <p:extLst>
      <p:ext uri="{BB962C8B-B14F-4D97-AF65-F5344CB8AC3E}">
        <p14:creationId xmlns:p14="http://schemas.microsoft.com/office/powerpoint/2010/main" val="299817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1E3CC998-741A-4B81-A0C8-2946EF00EA75}" type="slidenum">
              <a:rPr lang="en-GB" smtClean="0"/>
              <a:t>1</a:t>
            </a:fld>
            <a:endParaRPr lang="en-GB" dirty="0"/>
          </a:p>
        </p:txBody>
      </p:sp>
    </p:spTree>
    <p:extLst>
      <p:ext uri="{BB962C8B-B14F-4D97-AF65-F5344CB8AC3E}">
        <p14:creationId xmlns:p14="http://schemas.microsoft.com/office/powerpoint/2010/main" val="1506985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1E3CC998-741A-4B81-A0C8-2946EF00EA75}" type="slidenum">
              <a:rPr lang="en-GB" smtClean="0"/>
              <a:t>16</a:t>
            </a:fld>
            <a:endParaRPr lang="en-GB" dirty="0"/>
          </a:p>
        </p:txBody>
      </p:sp>
    </p:spTree>
    <p:extLst>
      <p:ext uri="{BB962C8B-B14F-4D97-AF65-F5344CB8AC3E}">
        <p14:creationId xmlns:p14="http://schemas.microsoft.com/office/powerpoint/2010/main" val="3562849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1E3CC998-741A-4B81-A0C8-2946EF00EA75}" type="slidenum">
              <a:rPr lang="en-GB" smtClean="0"/>
              <a:t>26</a:t>
            </a:fld>
            <a:endParaRPr lang="en-GB" dirty="0"/>
          </a:p>
        </p:txBody>
      </p:sp>
    </p:spTree>
    <p:extLst>
      <p:ext uri="{BB962C8B-B14F-4D97-AF65-F5344CB8AC3E}">
        <p14:creationId xmlns:p14="http://schemas.microsoft.com/office/powerpoint/2010/main" val="45499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1E3CC998-741A-4B81-A0C8-2946EF00EA75}" type="slidenum">
              <a:rPr lang="en-GB" smtClean="0"/>
              <a:t>28</a:t>
            </a:fld>
            <a:endParaRPr lang="en-GB" dirty="0"/>
          </a:p>
        </p:txBody>
      </p:sp>
    </p:spTree>
    <p:extLst>
      <p:ext uri="{BB962C8B-B14F-4D97-AF65-F5344CB8AC3E}">
        <p14:creationId xmlns:p14="http://schemas.microsoft.com/office/powerpoint/2010/main" val="405742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1E3CC998-741A-4B81-A0C8-2946EF00EA75}" type="slidenum">
              <a:rPr lang="en-GB" smtClean="0"/>
              <a:t>29</a:t>
            </a:fld>
            <a:endParaRPr lang="en-GB" dirty="0"/>
          </a:p>
        </p:txBody>
      </p:sp>
    </p:spTree>
    <p:extLst>
      <p:ext uri="{BB962C8B-B14F-4D97-AF65-F5344CB8AC3E}">
        <p14:creationId xmlns:p14="http://schemas.microsoft.com/office/powerpoint/2010/main" val="816597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1E3CC998-741A-4B81-A0C8-2946EF00EA75}" type="slidenum">
              <a:rPr lang="en-GB" smtClean="0"/>
              <a:t>32</a:t>
            </a:fld>
            <a:endParaRPr lang="en-GB" dirty="0"/>
          </a:p>
        </p:txBody>
      </p:sp>
    </p:spTree>
    <p:extLst>
      <p:ext uri="{BB962C8B-B14F-4D97-AF65-F5344CB8AC3E}">
        <p14:creationId xmlns:p14="http://schemas.microsoft.com/office/powerpoint/2010/main" val="411775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1E3CC998-741A-4B81-A0C8-2946EF00EA75}" type="slidenum">
              <a:rPr lang="en-GB" smtClean="0"/>
              <a:t>36</a:t>
            </a:fld>
            <a:endParaRPr lang="en-GB" dirty="0"/>
          </a:p>
        </p:txBody>
      </p:sp>
    </p:spTree>
    <p:extLst>
      <p:ext uri="{BB962C8B-B14F-4D97-AF65-F5344CB8AC3E}">
        <p14:creationId xmlns:p14="http://schemas.microsoft.com/office/powerpoint/2010/main" val="2946102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08394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073ED0CC-082F-4160-86E5-0D6041F12778}" type="datetime1">
              <a:rPr lang="en-US" smtClean="0"/>
              <a:t>3/3/2020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8687993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73ED0CC-082F-4160-86E5-0D6041F12778}" type="datetime1">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3470349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73ED0CC-082F-4160-86E5-0D6041F12778}" type="datetime1">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5492901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73ED0CC-082F-4160-86E5-0D6041F12778}" type="datetime1">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6356598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73ED0CC-082F-4160-86E5-0D6041F12778}" type="datetime1">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478917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73ED0CC-082F-4160-86E5-0D6041F12778}" type="datetime1">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68080389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59384419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9283563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81282701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73ED0CC-082F-4160-86E5-0D6041F12778}" type="datetime1">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34570610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73ED0CC-082F-4160-86E5-0D6041F12778}" type="datetime1">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0498824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073ED0CC-082F-4160-86E5-0D6041F12778}" type="datetime1">
              <a:rPr lang="en-US" smtClean="0"/>
              <a:t>3/3/2020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82713526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073ED0CC-082F-4160-86E5-0D6041F12778}" type="datetime1">
              <a:rPr lang="en-US" smtClean="0"/>
              <a:t>3/3/2020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3176907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ED0CC-082F-4160-86E5-0D6041F12778}" type="datetime1">
              <a:rPr lang="en-US" smtClean="0"/>
              <a:t>3/3/2020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09160021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73ED0CC-082F-4160-86E5-0D6041F12778}" type="datetime1">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2942793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73ED0CC-082F-4160-86E5-0D6041F12778}" type="datetime1">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2339809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73ED0CC-082F-4160-86E5-0D6041F12778}" type="datetime1">
              <a:rPr lang="en-US" smtClean="0"/>
              <a:t>3/3/2020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A98EE3D-8CD1-4C3F-BD1C-C98C9596463C}" type="slidenum">
              <a:rPr lang="en-US" smtClean="0"/>
              <a:t>‹N›</a:t>
            </a:fld>
            <a:endParaRPr lang="en-US" dirty="0"/>
          </a:p>
        </p:txBody>
      </p:sp>
    </p:spTree>
    <p:extLst>
      <p:ext uri="{BB962C8B-B14F-4D97-AF65-F5344CB8AC3E}">
        <p14:creationId xmlns:p14="http://schemas.microsoft.com/office/powerpoint/2010/main" val="2804881246"/>
      </p:ext>
    </p:extLst>
  </p:cSld>
  <p:clrMap bg1="dk1" tx1="lt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microsoft.com/office/2011/relationships/inkAction" Target="../ink/inkAction1.xml"/><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6.svg"/><Relationship Id="rId4" Type="http://schemas.openxmlformats.org/officeDocument/2006/relationships/diagramQuickStyle" Target="../diagrams/quickStyle2.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6.svg"/><Relationship Id="rId4" Type="http://schemas.openxmlformats.org/officeDocument/2006/relationships/diagramQuickStyle" Target="../diagrams/quickStyle3.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822434"/>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F80E0E-D35B-4729-9BEA-37E2B5C4C2B8}"/>
              </a:ext>
            </a:extLst>
          </p:cNvPr>
          <p:cNvSpPr>
            <a:spLocks noGrp="1"/>
          </p:cNvSpPr>
          <p:nvPr>
            <p:ph type="ctrTitle"/>
          </p:nvPr>
        </p:nvSpPr>
        <p:spPr>
          <a:xfrm>
            <a:off x="1048436" y="2503707"/>
            <a:ext cx="10537723" cy="1059644"/>
          </a:xfrm>
        </p:spPr>
        <p:txBody>
          <a:bodyPr>
            <a:noAutofit/>
          </a:bodyPr>
          <a:lstStyle/>
          <a:p>
            <a:r>
              <a:rPr lang="en-GB" sz="8000" b="1" dirty="0"/>
              <a:t>NEURAL NETWORKS</a:t>
            </a:r>
          </a:p>
        </p:txBody>
      </p:sp>
      <p:sp>
        <p:nvSpPr>
          <p:cNvPr id="3" name="Sottotitolo 2">
            <a:extLst>
              <a:ext uri="{FF2B5EF4-FFF2-40B4-BE49-F238E27FC236}">
                <a16:creationId xmlns:a16="http://schemas.microsoft.com/office/drawing/2014/main" id="{76745A57-C58E-4121-8E05-230BB27775FE}"/>
              </a:ext>
            </a:extLst>
          </p:cNvPr>
          <p:cNvSpPr>
            <a:spLocks noGrp="1"/>
          </p:cNvSpPr>
          <p:nvPr>
            <p:ph type="subTitle" idx="1"/>
          </p:nvPr>
        </p:nvSpPr>
        <p:spPr>
          <a:xfrm>
            <a:off x="1200975" y="3680259"/>
            <a:ext cx="9162225" cy="1421357"/>
          </a:xfrm>
        </p:spPr>
        <p:txBody>
          <a:bodyPr>
            <a:normAutofit/>
          </a:bodyPr>
          <a:lstStyle/>
          <a:p>
            <a:pPr>
              <a:lnSpc>
                <a:spcPct val="90000"/>
              </a:lnSpc>
            </a:pPr>
            <a:r>
              <a:rPr lang="en-GB" sz="2400" dirty="0">
                <a:solidFill>
                  <a:schemeClr val="tx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4" name="CasellaDiTesto 3">
            <a:extLst>
              <a:ext uri="{FF2B5EF4-FFF2-40B4-BE49-F238E27FC236}">
                <a16:creationId xmlns:a16="http://schemas.microsoft.com/office/drawing/2014/main" id="{11178695-DB4B-4B66-88F6-CF4527C0B4F8}"/>
              </a:ext>
            </a:extLst>
          </p:cNvPr>
          <p:cNvSpPr txBox="1"/>
          <p:nvPr/>
        </p:nvSpPr>
        <p:spPr>
          <a:xfrm>
            <a:off x="933829" y="4866539"/>
            <a:ext cx="5060125" cy="400110"/>
          </a:xfrm>
          <a:prstGeom prst="rect">
            <a:avLst/>
          </a:prstGeom>
          <a:noFill/>
        </p:spPr>
        <p:txBody>
          <a:bodyPr wrap="square" rtlCol="0">
            <a:spAutoFit/>
          </a:bodyPr>
          <a:lstStyle/>
          <a:p>
            <a:pPr>
              <a:spcAft>
                <a:spcPts val="600"/>
              </a:spcAft>
            </a:pPr>
            <a:r>
              <a:rPr lang="en-GB" sz="2000" dirty="0">
                <a:latin typeface="Yu Gothic UI Semilight" panose="020B0400000000000000" pitchFamily="34" charset="-128"/>
                <a:ea typeface="Yu Gothic UI Semilight" panose="020B0400000000000000" pitchFamily="34" charset="-128"/>
              </a:rPr>
              <a:t>Marzio Monticelli (1459333)</a:t>
            </a:r>
          </a:p>
        </p:txBody>
      </p:sp>
      <p:sp>
        <p:nvSpPr>
          <p:cNvPr id="6" name="CasellaDiTesto 5">
            <a:extLst>
              <a:ext uri="{FF2B5EF4-FFF2-40B4-BE49-F238E27FC236}">
                <a16:creationId xmlns:a16="http://schemas.microsoft.com/office/drawing/2014/main" id="{51798814-6BC8-4E93-AAF6-14DB3318F4B3}"/>
              </a:ext>
            </a:extLst>
          </p:cNvPr>
          <p:cNvSpPr txBox="1"/>
          <p:nvPr/>
        </p:nvSpPr>
        <p:spPr>
          <a:xfrm>
            <a:off x="4292601" y="4866539"/>
            <a:ext cx="6965570" cy="707886"/>
          </a:xfrm>
          <a:prstGeom prst="rect">
            <a:avLst/>
          </a:prstGeom>
          <a:noFill/>
        </p:spPr>
        <p:txBody>
          <a:bodyPr wrap="square" rtlCol="0">
            <a:spAutoFit/>
          </a:bodyPr>
          <a:lstStyle/>
          <a:p>
            <a:pPr algn="r"/>
            <a:r>
              <a:rPr lang="it-IT" sz="2000" dirty="0">
                <a:latin typeface="Yu Gothic UI Semilight" panose="020B0400000000000000" pitchFamily="34" charset="-128"/>
                <a:ea typeface="Yu Gothic UI Semilight" panose="020B0400000000000000" pitchFamily="34" charset="-128"/>
              </a:rPr>
              <a:t>Dipartimento di Ingegneria informatica, automatica e gestionale Antonio Ruberti</a:t>
            </a:r>
          </a:p>
        </p:txBody>
      </p:sp>
      <p:cxnSp>
        <p:nvCxnSpPr>
          <p:cNvPr id="9" name="Connettore diritto 8">
            <a:extLst>
              <a:ext uri="{FF2B5EF4-FFF2-40B4-BE49-F238E27FC236}">
                <a16:creationId xmlns:a16="http://schemas.microsoft.com/office/drawing/2014/main" id="{A7D43FF2-456A-494F-B868-758D95783F7B}"/>
              </a:ext>
            </a:extLst>
          </p:cNvPr>
          <p:cNvCxnSpPr>
            <a:cxnSpLocks/>
          </p:cNvCxnSpPr>
          <p:nvPr/>
        </p:nvCxnSpPr>
        <p:spPr>
          <a:xfrm>
            <a:off x="1035874" y="4646416"/>
            <a:ext cx="101021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34" name="Picture 10" descr="Risultato immagini per sapienza logo png">
            <a:extLst>
              <a:ext uri="{FF2B5EF4-FFF2-40B4-BE49-F238E27FC236}">
                <a16:creationId xmlns:a16="http://schemas.microsoft.com/office/drawing/2014/main" id="{1FA1AFE7-A7C6-48E1-95D6-66FBD721721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4740720" y="645810"/>
            <a:ext cx="2914650" cy="1002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19264"/>
      </p:ext>
    </p:extLst>
  </p:cSld>
  <p:clrMapOvr>
    <a:masterClrMapping/>
  </p:clrMapOvr>
  <p:transition spd="slow" advTm="12961">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3785"/>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8</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p:txBody>
      </p:sp>
      <p:pic>
        <p:nvPicPr>
          <p:cNvPr id="7" name="Immagine 6" descr="Immagine che contiene computer&#10;&#10;Descrizione generata automaticamente">
            <a:extLst>
              <a:ext uri="{FF2B5EF4-FFF2-40B4-BE49-F238E27FC236}">
                <a16:creationId xmlns:a16="http://schemas.microsoft.com/office/drawing/2014/main" id="{73346D30-2E1A-49B6-9437-7538F67C7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779" y="-9392738"/>
            <a:ext cx="10114441" cy="15845555"/>
          </a:xfrm>
          <a:prstGeom prst="rect">
            <a:avLst/>
          </a:prstGeom>
        </p:spPr>
      </p:pic>
    </p:spTree>
    <p:extLst>
      <p:ext uri="{BB962C8B-B14F-4D97-AF65-F5344CB8AC3E}">
        <p14:creationId xmlns:p14="http://schemas.microsoft.com/office/powerpoint/2010/main" val="3800314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6824">
        <p159:morph option="byObject"/>
      </p:transition>
    </mc:Choice>
    <mc:Fallback xmlns="">
      <p:transition spd="slow" advTm="76824">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rmAutofit/>
          </a:bodyPr>
          <a:lstStyle/>
          <a:p>
            <a:pPr algn="ctr"/>
            <a:r>
              <a:rPr lang="en-GB" sz="3200" dirty="0">
                <a:solidFill>
                  <a:schemeClr val="bg1"/>
                </a:solidFill>
              </a:rPr>
              <a:t>Network optimization</a:t>
            </a:r>
          </a:p>
        </p:txBody>
      </p:sp>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1035874" y="1395216"/>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6" name="Segnaposto testo 2">
            <a:extLst>
              <a:ext uri="{FF2B5EF4-FFF2-40B4-BE49-F238E27FC236}">
                <a16:creationId xmlns:a16="http://schemas.microsoft.com/office/drawing/2014/main" id="{ABD9B69D-4042-4DAC-99DE-6DDDAFD8161A}"/>
              </a:ext>
            </a:extLst>
          </p:cNvPr>
          <p:cNvSpPr txBox="1">
            <a:spLocks/>
          </p:cNvSpPr>
          <p:nvPr/>
        </p:nvSpPr>
        <p:spPr>
          <a:xfrm>
            <a:off x="5733143" y="1645951"/>
            <a:ext cx="5404896" cy="1259364"/>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400" dirty="0">
                <a:solidFill>
                  <a:schemeClr val="bg1"/>
                </a:solidFill>
              </a:rPr>
              <a:t>246 experiments on the original model are conducted with the aim to increase its accuracy </a:t>
            </a:r>
          </a:p>
        </p:txBody>
      </p: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3785"/>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9  </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p:txBody>
      </p:sp>
      <p:sp>
        <p:nvSpPr>
          <p:cNvPr id="9" name="Segnaposto testo 2">
            <a:extLst>
              <a:ext uri="{FF2B5EF4-FFF2-40B4-BE49-F238E27FC236}">
                <a16:creationId xmlns:a16="http://schemas.microsoft.com/office/drawing/2014/main" id="{FFF37BB9-4433-4DFD-96D7-6EC5992D8314}"/>
              </a:ext>
            </a:extLst>
          </p:cNvPr>
          <p:cNvSpPr txBox="1">
            <a:spLocks/>
          </p:cNvSpPr>
          <p:nvPr/>
        </p:nvSpPr>
        <p:spPr>
          <a:xfrm>
            <a:off x="5733143" y="2976279"/>
            <a:ext cx="5404896" cy="1647746"/>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400" dirty="0">
                <a:solidFill>
                  <a:schemeClr val="bg1"/>
                </a:solidFill>
              </a:rPr>
              <a:t>It was done trying to find best parameters with respect to the specific problem taken into consideration.</a:t>
            </a:r>
          </a:p>
        </p:txBody>
      </p:sp>
      <p:sp>
        <p:nvSpPr>
          <p:cNvPr id="14" name="Segnaposto testo 2">
            <a:extLst>
              <a:ext uri="{FF2B5EF4-FFF2-40B4-BE49-F238E27FC236}">
                <a16:creationId xmlns:a16="http://schemas.microsoft.com/office/drawing/2014/main" id="{98F4AB6A-6C16-4019-BFA3-B83DD5D9FE0C}"/>
              </a:ext>
            </a:extLst>
          </p:cNvPr>
          <p:cNvSpPr txBox="1">
            <a:spLocks/>
          </p:cNvSpPr>
          <p:nvPr/>
        </p:nvSpPr>
        <p:spPr>
          <a:xfrm>
            <a:off x="5733143" y="4694990"/>
            <a:ext cx="5404896" cy="1535588"/>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400" dirty="0">
                <a:solidFill>
                  <a:schemeClr val="bg1"/>
                </a:solidFill>
              </a:rPr>
              <a:t>An accuracy of 0.98 seems to be the best we can do on the machine on which the project was developed </a:t>
            </a:r>
          </a:p>
        </p:txBody>
      </p:sp>
      <p:pic>
        <p:nvPicPr>
          <p:cNvPr id="5" name="Immagine 4">
            <a:extLst>
              <a:ext uri="{FF2B5EF4-FFF2-40B4-BE49-F238E27FC236}">
                <a16:creationId xmlns:a16="http://schemas.microsoft.com/office/drawing/2014/main" id="{127BC423-8D4A-4830-B799-A1EEB5719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107" y="1501534"/>
            <a:ext cx="3569338" cy="2340798"/>
          </a:xfrm>
          <a:prstGeom prst="rect">
            <a:avLst/>
          </a:prstGeom>
        </p:spPr>
      </p:pic>
      <p:pic>
        <p:nvPicPr>
          <p:cNvPr id="8" name="Immagine 7">
            <a:extLst>
              <a:ext uri="{FF2B5EF4-FFF2-40B4-BE49-F238E27FC236}">
                <a16:creationId xmlns:a16="http://schemas.microsoft.com/office/drawing/2014/main" id="{220C9487-F684-44C0-BE39-88921336F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107" y="3842332"/>
            <a:ext cx="3579448" cy="2340796"/>
          </a:xfrm>
          <a:prstGeom prst="rect">
            <a:avLst/>
          </a:prstGeom>
        </p:spPr>
      </p:pic>
    </p:spTree>
    <p:extLst>
      <p:ext uri="{BB962C8B-B14F-4D97-AF65-F5344CB8AC3E}">
        <p14:creationId xmlns:p14="http://schemas.microsoft.com/office/powerpoint/2010/main" val="3455988948"/>
      </p:ext>
    </p:extLst>
  </p:cSld>
  <p:clrMapOvr>
    <a:masterClrMapping/>
  </p:clrMapOvr>
  <p:transition spd="med" advTm="46343">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rmAutofit/>
          </a:bodyPr>
          <a:lstStyle/>
          <a:p>
            <a:pPr algn="ctr"/>
            <a:r>
              <a:rPr lang="en-GB" sz="3200" dirty="0">
                <a:solidFill>
                  <a:schemeClr val="bg1"/>
                </a:solidFill>
              </a:rPr>
              <a:t>Network optimization</a:t>
            </a:r>
          </a:p>
        </p:txBody>
      </p:sp>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1035874" y="1395216"/>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6" name="Segnaposto testo 2">
            <a:extLst>
              <a:ext uri="{FF2B5EF4-FFF2-40B4-BE49-F238E27FC236}">
                <a16:creationId xmlns:a16="http://schemas.microsoft.com/office/drawing/2014/main" id="{ABD9B69D-4042-4DAC-99DE-6DDDAFD8161A}"/>
              </a:ext>
            </a:extLst>
          </p:cNvPr>
          <p:cNvSpPr txBox="1">
            <a:spLocks/>
          </p:cNvSpPr>
          <p:nvPr/>
        </p:nvSpPr>
        <p:spPr>
          <a:xfrm>
            <a:off x="5733143" y="1645951"/>
            <a:ext cx="5404896" cy="1259364"/>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400" dirty="0">
                <a:solidFill>
                  <a:schemeClr val="bg1"/>
                </a:solidFill>
              </a:rPr>
              <a:t>246 experiments on the original model are conducted with the aim to increase its accuracy </a:t>
            </a:r>
          </a:p>
        </p:txBody>
      </p: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3785"/>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10</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p:txBody>
      </p:sp>
      <p:sp>
        <p:nvSpPr>
          <p:cNvPr id="9" name="Segnaposto testo 2">
            <a:extLst>
              <a:ext uri="{FF2B5EF4-FFF2-40B4-BE49-F238E27FC236}">
                <a16:creationId xmlns:a16="http://schemas.microsoft.com/office/drawing/2014/main" id="{FFF37BB9-4433-4DFD-96D7-6EC5992D8314}"/>
              </a:ext>
            </a:extLst>
          </p:cNvPr>
          <p:cNvSpPr txBox="1">
            <a:spLocks/>
          </p:cNvSpPr>
          <p:nvPr/>
        </p:nvSpPr>
        <p:spPr>
          <a:xfrm>
            <a:off x="5733143" y="2976279"/>
            <a:ext cx="5404896" cy="1647746"/>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400" dirty="0">
                <a:solidFill>
                  <a:schemeClr val="bg1"/>
                </a:solidFill>
              </a:rPr>
              <a:t>It was done trying to find best parameters with respect to the specific problem taken into consideration.</a:t>
            </a:r>
          </a:p>
        </p:txBody>
      </p:sp>
      <p:sp>
        <p:nvSpPr>
          <p:cNvPr id="14" name="Segnaposto testo 2">
            <a:extLst>
              <a:ext uri="{FF2B5EF4-FFF2-40B4-BE49-F238E27FC236}">
                <a16:creationId xmlns:a16="http://schemas.microsoft.com/office/drawing/2014/main" id="{98F4AB6A-6C16-4019-BFA3-B83DD5D9FE0C}"/>
              </a:ext>
            </a:extLst>
          </p:cNvPr>
          <p:cNvSpPr txBox="1">
            <a:spLocks/>
          </p:cNvSpPr>
          <p:nvPr/>
        </p:nvSpPr>
        <p:spPr>
          <a:xfrm>
            <a:off x="5733143" y="4694990"/>
            <a:ext cx="5404896" cy="1535588"/>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400" dirty="0">
                <a:solidFill>
                  <a:schemeClr val="bg1"/>
                </a:solidFill>
              </a:rPr>
              <a:t>An accuracy of 0.98 seems to be the best we can do on the machine on which the project was developed </a:t>
            </a:r>
          </a:p>
        </p:txBody>
      </p:sp>
      <p:pic>
        <p:nvPicPr>
          <p:cNvPr id="5" name="Immagine 4" descr="Immagine che contiene testo, mappa, tavolo, fotografia&#10;&#10;Descrizione generata automaticamente">
            <a:extLst>
              <a:ext uri="{FF2B5EF4-FFF2-40B4-BE49-F238E27FC236}">
                <a16:creationId xmlns:a16="http://schemas.microsoft.com/office/drawing/2014/main" id="{47A07B3F-5CFE-4CD6-87E1-574E90B6A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706" y="3800152"/>
            <a:ext cx="4062000" cy="2207402"/>
          </a:xfrm>
          <a:prstGeom prst="rect">
            <a:avLst/>
          </a:prstGeom>
        </p:spPr>
      </p:pic>
      <p:pic>
        <p:nvPicPr>
          <p:cNvPr id="8" name="Immagine 7">
            <a:extLst>
              <a:ext uri="{FF2B5EF4-FFF2-40B4-BE49-F238E27FC236}">
                <a16:creationId xmlns:a16="http://schemas.microsoft.com/office/drawing/2014/main" id="{6022106D-F993-4B85-8F67-9DB3DA80B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706" y="1617865"/>
            <a:ext cx="4062000" cy="2207402"/>
          </a:xfrm>
          <a:prstGeom prst="rect">
            <a:avLst/>
          </a:prstGeom>
        </p:spPr>
      </p:pic>
    </p:spTree>
    <p:extLst>
      <p:ext uri="{BB962C8B-B14F-4D97-AF65-F5344CB8AC3E}">
        <p14:creationId xmlns:p14="http://schemas.microsoft.com/office/powerpoint/2010/main" val="1597349842"/>
      </p:ext>
    </p:extLst>
  </p:cSld>
  <p:clrMapOvr>
    <a:masterClrMapping/>
  </p:clrMapOvr>
  <mc:AlternateContent xmlns:mc="http://schemas.openxmlformats.org/markup-compatibility/2006" xmlns:p14="http://schemas.microsoft.com/office/powerpoint/2010/main">
    <mc:Choice Requires="p14">
      <p:transition spd="slow" p14:dur="800" advTm="1021">
        <p:circle/>
      </p:transition>
    </mc:Choice>
    <mc:Fallback xmlns="">
      <p:transition spd="slow" advTm="1021">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rmAutofit/>
          </a:bodyPr>
          <a:lstStyle/>
          <a:p>
            <a:pPr algn="ctr"/>
            <a:r>
              <a:rPr lang="en-GB" sz="3200" dirty="0">
                <a:solidFill>
                  <a:schemeClr val="bg1"/>
                </a:solidFill>
              </a:rPr>
              <a:t>Network optimization</a:t>
            </a:r>
          </a:p>
        </p:txBody>
      </p:sp>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1035874" y="1395216"/>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6" name="Segnaposto testo 2">
            <a:extLst>
              <a:ext uri="{FF2B5EF4-FFF2-40B4-BE49-F238E27FC236}">
                <a16:creationId xmlns:a16="http://schemas.microsoft.com/office/drawing/2014/main" id="{ABD9B69D-4042-4DAC-99DE-6DDDAFD8161A}"/>
              </a:ext>
            </a:extLst>
          </p:cNvPr>
          <p:cNvSpPr txBox="1">
            <a:spLocks/>
          </p:cNvSpPr>
          <p:nvPr/>
        </p:nvSpPr>
        <p:spPr>
          <a:xfrm>
            <a:off x="5733143" y="1645951"/>
            <a:ext cx="5404896" cy="1259364"/>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400" dirty="0">
                <a:solidFill>
                  <a:schemeClr val="bg1"/>
                </a:solidFill>
              </a:rPr>
              <a:t>246 experiments on the original model are conducted with the aim to increase its accuracy </a:t>
            </a:r>
          </a:p>
        </p:txBody>
      </p: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3785"/>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11</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39703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a:p>
            <a:pPr>
              <a:lnSpc>
                <a:spcPct val="90000"/>
              </a:lnSpc>
            </a:pPr>
            <a:endPar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endParaRPr>
          </a:p>
        </p:txBody>
      </p:sp>
      <p:sp>
        <p:nvSpPr>
          <p:cNvPr id="9" name="Segnaposto testo 2">
            <a:extLst>
              <a:ext uri="{FF2B5EF4-FFF2-40B4-BE49-F238E27FC236}">
                <a16:creationId xmlns:a16="http://schemas.microsoft.com/office/drawing/2014/main" id="{FFF37BB9-4433-4DFD-96D7-6EC5992D8314}"/>
              </a:ext>
            </a:extLst>
          </p:cNvPr>
          <p:cNvSpPr txBox="1">
            <a:spLocks/>
          </p:cNvSpPr>
          <p:nvPr/>
        </p:nvSpPr>
        <p:spPr>
          <a:xfrm>
            <a:off x="5733143" y="2976279"/>
            <a:ext cx="5404896" cy="1647746"/>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400" dirty="0">
                <a:solidFill>
                  <a:schemeClr val="bg1"/>
                </a:solidFill>
              </a:rPr>
              <a:t>It was done trying to find best parameters with respect to the specific problem taken into consideration.</a:t>
            </a:r>
          </a:p>
        </p:txBody>
      </p:sp>
      <p:sp>
        <p:nvSpPr>
          <p:cNvPr id="14" name="Segnaposto testo 2">
            <a:extLst>
              <a:ext uri="{FF2B5EF4-FFF2-40B4-BE49-F238E27FC236}">
                <a16:creationId xmlns:a16="http://schemas.microsoft.com/office/drawing/2014/main" id="{98F4AB6A-6C16-4019-BFA3-B83DD5D9FE0C}"/>
              </a:ext>
            </a:extLst>
          </p:cNvPr>
          <p:cNvSpPr txBox="1">
            <a:spLocks/>
          </p:cNvSpPr>
          <p:nvPr/>
        </p:nvSpPr>
        <p:spPr>
          <a:xfrm>
            <a:off x="5733143" y="4694990"/>
            <a:ext cx="5404896" cy="1535588"/>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400" dirty="0">
                <a:solidFill>
                  <a:schemeClr val="bg1"/>
                </a:solidFill>
              </a:rPr>
              <a:t>An accuracy of 0.98 seems to be the best we can do on the machine on which the project was developed </a:t>
            </a:r>
          </a:p>
        </p:txBody>
      </p:sp>
      <p:pic>
        <p:nvPicPr>
          <p:cNvPr id="7" name="Immagine 6" descr="Immagine che contiene fotografia, sedendo, bianco, tavolo&#10;&#10;Descrizione generata automaticamente">
            <a:extLst>
              <a:ext uri="{FF2B5EF4-FFF2-40B4-BE49-F238E27FC236}">
                <a16:creationId xmlns:a16="http://schemas.microsoft.com/office/drawing/2014/main" id="{F03C4B6E-E122-48A1-8668-1B1B8BAC6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27" y="4063596"/>
            <a:ext cx="3119030" cy="2039704"/>
          </a:xfrm>
          <a:prstGeom prst="rect">
            <a:avLst/>
          </a:prstGeom>
        </p:spPr>
      </p:pic>
      <p:pic>
        <p:nvPicPr>
          <p:cNvPr id="15" name="Immagine 14" descr="Immagine che contiene fotografia, sedendo, bianco, tavolo&#10;&#10;Descrizione generata automaticamente">
            <a:extLst>
              <a:ext uri="{FF2B5EF4-FFF2-40B4-BE49-F238E27FC236}">
                <a16:creationId xmlns:a16="http://schemas.microsoft.com/office/drawing/2014/main" id="{ABB50055-B4AF-43E2-8480-C31D4C0F79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27" y="1673967"/>
            <a:ext cx="3119028" cy="2039703"/>
          </a:xfrm>
          <a:prstGeom prst="rect">
            <a:avLst/>
          </a:prstGeom>
        </p:spPr>
      </p:pic>
    </p:spTree>
    <p:extLst>
      <p:ext uri="{BB962C8B-B14F-4D97-AF65-F5344CB8AC3E}">
        <p14:creationId xmlns:p14="http://schemas.microsoft.com/office/powerpoint/2010/main" val="3786500486"/>
      </p:ext>
    </p:extLst>
  </p:cSld>
  <p:clrMapOvr>
    <a:masterClrMapping/>
  </p:clrMapOvr>
  <mc:AlternateContent xmlns:mc="http://schemas.openxmlformats.org/markup-compatibility/2006" xmlns:p14="http://schemas.microsoft.com/office/powerpoint/2010/main">
    <mc:Choice Requires="p14">
      <p:transition spd="slow" p14:dur="800" advTm="11048">
        <p:circle/>
      </p:transition>
    </mc:Choice>
    <mc:Fallback xmlns="">
      <p:transition spd="slow" advTm="11048">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rmAutofit/>
          </a:bodyPr>
          <a:lstStyle/>
          <a:p>
            <a:pPr algn="ctr"/>
            <a:r>
              <a:rPr lang="en-GB" sz="3200" dirty="0">
                <a:solidFill>
                  <a:schemeClr val="bg1"/>
                </a:solidFill>
              </a:rPr>
              <a:t>Dropout</a:t>
            </a:r>
          </a:p>
        </p:txBody>
      </p:sp>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1035874" y="1395216"/>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6" name="Segnaposto testo 2">
            <a:extLst>
              <a:ext uri="{FF2B5EF4-FFF2-40B4-BE49-F238E27FC236}">
                <a16:creationId xmlns:a16="http://schemas.microsoft.com/office/drawing/2014/main" id="{ABD9B69D-4042-4DAC-99DE-6DDDAFD8161A}"/>
              </a:ext>
            </a:extLst>
          </p:cNvPr>
          <p:cNvSpPr txBox="1">
            <a:spLocks/>
          </p:cNvSpPr>
          <p:nvPr/>
        </p:nvSpPr>
        <p:spPr>
          <a:xfrm>
            <a:off x="1035874" y="4441803"/>
            <a:ext cx="10102164" cy="2011838"/>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400" dirty="0">
                <a:solidFill>
                  <a:schemeClr val="bg1"/>
                </a:solidFill>
              </a:rPr>
              <a:t>Dropout has the effect of making the training process noisy, forcing nodes within a layer to probabilistically take on more or less responsibility for the inputs</a:t>
            </a:r>
          </a:p>
        </p:txBody>
      </p: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3785"/>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12</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39703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a:p>
            <a:pPr>
              <a:lnSpc>
                <a:spcPct val="90000"/>
              </a:lnSpc>
            </a:pPr>
            <a:endPar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endParaRPr>
          </a:p>
        </p:txBody>
      </p:sp>
      <p:pic>
        <p:nvPicPr>
          <p:cNvPr id="1026" name="Picture 2" descr="Risultato immagini per Dropout">
            <a:extLst>
              <a:ext uri="{FF2B5EF4-FFF2-40B4-BE49-F238E27FC236}">
                <a16:creationId xmlns:a16="http://schemas.microsoft.com/office/drawing/2014/main" id="{976E8F6D-6C07-4582-9C0E-379FC251D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25" y="1704975"/>
            <a:ext cx="4714875" cy="234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319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3510">
        <p15:prstTrans prst="peelOff"/>
      </p:transition>
    </mc:Choice>
    <mc:Fallback xmlns="">
      <p:transition spd="slow" advTm="5351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rmAutofit/>
          </a:bodyPr>
          <a:lstStyle/>
          <a:p>
            <a:pPr algn="ctr"/>
            <a:r>
              <a:rPr lang="en-GB" sz="3200" dirty="0">
                <a:solidFill>
                  <a:schemeClr val="bg1"/>
                </a:solidFill>
              </a:rPr>
              <a:t>Homomorphic Encryption</a:t>
            </a:r>
          </a:p>
        </p:txBody>
      </p:sp>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1035874" y="1395216"/>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6" name="Segnaposto testo 2">
            <a:extLst>
              <a:ext uri="{FF2B5EF4-FFF2-40B4-BE49-F238E27FC236}">
                <a16:creationId xmlns:a16="http://schemas.microsoft.com/office/drawing/2014/main" id="{ABD9B69D-4042-4DAC-99DE-6DDDAFD8161A}"/>
              </a:ext>
            </a:extLst>
          </p:cNvPr>
          <p:cNvSpPr txBox="1">
            <a:spLocks/>
          </p:cNvSpPr>
          <p:nvPr/>
        </p:nvSpPr>
        <p:spPr>
          <a:xfrm>
            <a:off x="5733143" y="1645951"/>
            <a:ext cx="5404918" cy="1783049"/>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400" dirty="0">
                <a:solidFill>
                  <a:schemeClr val="bg1"/>
                </a:solidFill>
              </a:rPr>
              <a:t>HE is an asymmetric scheme based on an invertible one-way function Φ(•); such function can be inverted only with a specific private key generated when the cryptographic context is created. </a:t>
            </a:r>
          </a:p>
        </p:txBody>
      </p: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4682"/>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13</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39703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a:p>
            <a:pPr>
              <a:lnSpc>
                <a:spcPct val="90000"/>
              </a:lnSpc>
            </a:pPr>
            <a:endPar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endParaRPr>
          </a:p>
        </p:txBody>
      </p:sp>
      <p:sp>
        <p:nvSpPr>
          <p:cNvPr id="14" name="Segnaposto testo 2">
            <a:extLst>
              <a:ext uri="{FF2B5EF4-FFF2-40B4-BE49-F238E27FC236}">
                <a16:creationId xmlns:a16="http://schemas.microsoft.com/office/drawing/2014/main" id="{98F4AB6A-6C16-4019-BFA3-B83DD5D9FE0C}"/>
              </a:ext>
            </a:extLst>
          </p:cNvPr>
          <p:cNvSpPr txBox="1">
            <a:spLocks/>
          </p:cNvSpPr>
          <p:nvPr/>
        </p:nvSpPr>
        <p:spPr>
          <a:xfrm>
            <a:off x="5733143" y="3801257"/>
            <a:ext cx="5404896" cy="22587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200" dirty="0">
                <a:solidFill>
                  <a:schemeClr val="bg1"/>
                </a:solidFill>
              </a:rPr>
              <a:t>Differently from traditional cryptography both additive and multiplicative structure of the rings must be preserved so that to have the possibility to perform such operations over encrypted data</a:t>
            </a:r>
          </a:p>
        </p:txBody>
      </p:sp>
      <p:sp>
        <p:nvSpPr>
          <p:cNvPr id="3" name="CasellaDiTesto 2">
            <a:extLst>
              <a:ext uri="{FF2B5EF4-FFF2-40B4-BE49-F238E27FC236}">
                <a16:creationId xmlns:a16="http://schemas.microsoft.com/office/drawing/2014/main" id="{7A66A1F3-F411-45E1-8E16-E23578E468D6}"/>
              </a:ext>
            </a:extLst>
          </p:cNvPr>
          <p:cNvSpPr txBox="1"/>
          <p:nvPr/>
        </p:nvSpPr>
        <p:spPr>
          <a:xfrm>
            <a:off x="955965" y="2817455"/>
            <a:ext cx="4387049" cy="707886"/>
          </a:xfrm>
          <a:prstGeom prst="rect">
            <a:avLst/>
          </a:prstGeom>
          <a:noFill/>
        </p:spPr>
        <p:txBody>
          <a:bodyPr wrap="square" rtlCol="0">
            <a:spAutoFit/>
          </a:bodyPr>
          <a:lstStyle/>
          <a:p>
            <a:r>
              <a:rPr lang="it-IT" sz="2000" dirty="0">
                <a:solidFill>
                  <a:schemeClr val="bg1"/>
                </a:solidFill>
              </a:rPr>
              <a:t>(</a:t>
            </a:r>
            <a:r>
              <a:rPr lang="el-GR" sz="2000" dirty="0">
                <a:solidFill>
                  <a:schemeClr val="bg1"/>
                </a:solidFill>
              </a:rPr>
              <a:t>Φ </a:t>
            </a:r>
            <a:r>
              <a:rPr lang="it-IT" sz="2000" dirty="0">
                <a:solidFill>
                  <a:schemeClr val="bg1"/>
                </a:solidFill>
              </a:rPr>
              <a:t>^</a:t>
            </a:r>
            <a:r>
              <a:rPr lang="el-GR" sz="2000" dirty="0">
                <a:solidFill>
                  <a:schemeClr val="bg1"/>
                </a:solidFill>
              </a:rPr>
              <a:t>−1</a:t>
            </a:r>
            <a:r>
              <a:rPr lang="it-IT" sz="2000" dirty="0">
                <a:solidFill>
                  <a:schemeClr val="bg1"/>
                </a:solidFill>
              </a:rPr>
              <a:t>)</a:t>
            </a:r>
            <a:r>
              <a:rPr lang="el-GR" sz="2000" dirty="0">
                <a:solidFill>
                  <a:schemeClr val="bg1"/>
                </a:solidFill>
              </a:rPr>
              <a:t>(Φ(x1 + x2)) = </a:t>
            </a:r>
            <a:endParaRPr lang="it-IT" sz="2000" dirty="0">
              <a:solidFill>
                <a:schemeClr val="bg1"/>
              </a:solidFill>
            </a:endParaRPr>
          </a:p>
          <a:p>
            <a:r>
              <a:rPr lang="it-IT" sz="2000" dirty="0">
                <a:solidFill>
                  <a:schemeClr val="bg1"/>
                </a:solidFill>
              </a:rPr>
              <a:t>(</a:t>
            </a:r>
            <a:r>
              <a:rPr lang="el-GR" sz="2000" dirty="0">
                <a:solidFill>
                  <a:schemeClr val="bg1"/>
                </a:solidFill>
              </a:rPr>
              <a:t>Φ </a:t>
            </a:r>
            <a:r>
              <a:rPr lang="it-IT" sz="2000" dirty="0">
                <a:solidFill>
                  <a:schemeClr val="bg1"/>
                </a:solidFill>
              </a:rPr>
              <a:t>^</a:t>
            </a:r>
            <a:r>
              <a:rPr lang="el-GR" sz="2000" dirty="0">
                <a:solidFill>
                  <a:schemeClr val="bg1"/>
                </a:solidFill>
              </a:rPr>
              <a:t>−1</a:t>
            </a:r>
            <a:r>
              <a:rPr lang="it-IT" sz="2000" dirty="0">
                <a:solidFill>
                  <a:schemeClr val="bg1"/>
                </a:solidFill>
              </a:rPr>
              <a:t>)</a:t>
            </a:r>
            <a:r>
              <a:rPr lang="el-GR" sz="2000" dirty="0">
                <a:solidFill>
                  <a:schemeClr val="bg1"/>
                </a:solidFill>
              </a:rPr>
              <a:t>((Φ(x1) + Φ(x2)) = x1 + x2</a:t>
            </a:r>
            <a:endParaRPr lang="en-GB" sz="2000" dirty="0">
              <a:solidFill>
                <a:schemeClr val="bg1"/>
              </a:solidFill>
            </a:endParaRPr>
          </a:p>
        </p:txBody>
      </p:sp>
      <p:sp>
        <p:nvSpPr>
          <p:cNvPr id="13" name="CasellaDiTesto 12">
            <a:extLst>
              <a:ext uri="{FF2B5EF4-FFF2-40B4-BE49-F238E27FC236}">
                <a16:creationId xmlns:a16="http://schemas.microsoft.com/office/drawing/2014/main" id="{66EE27E4-F2CE-4587-93FA-DAB22BA4258E}"/>
              </a:ext>
            </a:extLst>
          </p:cNvPr>
          <p:cNvSpPr txBox="1"/>
          <p:nvPr/>
        </p:nvSpPr>
        <p:spPr>
          <a:xfrm>
            <a:off x="955964" y="3652730"/>
            <a:ext cx="4387049" cy="707886"/>
          </a:xfrm>
          <a:prstGeom prst="rect">
            <a:avLst/>
          </a:prstGeom>
          <a:noFill/>
        </p:spPr>
        <p:txBody>
          <a:bodyPr wrap="square" rtlCol="0">
            <a:spAutoFit/>
          </a:bodyPr>
          <a:lstStyle/>
          <a:p>
            <a:r>
              <a:rPr lang="it-IT" sz="2000" dirty="0">
                <a:solidFill>
                  <a:schemeClr val="bg1"/>
                </a:solidFill>
              </a:rPr>
              <a:t>(</a:t>
            </a:r>
            <a:r>
              <a:rPr lang="el-GR" sz="2000" dirty="0">
                <a:solidFill>
                  <a:schemeClr val="bg1"/>
                </a:solidFill>
              </a:rPr>
              <a:t>Φ </a:t>
            </a:r>
            <a:r>
              <a:rPr lang="it-IT" sz="2000" dirty="0">
                <a:solidFill>
                  <a:schemeClr val="bg1"/>
                </a:solidFill>
              </a:rPr>
              <a:t>^</a:t>
            </a:r>
            <a:r>
              <a:rPr lang="el-GR" sz="2000" dirty="0">
                <a:solidFill>
                  <a:schemeClr val="bg1"/>
                </a:solidFill>
              </a:rPr>
              <a:t>−1</a:t>
            </a:r>
            <a:r>
              <a:rPr lang="it-IT" sz="2000" dirty="0">
                <a:solidFill>
                  <a:schemeClr val="bg1"/>
                </a:solidFill>
              </a:rPr>
              <a:t>)</a:t>
            </a:r>
            <a:r>
              <a:rPr lang="el-GR" sz="2000" dirty="0">
                <a:solidFill>
                  <a:schemeClr val="bg1"/>
                </a:solidFill>
              </a:rPr>
              <a:t>(Φ(x1 · x2)) =</a:t>
            </a:r>
            <a:endParaRPr lang="it-IT" sz="2000" dirty="0">
              <a:solidFill>
                <a:schemeClr val="bg1"/>
              </a:solidFill>
            </a:endParaRPr>
          </a:p>
          <a:p>
            <a:r>
              <a:rPr lang="it-IT" sz="2000" dirty="0">
                <a:solidFill>
                  <a:schemeClr val="bg1"/>
                </a:solidFill>
              </a:rPr>
              <a:t>(</a:t>
            </a:r>
            <a:r>
              <a:rPr lang="el-GR" sz="2000" dirty="0">
                <a:solidFill>
                  <a:schemeClr val="bg1"/>
                </a:solidFill>
              </a:rPr>
              <a:t>Φ </a:t>
            </a:r>
            <a:r>
              <a:rPr lang="it-IT" sz="2000" dirty="0">
                <a:solidFill>
                  <a:schemeClr val="bg1"/>
                </a:solidFill>
              </a:rPr>
              <a:t>^</a:t>
            </a:r>
            <a:r>
              <a:rPr lang="el-GR" sz="2000" dirty="0">
                <a:solidFill>
                  <a:schemeClr val="bg1"/>
                </a:solidFill>
              </a:rPr>
              <a:t>−1</a:t>
            </a:r>
            <a:r>
              <a:rPr lang="it-IT" sz="2000" dirty="0">
                <a:solidFill>
                  <a:schemeClr val="bg1"/>
                </a:solidFill>
              </a:rPr>
              <a:t>)</a:t>
            </a:r>
            <a:r>
              <a:rPr lang="el-GR" sz="2000" dirty="0">
                <a:solidFill>
                  <a:schemeClr val="bg1"/>
                </a:solidFill>
              </a:rPr>
              <a:t> ((Φ(x1) · Φ(x2)) = x1 · x2</a:t>
            </a:r>
            <a:endParaRPr lang="en-GB" sz="2000" dirty="0">
              <a:solidFill>
                <a:schemeClr val="bg1"/>
              </a:solidFill>
            </a:endParaRPr>
          </a:p>
        </p:txBody>
      </p:sp>
      <p:sp>
        <p:nvSpPr>
          <p:cNvPr id="16" name="CasellaDiTesto 15">
            <a:extLst>
              <a:ext uri="{FF2B5EF4-FFF2-40B4-BE49-F238E27FC236}">
                <a16:creationId xmlns:a16="http://schemas.microsoft.com/office/drawing/2014/main" id="{3B673503-554E-42B4-A12B-3318EC6A8725}"/>
              </a:ext>
            </a:extLst>
          </p:cNvPr>
          <p:cNvSpPr txBox="1"/>
          <p:nvPr/>
        </p:nvSpPr>
        <p:spPr>
          <a:xfrm>
            <a:off x="955963" y="1602008"/>
            <a:ext cx="4387049" cy="1077218"/>
          </a:xfrm>
          <a:prstGeom prst="rect">
            <a:avLst/>
          </a:prstGeom>
          <a:noFill/>
        </p:spPr>
        <p:txBody>
          <a:bodyPr wrap="square" rtlCol="0">
            <a:spAutoFit/>
          </a:bodyPr>
          <a:lstStyle/>
          <a:p>
            <a:r>
              <a:rPr lang="en-GB" sz="1600" dirty="0">
                <a:solidFill>
                  <a:schemeClr val="bg1"/>
                </a:solidFill>
              </a:rPr>
              <a:t>Lets consider x1, x2 ∈ Z</a:t>
            </a:r>
          </a:p>
          <a:p>
            <a:endParaRPr lang="it-IT" sz="800" dirty="0">
              <a:solidFill>
                <a:schemeClr val="bg1"/>
              </a:solidFill>
            </a:endParaRPr>
          </a:p>
          <a:p>
            <a:r>
              <a:rPr lang="el-GR" sz="2000" dirty="0">
                <a:solidFill>
                  <a:schemeClr val="bg1"/>
                </a:solidFill>
              </a:rPr>
              <a:t>Φ(</a:t>
            </a:r>
            <a:r>
              <a:rPr lang="en-GB" sz="2000" dirty="0">
                <a:solidFill>
                  <a:schemeClr val="bg1"/>
                </a:solidFill>
              </a:rPr>
              <a:t>x1 + x2) = </a:t>
            </a:r>
            <a:r>
              <a:rPr lang="el-GR" sz="2000" dirty="0">
                <a:solidFill>
                  <a:schemeClr val="bg1"/>
                </a:solidFill>
              </a:rPr>
              <a:t>Φ(</a:t>
            </a:r>
            <a:r>
              <a:rPr lang="en-GB" sz="2000" dirty="0">
                <a:solidFill>
                  <a:schemeClr val="bg1"/>
                </a:solidFill>
              </a:rPr>
              <a:t>x1) + </a:t>
            </a:r>
            <a:r>
              <a:rPr lang="el-GR" sz="2000" dirty="0">
                <a:solidFill>
                  <a:schemeClr val="bg1"/>
                </a:solidFill>
              </a:rPr>
              <a:t>Φ(</a:t>
            </a:r>
            <a:r>
              <a:rPr lang="en-GB" sz="2000" dirty="0">
                <a:solidFill>
                  <a:schemeClr val="bg1"/>
                </a:solidFill>
              </a:rPr>
              <a:t>x2)</a:t>
            </a:r>
          </a:p>
          <a:p>
            <a:r>
              <a:rPr lang="el-GR" sz="2000" dirty="0">
                <a:solidFill>
                  <a:schemeClr val="bg1"/>
                </a:solidFill>
              </a:rPr>
              <a:t>Φ(x1 · x2) = Φ(x1) · Φ(x2)</a:t>
            </a:r>
            <a:endParaRPr lang="en-GB" sz="2000" dirty="0">
              <a:solidFill>
                <a:schemeClr val="bg1"/>
              </a:solidFill>
            </a:endParaRPr>
          </a:p>
        </p:txBody>
      </p:sp>
      <p:sp>
        <p:nvSpPr>
          <p:cNvPr id="18" name="CasellaDiTesto 17">
            <a:extLst>
              <a:ext uri="{FF2B5EF4-FFF2-40B4-BE49-F238E27FC236}">
                <a16:creationId xmlns:a16="http://schemas.microsoft.com/office/drawing/2014/main" id="{3FB442BE-A6AE-4DF3-913A-90C58161F43C}"/>
              </a:ext>
            </a:extLst>
          </p:cNvPr>
          <p:cNvSpPr txBox="1"/>
          <p:nvPr/>
        </p:nvSpPr>
        <p:spPr>
          <a:xfrm>
            <a:off x="955963" y="4613302"/>
            <a:ext cx="4387050" cy="1077218"/>
          </a:xfrm>
          <a:prstGeom prst="rect">
            <a:avLst/>
          </a:prstGeom>
          <a:noFill/>
        </p:spPr>
        <p:txBody>
          <a:bodyPr wrap="square" rtlCol="0">
            <a:spAutoFit/>
          </a:bodyPr>
          <a:lstStyle/>
          <a:p>
            <a:r>
              <a:rPr lang="en-GB" sz="1600" dirty="0">
                <a:solidFill>
                  <a:schemeClr val="bg1"/>
                </a:solidFill>
              </a:rPr>
              <a:t>Φ(•) : Z ⇒ Z_13 such that Φ(x) := x(mod13),</a:t>
            </a:r>
          </a:p>
          <a:p>
            <a:r>
              <a:rPr lang="en-GB" sz="1600" dirty="0">
                <a:solidFill>
                  <a:schemeClr val="bg1"/>
                </a:solidFill>
              </a:rPr>
              <a:t> </a:t>
            </a:r>
          </a:p>
          <a:p>
            <a:r>
              <a:rPr lang="en-GB" sz="1600" dirty="0">
                <a:solidFill>
                  <a:schemeClr val="bg1"/>
                </a:solidFill>
              </a:rPr>
              <a:t>Φ(•) is a ring homomorphism between the ring Z and Z_13</a:t>
            </a:r>
          </a:p>
        </p:txBody>
      </p:sp>
      <p:cxnSp>
        <p:nvCxnSpPr>
          <p:cNvPr id="8" name="Connettore diritto 7">
            <a:extLst>
              <a:ext uri="{FF2B5EF4-FFF2-40B4-BE49-F238E27FC236}">
                <a16:creationId xmlns:a16="http://schemas.microsoft.com/office/drawing/2014/main" id="{A8718823-9E2D-4621-BC19-1E7B16CBA1CD}"/>
              </a:ext>
            </a:extLst>
          </p:cNvPr>
          <p:cNvCxnSpPr>
            <a:cxnSpLocks/>
          </p:cNvCxnSpPr>
          <p:nvPr/>
        </p:nvCxnSpPr>
        <p:spPr>
          <a:xfrm>
            <a:off x="955963" y="2726575"/>
            <a:ext cx="46883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CA245A1F-A3BE-4009-A484-9C38C678D520}"/>
              </a:ext>
            </a:extLst>
          </p:cNvPr>
          <p:cNvCxnSpPr>
            <a:cxnSpLocks/>
          </p:cNvCxnSpPr>
          <p:nvPr/>
        </p:nvCxnSpPr>
        <p:spPr>
          <a:xfrm>
            <a:off x="955962" y="4496626"/>
            <a:ext cx="468837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990804"/>
      </p:ext>
    </p:extLst>
  </p:cSld>
  <p:clrMapOvr>
    <a:masterClrMapping/>
  </p:clrMapOvr>
  <mc:AlternateContent xmlns:mc="http://schemas.openxmlformats.org/markup-compatibility/2006" xmlns:p14="http://schemas.microsoft.com/office/powerpoint/2010/main">
    <mc:Choice Requires="p14">
      <p:transition spd="slow" p14:dur="800" advTm="31592">
        <p14:flythrough/>
      </p:transition>
    </mc:Choice>
    <mc:Fallback xmlns="">
      <p:transition spd="slow" advTm="31592">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rmAutofit/>
          </a:bodyPr>
          <a:lstStyle/>
          <a:p>
            <a:pPr algn="ctr"/>
            <a:r>
              <a:rPr lang="en-GB" sz="3200" dirty="0">
                <a:solidFill>
                  <a:schemeClr val="bg1"/>
                </a:solidFill>
              </a:rPr>
              <a:t>Homomorphic Encryption</a:t>
            </a:r>
          </a:p>
        </p:txBody>
      </p:sp>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1035874" y="1395216"/>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6" name="Segnaposto testo 2">
            <a:extLst>
              <a:ext uri="{FF2B5EF4-FFF2-40B4-BE49-F238E27FC236}">
                <a16:creationId xmlns:a16="http://schemas.microsoft.com/office/drawing/2014/main" id="{ABD9B69D-4042-4DAC-99DE-6DDDAFD8161A}"/>
              </a:ext>
            </a:extLst>
          </p:cNvPr>
          <p:cNvSpPr txBox="1">
            <a:spLocks/>
          </p:cNvSpPr>
          <p:nvPr/>
        </p:nvSpPr>
        <p:spPr>
          <a:xfrm>
            <a:off x="963576" y="1677474"/>
            <a:ext cx="9376178" cy="73220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000" dirty="0">
                <a:solidFill>
                  <a:schemeClr val="bg1"/>
                </a:solidFill>
              </a:rPr>
              <a:t>Given two random polynomials  f’, g ∈ R(^n)_q </a:t>
            </a:r>
            <a:r>
              <a:rPr lang="en-GB" sz="1400" dirty="0">
                <a:solidFill>
                  <a:schemeClr val="bg1"/>
                </a:solidFill>
              </a:rPr>
              <a:t>(a structure preserving map)</a:t>
            </a:r>
            <a:endParaRPr lang="en-GB" sz="2000" dirty="0">
              <a:solidFill>
                <a:schemeClr val="bg1"/>
              </a:solidFill>
            </a:endParaRPr>
          </a:p>
        </p:txBody>
      </p: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4682"/>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14</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39703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a:p>
            <a:pPr>
              <a:lnSpc>
                <a:spcPct val="90000"/>
              </a:lnSpc>
            </a:pPr>
            <a:endPar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endParaRPr>
          </a:p>
        </p:txBody>
      </p:sp>
      <p:sp>
        <p:nvSpPr>
          <p:cNvPr id="19" name="CasellaDiTesto 18">
            <a:extLst>
              <a:ext uri="{FF2B5EF4-FFF2-40B4-BE49-F238E27FC236}">
                <a16:creationId xmlns:a16="http://schemas.microsoft.com/office/drawing/2014/main" id="{AB31DD6B-5F37-49F4-9066-1AEE12330ECA}"/>
              </a:ext>
            </a:extLst>
          </p:cNvPr>
          <p:cNvSpPr txBox="1"/>
          <p:nvPr/>
        </p:nvSpPr>
        <p:spPr>
          <a:xfrm>
            <a:off x="1029729" y="2350748"/>
            <a:ext cx="8652715" cy="400110"/>
          </a:xfrm>
          <a:prstGeom prst="rect">
            <a:avLst/>
          </a:prstGeom>
          <a:noFill/>
        </p:spPr>
        <p:txBody>
          <a:bodyPr wrap="square" rtlCol="0">
            <a:spAutoFit/>
          </a:bodyPr>
          <a:lstStyle/>
          <a:p>
            <a:r>
              <a:rPr lang="en-GB" sz="2000" dirty="0">
                <a:solidFill>
                  <a:srgbClr val="760603"/>
                </a:solidFill>
              </a:rPr>
              <a:t>h := (t</a:t>
            </a:r>
            <a:r>
              <a:rPr lang="el-GR" sz="2000" dirty="0">
                <a:solidFill>
                  <a:srgbClr val="760603"/>
                </a:solidFill>
              </a:rPr>
              <a:t>· </a:t>
            </a:r>
            <a:r>
              <a:rPr lang="en-GB" sz="2000" dirty="0">
                <a:solidFill>
                  <a:srgbClr val="760603"/>
                </a:solidFill>
              </a:rPr>
              <a:t>g</a:t>
            </a:r>
            <a:r>
              <a:rPr lang="el-GR" sz="2000" dirty="0">
                <a:solidFill>
                  <a:srgbClr val="760603"/>
                </a:solidFill>
              </a:rPr>
              <a:t>·</a:t>
            </a:r>
            <a:r>
              <a:rPr lang="en-GB" sz="2000" dirty="0">
                <a:solidFill>
                  <a:srgbClr val="760603"/>
                </a:solidFill>
              </a:rPr>
              <a:t> f^(−1))	 </a:t>
            </a:r>
            <a:r>
              <a:rPr lang="en-GB" sz="2000" dirty="0">
                <a:solidFill>
                  <a:schemeClr val="bg1"/>
                </a:solidFill>
              </a:rPr>
              <a:t>is the public key</a:t>
            </a:r>
          </a:p>
        </p:txBody>
      </p:sp>
      <p:sp>
        <p:nvSpPr>
          <p:cNvPr id="20" name="CasellaDiTesto 19">
            <a:extLst>
              <a:ext uri="{FF2B5EF4-FFF2-40B4-BE49-F238E27FC236}">
                <a16:creationId xmlns:a16="http://schemas.microsoft.com/office/drawing/2014/main" id="{B28574EF-4C38-4F90-A85D-4C86508D79F7}"/>
              </a:ext>
            </a:extLst>
          </p:cNvPr>
          <p:cNvSpPr txBox="1"/>
          <p:nvPr/>
        </p:nvSpPr>
        <p:spPr>
          <a:xfrm>
            <a:off x="1029729" y="3133529"/>
            <a:ext cx="8726451" cy="400110"/>
          </a:xfrm>
          <a:prstGeom prst="rect">
            <a:avLst/>
          </a:prstGeom>
          <a:noFill/>
        </p:spPr>
        <p:txBody>
          <a:bodyPr wrap="square" rtlCol="0">
            <a:spAutoFit/>
          </a:bodyPr>
          <a:lstStyle/>
          <a:p>
            <a:r>
              <a:rPr lang="en-GB" sz="2000" dirty="0">
                <a:solidFill>
                  <a:srgbClr val="760603"/>
                </a:solidFill>
              </a:rPr>
              <a:t>f := (t</a:t>
            </a:r>
            <a:r>
              <a:rPr lang="el-GR" sz="2000" dirty="0">
                <a:solidFill>
                  <a:srgbClr val="760603"/>
                </a:solidFill>
              </a:rPr>
              <a:t>·</a:t>
            </a:r>
            <a:r>
              <a:rPr lang="it-IT" sz="2000" dirty="0">
                <a:solidFill>
                  <a:srgbClr val="760603"/>
                </a:solidFill>
              </a:rPr>
              <a:t> </a:t>
            </a:r>
            <a:r>
              <a:rPr lang="en-GB" sz="2000" dirty="0">
                <a:solidFill>
                  <a:srgbClr val="760603"/>
                </a:solidFill>
              </a:rPr>
              <a:t>f</a:t>
            </a:r>
            <a:r>
              <a:rPr lang="it-IT" sz="2000" dirty="0">
                <a:solidFill>
                  <a:srgbClr val="760603"/>
                </a:solidFill>
              </a:rPr>
              <a:t>’</a:t>
            </a:r>
            <a:r>
              <a:rPr lang="en-GB" sz="2000" dirty="0">
                <a:solidFill>
                  <a:srgbClr val="760603"/>
                </a:solidFill>
              </a:rPr>
              <a:t> + 1)		 </a:t>
            </a:r>
            <a:r>
              <a:rPr lang="en-GB" sz="2000" dirty="0">
                <a:solidFill>
                  <a:schemeClr val="bg1"/>
                </a:solidFill>
              </a:rPr>
              <a:t>is the secret key</a:t>
            </a:r>
          </a:p>
        </p:txBody>
      </p:sp>
      <p:sp>
        <p:nvSpPr>
          <p:cNvPr id="21" name="CasellaDiTesto 20">
            <a:extLst>
              <a:ext uri="{FF2B5EF4-FFF2-40B4-BE49-F238E27FC236}">
                <a16:creationId xmlns:a16="http://schemas.microsoft.com/office/drawing/2014/main" id="{174F34BB-4033-4C66-9318-24F61349E408}"/>
              </a:ext>
            </a:extLst>
          </p:cNvPr>
          <p:cNvSpPr txBox="1"/>
          <p:nvPr/>
        </p:nvSpPr>
        <p:spPr>
          <a:xfrm>
            <a:off x="963576" y="3885504"/>
            <a:ext cx="9493525" cy="615553"/>
          </a:xfrm>
          <a:prstGeom prst="rect">
            <a:avLst/>
          </a:prstGeom>
          <a:noFill/>
        </p:spPr>
        <p:txBody>
          <a:bodyPr wrap="square" rtlCol="0">
            <a:spAutoFit/>
          </a:bodyPr>
          <a:lstStyle/>
          <a:p>
            <a:r>
              <a:rPr lang="en-GB" sz="1700" dirty="0">
                <a:solidFill>
                  <a:schemeClr val="bg1"/>
                </a:solidFill>
              </a:rPr>
              <a:t>Since not every element in f’ , g ∈ </a:t>
            </a:r>
            <a:r>
              <a:rPr lang="en-GB" sz="1700" i="1" dirty="0">
                <a:solidFill>
                  <a:schemeClr val="bg1"/>
                </a:solidFill>
              </a:rPr>
              <a:t>R(^n)_q</a:t>
            </a:r>
            <a:r>
              <a:rPr lang="en-GB" sz="1700" dirty="0">
                <a:solidFill>
                  <a:schemeClr val="bg1"/>
                </a:solidFill>
              </a:rPr>
              <a:t> is invertible, these steps are iterated until the corresponding f has an inverse and h can be computed.</a:t>
            </a:r>
          </a:p>
        </p:txBody>
      </p:sp>
      <p:sp>
        <p:nvSpPr>
          <p:cNvPr id="22" name="CasellaDiTesto 21">
            <a:extLst>
              <a:ext uri="{FF2B5EF4-FFF2-40B4-BE49-F238E27FC236}">
                <a16:creationId xmlns:a16="http://schemas.microsoft.com/office/drawing/2014/main" id="{4FD5D998-DFFB-4260-82FE-F44E3D3F94EE}"/>
              </a:ext>
            </a:extLst>
          </p:cNvPr>
          <p:cNvSpPr txBox="1"/>
          <p:nvPr/>
        </p:nvSpPr>
        <p:spPr>
          <a:xfrm>
            <a:off x="963576" y="4801064"/>
            <a:ext cx="7929620" cy="1323439"/>
          </a:xfrm>
          <a:prstGeom prst="rect">
            <a:avLst/>
          </a:prstGeom>
          <a:noFill/>
        </p:spPr>
        <p:txBody>
          <a:bodyPr wrap="square" rtlCol="0">
            <a:spAutoFit/>
          </a:bodyPr>
          <a:lstStyle/>
          <a:p>
            <a:r>
              <a:rPr lang="en-GB" sz="1600" i="1" dirty="0">
                <a:solidFill>
                  <a:schemeClr val="bg1"/>
                </a:solidFill>
              </a:rPr>
              <a:t>R(^n)_q </a:t>
            </a:r>
            <a:r>
              <a:rPr lang="en-GB" sz="1600" dirty="0">
                <a:solidFill>
                  <a:schemeClr val="bg1"/>
                </a:solidFill>
              </a:rPr>
              <a:t>elements can be thought of a sets of the form { p(x) + q(x)(x^n − 1) : q(x) ∈ Z_q[x], p(x) ∈ Z_q[x] } and where the general Z_m is composed by integers modulo m can be thought of as sets of the form { i + am : a ∈ Z } where i is an integer and where the set Z[x] is composed by polynomials with coefficients in a commutative ring Z that is itself a ring</a:t>
            </a:r>
            <a:endParaRPr lang="en-GB" sz="1700" dirty="0">
              <a:solidFill>
                <a:schemeClr val="bg1"/>
              </a:solidFill>
            </a:endParaRPr>
          </a:p>
        </p:txBody>
      </p:sp>
    </p:spTree>
    <p:extLst>
      <p:ext uri="{BB962C8B-B14F-4D97-AF65-F5344CB8AC3E}">
        <p14:creationId xmlns:p14="http://schemas.microsoft.com/office/powerpoint/2010/main" val="2375338114"/>
      </p:ext>
    </p:extLst>
  </p:cSld>
  <p:clrMapOvr>
    <a:masterClrMapping/>
  </p:clrMapOvr>
  <p:transition spd="med" advTm="51641">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rmAutofit/>
          </a:bodyPr>
          <a:lstStyle/>
          <a:p>
            <a:pPr algn="ctr"/>
            <a:r>
              <a:rPr lang="en-GB" sz="3200" dirty="0">
                <a:solidFill>
                  <a:schemeClr val="bg1"/>
                </a:solidFill>
              </a:rPr>
              <a:t>Homomorphic Encryption</a:t>
            </a:r>
          </a:p>
        </p:txBody>
      </p:sp>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1035874" y="1395216"/>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6" name="Segnaposto testo 2">
            <a:extLst>
              <a:ext uri="{FF2B5EF4-FFF2-40B4-BE49-F238E27FC236}">
                <a16:creationId xmlns:a16="http://schemas.microsoft.com/office/drawing/2014/main" id="{ABD9B69D-4042-4DAC-99DE-6DDDAFD8161A}"/>
              </a:ext>
            </a:extLst>
          </p:cNvPr>
          <p:cNvSpPr txBox="1">
            <a:spLocks/>
          </p:cNvSpPr>
          <p:nvPr/>
        </p:nvSpPr>
        <p:spPr>
          <a:xfrm>
            <a:off x="1134208" y="1922155"/>
            <a:ext cx="10003830" cy="378530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dirty="0">
                <a:solidFill>
                  <a:schemeClr val="bg1"/>
                </a:solidFill>
              </a:rPr>
              <a:t>Given </a:t>
            </a:r>
            <a:r>
              <a:rPr lang="en-GB" u="sng" dirty="0">
                <a:solidFill>
                  <a:schemeClr val="bg1"/>
                </a:solidFill>
              </a:rPr>
              <a:t>the public key </a:t>
            </a:r>
            <a:r>
              <a:rPr lang="en-GB" u="sng" dirty="0">
                <a:solidFill>
                  <a:srgbClr val="760603"/>
                </a:solidFill>
              </a:rPr>
              <a:t>h</a:t>
            </a:r>
            <a:r>
              <a:rPr lang="en-GB" dirty="0">
                <a:solidFill>
                  <a:schemeClr val="bg1"/>
                </a:solidFill>
              </a:rPr>
              <a:t>, a </a:t>
            </a:r>
            <a:r>
              <a:rPr lang="en-GB" u="sng" dirty="0">
                <a:solidFill>
                  <a:schemeClr val="bg1"/>
                </a:solidFill>
              </a:rPr>
              <a:t>message </a:t>
            </a:r>
            <a:r>
              <a:rPr lang="en-GB" u="sng" dirty="0">
                <a:solidFill>
                  <a:srgbClr val="760603"/>
                </a:solidFill>
              </a:rPr>
              <a:t>m</a:t>
            </a:r>
            <a:r>
              <a:rPr lang="en-GB" u="sng" dirty="0">
                <a:solidFill>
                  <a:schemeClr val="bg1"/>
                </a:solidFill>
              </a:rPr>
              <a:t> ∈ R(^n)_t </a:t>
            </a:r>
            <a:r>
              <a:rPr lang="en-GB" dirty="0">
                <a:solidFill>
                  <a:schemeClr val="bg1"/>
                </a:solidFill>
              </a:rPr>
              <a:t>is encrypted by computing</a:t>
            </a:r>
          </a:p>
          <a:p>
            <a:endParaRPr lang="en-GB" sz="100" dirty="0"/>
          </a:p>
          <a:p>
            <a:r>
              <a:rPr lang="en-GB" dirty="0">
                <a:solidFill>
                  <a:srgbClr val="760603"/>
                </a:solidFill>
              </a:rPr>
              <a:t>c := [q/t</a:t>
            </a:r>
            <a:r>
              <a:rPr lang="el-GR" dirty="0">
                <a:solidFill>
                  <a:srgbClr val="760603"/>
                </a:solidFill>
              </a:rPr>
              <a:t> · </a:t>
            </a:r>
            <a:r>
              <a:rPr lang="en-GB" dirty="0">
                <a:solidFill>
                  <a:srgbClr val="760603"/>
                </a:solidFill>
              </a:rPr>
              <a:t>m + e + hs]_q</a:t>
            </a:r>
          </a:p>
          <a:p>
            <a:endParaRPr lang="en-GB" sz="100" dirty="0">
              <a:solidFill>
                <a:srgbClr val="760603"/>
              </a:solidFill>
            </a:endParaRPr>
          </a:p>
          <a:p>
            <a:r>
              <a:rPr lang="en-GB" dirty="0">
                <a:solidFill>
                  <a:schemeClr val="bg1"/>
                </a:solidFill>
              </a:rPr>
              <a:t>where </a:t>
            </a:r>
            <a:r>
              <a:rPr lang="en-GB" dirty="0">
                <a:solidFill>
                  <a:srgbClr val="760603"/>
                </a:solidFill>
              </a:rPr>
              <a:t>e</a:t>
            </a:r>
            <a:r>
              <a:rPr lang="en-GB" dirty="0">
                <a:solidFill>
                  <a:schemeClr val="bg1"/>
                </a:solidFill>
              </a:rPr>
              <a:t> and </a:t>
            </a:r>
            <a:r>
              <a:rPr lang="en-GB" dirty="0">
                <a:solidFill>
                  <a:srgbClr val="760603"/>
                </a:solidFill>
              </a:rPr>
              <a:t>s</a:t>
            </a:r>
            <a:r>
              <a:rPr lang="en-GB" dirty="0">
                <a:solidFill>
                  <a:schemeClr val="bg1"/>
                </a:solidFill>
              </a:rPr>
              <a:t> are random noise polynomials in </a:t>
            </a:r>
            <a:r>
              <a:rPr lang="en-GB" u="sng" dirty="0">
                <a:solidFill>
                  <a:schemeClr val="bg1"/>
                </a:solidFill>
              </a:rPr>
              <a:t>R(^n)_q</a:t>
            </a:r>
            <a:r>
              <a:rPr lang="en-GB" dirty="0">
                <a:solidFill>
                  <a:schemeClr val="bg1"/>
                </a:solidFill>
              </a:rPr>
              <a:t> with coefficients of small absolute value and with </a:t>
            </a:r>
            <a:r>
              <a:rPr lang="en-GB" dirty="0">
                <a:solidFill>
                  <a:srgbClr val="760603"/>
                </a:solidFill>
              </a:rPr>
              <a:t>[•]_q</a:t>
            </a:r>
            <a:r>
              <a:rPr lang="en-GB" dirty="0">
                <a:solidFill>
                  <a:schemeClr val="bg1"/>
                </a:solidFill>
              </a:rPr>
              <a:t> is denoted the reduction of the coefficients of </a:t>
            </a:r>
            <a:r>
              <a:rPr lang="en-GB" i="1" u="sng" dirty="0">
                <a:solidFill>
                  <a:schemeClr val="bg1"/>
                </a:solidFill>
              </a:rPr>
              <a:t>a modulo q </a:t>
            </a:r>
            <a:r>
              <a:rPr lang="en-GB" dirty="0">
                <a:solidFill>
                  <a:schemeClr val="bg1"/>
                </a:solidFill>
              </a:rPr>
              <a:t>to the symmetric interval of length </a:t>
            </a:r>
            <a:r>
              <a:rPr lang="en-GB" dirty="0">
                <a:solidFill>
                  <a:srgbClr val="760603"/>
                </a:solidFill>
              </a:rPr>
              <a:t>q</a:t>
            </a:r>
            <a:r>
              <a:rPr lang="en-GB" dirty="0">
                <a:solidFill>
                  <a:schemeClr val="bg1"/>
                </a:solidFill>
              </a:rPr>
              <a:t> around 0.</a:t>
            </a:r>
          </a:p>
          <a:p>
            <a:r>
              <a:rPr lang="en-GB" dirty="0">
                <a:solidFill>
                  <a:schemeClr val="bg1"/>
                </a:solidFill>
              </a:rPr>
              <a:t>While the decryption is done by computing:</a:t>
            </a:r>
          </a:p>
          <a:p>
            <a:endParaRPr lang="en-GB" sz="100" dirty="0"/>
          </a:p>
          <a:p>
            <a:r>
              <a:rPr lang="fr-FR" dirty="0">
                <a:solidFill>
                  <a:srgbClr val="760603"/>
                </a:solidFill>
              </a:rPr>
              <a:t>m := [ t/q</a:t>
            </a:r>
            <a:r>
              <a:rPr lang="el-GR" dirty="0">
                <a:solidFill>
                  <a:srgbClr val="760603"/>
                </a:solidFill>
              </a:rPr>
              <a:t> · </a:t>
            </a:r>
            <a:r>
              <a:rPr lang="fr-FR" dirty="0">
                <a:solidFill>
                  <a:srgbClr val="760603"/>
                </a:solidFill>
              </a:rPr>
              <a:t>f</a:t>
            </a:r>
            <a:r>
              <a:rPr lang="el-GR" dirty="0">
                <a:solidFill>
                  <a:srgbClr val="760603"/>
                </a:solidFill>
              </a:rPr>
              <a:t> · </a:t>
            </a:r>
            <a:r>
              <a:rPr lang="fr-FR" dirty="0">
                <a:solidFill>
                  <a:srgbClr val="760603"/>
                </a:solidFill>
              </a:rPr>
              <a:t>c]_t</a:t>
            </a:r>
            <a:endParaRPr lang="en-GB" dirty="0">
              <a:solidFill>
                <a:schemeClr val="bg1"/>
              </a:solidFill>
            </a:endParaRPr>
          </a:p>
          <a:p>
            <a:endParaRPr lang="en-GB" sz="100" dirty="0"/>
          </a:p>
          <a:p>
            <a:r>
              <a:rPr lang="en-GB" dirty="0">
                <a:solidFill>
                  <a:schemeClr val="bg1"/>
                </a:solidFill>
              </a:rPr>
              <a:t>where the product </a:t>
            </a:r>
            <a:r>
              <a:rPr lang="fr-FR" dirty="0">
                <a:solidFill>
                  <a:srgbClr val="760603"/>
                </a:solidFill>
              </a:rPr>
              <a:t>f</a:t>
            </a:r>
            <a:r>
              <a:rPr lang="el-GR" dirty="0">
                <a:solidFill>
                  <a:srgbClr val="760603"/>
                </a:solidFill>
              </a:rPr>
              <a:t>·</a:t>
            </a:r>
            <a:r>
              <a:rPr lang="it-IT" dirty="0">
                <a:solidFill>
                  <a:srgbClr val="760603"/>
                </a:solidFill>
              </a:rPr>
              <a:t> </a:t>
            </a:r>
            <a:r>
              <a:rPr lang="fr-FR" dirty="0">
                <a:solidFill>
                  <a:srgbClr val="760603"/>
                </a:solidFill>
              </a:rPr>
              <a:t>c</a:t>
            </a:r>
            <a:r>
              <a:rPr lang="en-GB" dirty="0">
                <a:solidFill>
                  <a:schemeClr val="bg1"/>
                </a:solidFill>
              </a:rPr>
              <a:t> is computed in </a:t>
            </a:r>
            <a:r>
              <a:rPr lang="en-GB" u="sng" dirty="0">
                <a:solidFill>
                  <a:schemeClr val="bg1"/>
                </a:solidFill>
              </a:rPr>
              <a:t>R(^n)_q</a:t>
            </a:r>
            <a:r>
              <a:rPr lang="en-GB" dirty="0">
                <a:solidFill>
                  <a:schemeClr val="bg1"/>
                </a:solidFill>
              </a:rPr>
              <a:t> , coefficients are interpreted as integers, scaled by </a:t>
            </a:r>
            <a:r>
              <a:rPr lang="en-GB" dirty="0">
                <a:solidFill>
                  <a:srgbClr val="760603"/>
                </a:solidFill>
              </a:rPr>
              <a:t>t/q </a:t>
            </a:r>
            <a:r>
              <a:rPr lang="en-GB" dirty="0">
                <a:solidFill>
                  <a:schemeClr val="bg1"/>
                </a:solidFill>
              </a:rPr>
              <a:t>, rounded to the nearest integers and finally interpreted </a:t>
            </a:r>
            <a:r>
              <a:rPr lang="en-GB" u="sng" dirty="0">
                <a:solidFill>
                  <a:schemeClr val="bg1"/>
                </a:solidFill>
              </a:rPr>
              <a:t>modulo t</a:t>
            </a:r>
          </a:p>
        </p:txBody>
      </p: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4682"/>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15</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39703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a:p>
            <a:pPr>
              <a:lnSpc>
                <a:spcPct val="90000"/>
              </a:lnSpc>
            </a:pPr>
            <a:endPar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endParaRPr>
          </a:p>
        </p:txBody>
      </p:sp>
    </p:spTree>
    <p:extLst>
      <p:ext uri="{BB962C8B-B14F-4D97-AF65-F5344CB8AC3E}">
        <p14:creationId xmlns:p14="http://schemas.microsoft.com/office/powerpoint/2010/main" val="1426901597"/>
      </p:ext>
    </p:extLst>
  </p:cSld>
  <p:clrMapOvr>
    <a:masterClrMapping/>
  </p:clrMapOvr>
  <p:transition spd="med" advTm="117053">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rmAutofit/>
          </a:bodyPr>
          <a:lstStyle/>
          <a:p>
            <a:pPr algn="ctr"/>
            <a:r>
              <a:rPr lang="en-GB" sz="3200" dirty="0">
                <a:solidFill>
                  <a:schemeClr val="bg1"/>
                </a:solidFill>
              </a:rPr>
              <a:t>Operations over encrypted data</a:t>
            </a:r>
          </a:p>
        </p:txBody>
      </p:sp>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1035874" y="1395216"/>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6" name="Segnaposto testo 2">
            <a:extLst>
              <a:ext uri="{FF2B5EF4-FFF2-40B4-BE49-F238E27FC236}">
                <a16:creationId xmlns:a16="http://schemas.microsoft.com/office/drawing/2014/main" id="{ABD9B69D-4042-4DAC-99DE-6DDDAFD8161A}"/>
              </a:ext>
            </a:extLst>
          </p:cNvPr>
          <p:cNvSpPr txBox="1">
            <a:spLocks/>
          </p:cNvSpPr>
          <p:nvPr/>
        </p:nvSpPr>
        <p:spPr>
          <a:xfrm>
            <a:off x="1134208" y="1677473"/>
            <a:ext cx="10003830" cy="4406800"/>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dirty="0">
                <a:solidFill>
                  <a:schemeClr val="bg1"/>
                </a:solidFill>
              </a:rPr>
              <a:t>Since the original maps are relative to commutative rings it is possible to perform addition and multiplication over data encrypted. Given two ciphertexts:</a:t>
            </a:r>
            <a:endParaRPr lang="en-GB" sz="100" dirty="0">
              <a:solidFill>
                <a:schemeClr val="bg1"/>
              </a:solidFill>
            </a:endParaRPr>
          </a:p>
          <a:p>
            <a:r>
              <a:rPr lang="en-GB" dirty="0"/>
              <a:t>c1 := [[q/t]m1 + e1 + hs1]_q 			 c2 := [[q/t]m2 + e2 + hs2]_q </a:t>
            </a:r>
            <a:endParaRPr lang="en-GB" sz="100" dirty="0">
              <a:solidFill>
                <a:srgbClr val="760603"/>
              </a:solidFill>
            </a:endParaRPr>
          </a:p>
          <a:p>
            <a:r>
              <a:rPr lang="en-GB" dirty="0">
                <a:solidFill>
                  <a:schemeClr val="bg1"/>
                </a:solidFill>
              </a:rPr>
              <a:t>It is possible to add them together in </a:t>
            </a:r>
            <a:r>
              <a:rPr lang="en-GB" u="sng" dirty="0">
                <a:solidFill>
                  <a:schemeClr val="bg1"/>
                </a:solidFill>
              </a:rPr>
              <a:t>R(^n)_q</a:t>
            </a:r>
            <a:r>
              <a:rPr lang="en-GB" dirty="0">
                <a:solidFill>
                  <a:schemeClr val="bg1"/>
                </a:solidFill>
              </a:rPr>
              <a:t> to yield the encryption of m1 + m2.</a:t>
            </a:r>
          </a:p>
          <a:p>
            <a:endParaRPr lang="en-GB" sz="100" dirty="0"/>
          </a:p>
          <a:p>
            <a:r>
              <a:rPr lang="pt-BR" dirty="0"/>
              <a:t>c1 + c1 := ([q/t]</a:t>
            </a:r>
            <a:r>
              <a:rPr lang="el-GR" dirty="0">
                <a:solidFill>
                  <a:srgbClr val="760603"/>
                </a:solidFill>
              </a:rPr>
              <a:t> · </a:t>
            </a:r>
            <a:r>
              <a:rPr lang="pt-BR" dirty="0"/>
              <a:t>m1 + e1 + hs1) + ([q/t]</a:t>
            </a:r>
            <a:r>
              <a:rPr lang="el-GR" dirty="0">
                <a:solidFill>
                  <a:srgbClr val="760603"/>
                </a:solidFill>
              </a:rPr>
              <a:t> · </a:t>
            </a:r>
            <a:r>
              <a:rPr lang="pt-BR" dirty="0"/>
              <a:t>m2 + e2 + hs2) := </a:t>
            </a:r>
          </a:p>
          <a:p>
            <a:r>
              <a:rPr lang="pt-BR" dirty="0"/>
              <a:t>[ q/t ](m1 + m2) + (e1 + e2) + h(s1 + s2)</a:t>
            </a:r>
          </a:p>
          <a:p>
            <a:endParaRPr lang="en-GB" sz="100" dirty="0"/>
          </a:p>
          <a:p>
            <a:r>
              <a:rPr lang="en-GB" dirty="0">
                <a:solidFill>
                  <a:schemeClr val="bg1"/>
                </a:solidFill>
              </a:rPr>
              <a:t>While the multiplication between two cyphertext is possible by computing</a:t>
            </a:r>
          </a:p>
          <a:p>
            <a:endParaRPr lang="en-GB" sz="100" dirty="0"/>
          </a:p>
          <a:p>
            <a:r>
              <a:rPr lang="pt-BR" dirty="0"/>
              <a:t>[ t/q</a:t>
            </a:r>
            <a:r>
              <a:rPr lang="el-GR" dirty="0">
                <a:solidFill>
                  <a:srgbClr val="760603"/>
                </a:solidFill>
              </a:rPr>
              <a:t> · </a:t>
            </a:r>
            <a:r>
              <a:rPr lang="pt-BR" dirty="0"/>
              <a:t>c1</a:t>
            </a:r>
            <a:r>
              <a:rPr lang="el-GR" dirty="0">
                <a:solidFill>
                  <a:srgbClr val="760603"/>
                </a:solidFill>
              </a:rPr>
              <a:t>· </a:t>
            </a:r>
            <a:r>
              <a:rPr lang="pt-BR" dirty="0"/>
              <a:t>c2] = [ q/t ](m1</a:t>
            </a:r>
            <a:r>
              <a:rPr lang="el-GR" dirty="0">
                <a:solidFill>
                  <a:srgbClr val="760603"/>
                </a:solidFill>
              </a:rPr>
              <a:t>· </a:t>
            </a:r>
            <a:r>
              <a:rPr lang="pt-BR" dirty="0"/>
              <a:t>m2) + e’ + h^2 </a:t>
            </a:r>
            <a:r>
              <a:rPr lang="el-GR" dirty="0">
                <a:solidFill>
                  <a:srgbClr val="760603"/>
                </a:solidFill>
              </a:rPr>
              <a:t>· </a:t>
            </a:r>
            <a:r>
              <a:rPr lang="pt-BR" dirty="0"/>
              <a:t>s1</a:t>
            </a:r>
            <a:r>
              <a:rPr lang="el-GR" dirty="0">
                <a:solidFill>
                  <a:srgbClr val="760603"/>
                </a:solidFill>
              </a:rPr>
              <a:t>· </a:t>
            </a:r>
            <a:r>
              <a:rPr lang="pt-BR" dirty="0"/>
              <a:t>s2</a:t>
            </a:r>
          </a:p>
          <a:p>
            <a:endParaRPr lang="en-GB" sz="100" dirty="0"/>
          </a:p>
          <a:p>
            <a:r>
              <a:rPr lang="en-GB" dirty="0">
                <a:solidFill>
                  <a:schemeClr val="bg1"/>
                </a:solidFill>
              </a:rPr>
              <a:t>where </a:t>
            </a:r>
            <a:r>
              <a:rPr lang="en-GB" dirty="0">
                <a:solidFill>
                  <a:srgbClr val="760603"/>
                </a:solidFill>
              </a:rPr>
              <a:t>e’</a:t>
            </a:r>
            <a:r>
              <a:rPr lang="en-GB" dirty="0">
                <a:solidFill>
                  <a:schemeClr val="bg1"/>
                </a:solidFill>
              </a:rPr>
              <a:t> is small noise term. It decrypts to </a:t>
            </a:r>
            <a:r>
              <a:rPr lang="en-GB" dirty="0">
                <a:solidFill>
                  <a:srgbClr val="760603"/>
                </a:solidFill>
              </a:rPr>
              <a:t>m1 · m2 </a:t>
            </a:r>
            <a:r>
              <a:rPr lang="en-GB" dirty="0">
                <a:solidFill>
                  <a:schemeClr val="bg1"/>
                </a:solidFill>
              </a:rPr>
              <a:t>but under the secret key </a:t>
            </a:r>
            <a:r>
              <a:rPr lang="en-GB" dirty="0">
                <a:solidFill>
                  <a:srgbClr val="760603"/>
                </a:solidFill>
              </a:rPr>
              <a:t>f^2</a:t>
            </a:r>
            <a:r>
              <a:rPr lang="en-GB" dirty="0">
                <a:solidFill>
                  <a:schemeClr val="bg1"/>
                </a:solidFill>
              </a:rPr>
              <a:t> ∈ </a:t>
            </a:r>
            <a:r>
              <a:rPr lang="en-GB" u="sng" dirty="0">
                <a:solidFill>
                  <a:schemeClr val="bg1"/>
                </a:solidFill>
              </a:rPr>
              <a:t>R(^n)_q</a:t>
            </a:r>
            <a:r>
              <a:rPr lang="en-GB" dirty="0">
                <a:solidFill>
                  <a:schemeClr val="bg1"/>
                </a:solidFill>
              </a:rPr>
              <a:t> . To decrypt the resulting cyphertext with the original secret key it necessary to use a method called </a:t>
            </a:r>
            <a:r>
              <a:rPr lang="en-GB" u="sng" dirty="0">
                <a:solidFill>
                  <a:schemeClr val="bg1"/>
                </a:solidFill>
              </a:rPr>
              <a:t>relinerarization</a:t>
            </a:r>
            <a:r>
              <a:rPr lang="en-GB" dirty="0">
                <a:solidFill>
                  <a:schemeClr val="bg1"/>
                </a:solidFill>
              </a:rPr>
              <a:t> (we need to rectify this phenomenon by reducing the dimensionality of the cyphertext up to two at the price of additional noise).</a:t>
            </a:r>
            <a:endParaRPr lang="en-GB" u="sng" dirty="0">
              <a:solidFill>
                <a:schemeClr val="bg1"/>
              </a:solidFill>
            </a:endParaRPr>
          </a:p>
        </p:txBody>
      </p: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4682"/>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16</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39703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a:p>
            <a:pPr>
              <a:lnSpc>
                <a:spcPct val="90000"/>
              </a:lnSpc>
            </a:pPr>
            <a:endPar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endParaRPr>
          </a:p>
        </p:txBody>
      </p:sp>
    </p:spTree>
    <p:extLst>
      <p:ext uri="{BB962C8B-B14F-4D97-AF65-F5344CB8AC3E}">
        <p14:creationId xmlns:p14="http://schemas.microsoft.com/office/powerpoint/2010/main" val="3274232598"/>
      </p:ext>
    </p:extLst>
  </p:cSld>
  <p:clrMapOvr>
    <a:masterClrMapping/>
  </p:clrMapOvr>
  <p:transition spd="med" advTm="152960">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Autofit/>
          </a:bodyPr>
          <a:lstStyle/>
          <a:p>
            <a:pPr algn="ctr"/>
            <a:r>
              <a:rPr lang="en-GB" sz="3200" dirty="0">
                <a:solidFill>
                  <a:schemeClr val="bg1"/>
                </a:solidFill>
              </a:rPr>
              <a:t>Parameters</a:t>
            </a:r>
            <a:r>
              <a:rPr lang="it-IT" sz="3200" dirty="0">
                <a:solidFill>
                  <a:schemeClr val="bg1"/>
                </a:solidFill>
              </a:rPr>
              <a:t> </a:t>
            </a:r>
            <a:r>
              <a:rPr lang="en-GB" sz="3200" dirty="0">
                <a:solidFill>
                  <a:schemeClr val="bg1"/>
                </a:solidFill>
              </a:rPr>
              <a:t>selections</a:t>
            </a:r>
          </a:p>
        </p:txBody>
      </p:sp>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1035874" y="1395216"/>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6" name="Segnaposto testo 2">
            <a:extLst>
              <a:ext uri="{FF2B5EF4-FFF2-40B4-BE49-F238E27FC236}">
                <a16:creationId xmlns:a16="http://schemas.microsoft.com/office/drawing/2014/main" id="{ABD9B69D-4042-4DAC-99DE-6DDDAFD8161A}"/>
              </a:ext>
            </a:extLst>
          </p:cNvPr>
          <p:cNvSpPr txBox="1">
            <a:spLocks/>
          </p:cNvSpPr>
          <p:nvPr/>
        </p:nvSpPr>
        <p:spPr>
          <a:xfrm>
            <a:off x="1402724" y="2287422"/>
            <a:ext cx="4621839" cy="34236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000" dirty="0">
                <a:solidFill>
                  <a:schemeClr val="bg1"/>
                </a:solidFill>
              </a:rPr>
              <a:t>It is fundamental to select a </a:t>
            </a:r>
            <a:r>
              <a:rPr lang="en-GB" sz="2000" dirty="0">
                <a:solidFill>
                  <a:srgbClr val="760603"/>
                </a:solidFill>
              </a:rPr>
              <a:t>q</a:t>
            </a:r>
            <a:r>
              <a:rPr lang="en-GB" sz="2000" dirty="0">
                <a:solidFill>
                  <a:schemeClr val="bg1"/>
                </a:solidFill>
              </a:rPr>
              <a:t> large enough to support the increased noise and a </a:t>
            </a:r>
            <a:r>
              <a:rPr lang="en-GB" sz="2000" u="sng" dirty="0">
                <a:solidFill>
                  <a:schemeClr val="bg1"/>
                </a:solidFill>
              </a:rPr>
              <a:t>large </a:t>
            </a:r>
            <a:r>
              <a:rPr lang="en-GB" sz="2000" u="sng" dirty="0">
                <a:solidFill>
                  <a:srgbClr val="760603"/>
                </a:solidFill>
              </a:rPr>
              <a:t>t</a:t>
            </a:r>
            <a:r>
              <a:rPr lang="en-GB" sz="2000" dirty="0">
                <a:solidFill>
                  <a:schemeClr val="bg1"/>
                </a:solidFill>
              </a:rPr>
              <a:t> to prevent coefficients of the plaintext polynomials from reducing </a:t>
            </a:r>
            <a:r>
              <a:rPr lang="en-GB" sz="2000" i="1" dirty="0">
                <a:solidFill>
                  <a:schemeClr val="bg1"/>
                </a:solidFill>
              </a:rPr>
              <a:t>modulo t </a:t>
            </a:r>
            <a:r>
              <a:rPr lang="en-GB" sz="2000" dirty="0">
                <a:solidFill>
                  <a:schemeClr val="bg1"/>
                </a:solidFill>
              </a:rPr>
              <a:t>at any point during computation. </a:t>
            </a:r>
          </a:p>
          <a:p>
            <a:r>
              <a:rPr lang="en-GB" sz="2000" dirty="0">
                <a:solidFill>
                  <a:schemeClr val="bg1"/>
                </a:solidFill>
              </a:rPr>
              <a:t>Another important aspect is to choose a </a:t>
            </a:r>
            <a:r>
              <a:rPr lang="en-GB" sz="2000" u="sng" dirty="0">
                <a:solidFill>
                  <a:schemeClr val="bg1"/>
                </a:solidFill>
              </a:rPr>
              <a:t>large </a:t>
            </a:r>
            <a:r>
              <a:rPr lang="en-GB" sz="2000" u="sng" dirty="0">
                <a:solidFill>
                  <a:srgbClr val="760603"/>
                </a:solidFill>
              </a:rPr>
              <a:t>n</a:t>
            </a:r>
            <a:r>
              <a:rPr lang="en-GB" sz="2000" u="sng" dirty="0">
                <a:solidFill>
                  <a:schemeClr val="bg1"/>
                </a:solidFill>
              </a:rPr>
              <a:t> for security reason</a:t>
            </a:r>
            <a:r>
              <a:rPr lang="en-GB" sz="2000" dirty="0">
                <a:solidFill>
                  <a:schemeClr val="bg1"/>
                </a:solidFill>
              </a:rPr>
              <a:t>.</a:t>
            </a:r>
            <a:endParaRPr lang="en-GB" sz="2000" u="sng" dirty="0">
              <a:solidFill>
                <a:schemeClr val="bg1"/>
              </a:solidFill>
            </a:endParaRPr>
          </a:p>
        </p:txBody>
      </p: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4682"/>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17</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39703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a:p>
            <a:pPr>
              <a:lnSpc>
                <a:spcPct val="90000"/>
              </a:lnSpc>
            </a:pPr>
            <a:endPar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endParaRPr>
          </a:p>
        </p:txBody>
      </p:sp>
      <p:pic>
        <p:nvPicPr>
          <p:cNvPr id="1032" name="Picture 8" descr="Risultato immagini per security flat">
            <a:extLst>
              <a:ext uri="{FF2B5EF4-FFF2-40B4-BE49-F238E27FC236}">
                <a16:creationId xmlns:a16="http://schemas.microsoft.com/office/drawing/2014/main" id="{415FCFC1-A0EC-40BB-9C07-0033452219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138"/>
          <a:stretch/>
        </p:blipFill>
        <p:spPr bwMode="auto">
          <a:xfrm>
            <a:off x="6774681" y="1926904"/>
            <a:ext cx="4025514" cy="3993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249976"/>
      </p:ext>
    </p:extLst>
  </p:cSld>
  <p:clrMapOvr>
    <a:masterClrMapping/>
  </p:clrMapOvr>
  <p:transition spd="med" advTm="55315">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rmAutofit/>
          </a:bodyPr>
          <a:lstStyle/>
          <a:p>
            <a:pPr algn="ctr"/>
            <a:r>
              <a:rPr lang="en-GB" sz="3200" dirty="0">
                <a:solidFill>
                  <a:schemeClr val="bg1"/>
                </a:solidFill>
              </a:rPr>
              <a:t>INTRODUCTION</a:t>
            </a:r>
            <a:endParaRPr lang="en-GB" sz="4800" dirty="0">
              <a:solidFill>
                <a:schemeClr val="bg1"/>
              </a:solidFill>
            </a:endParaRPr>
          </a:p>
        </p:txBody>
      </p:sp>
      <p:sp>
        <p:nvSpPr>
          <p:cNvPr id="3" name="Segnaposto testo 2">
            <a:extLst>
              <a:ext uri="{FF2B5EF4-FFF2-40B4-BE49-F238E27FC236}">
                <a16:creationId xmlns:a16="http://schemas.microsoft.com/office/drawing/2014/main" id="{04FC4211-A6B4-46CC-AF35-85A4FA330453}"/>
              </a:ext>
            </a:extLst>
          </p:cNvPr>
          <p:cNvSpPr>
            <a:spLocks noGrp="1"/>
          </p:cNvSpPr>
          <p:nvPr>
            <p:ph type="body" idx="1"/>
          </p:nvPr>
        </p:nvSpPr>
        <p:spPr>
          <a:xfrm>
            <a:off x="1747737" y="1840613"/>
            <a:ext cx="8623502" cy="1777995"/>
          </a:xfrm>
        </p:spPr>
        <p:txBody>
          <a:bodyPr>
            <a:normAutofit lnSpcReduction="10000"/>
          </a:bodyPr>
          <a:lstStyle/>
          <a:p>
            <a:r>
              <a:rPr lang="en-GB" sz="2400" dirty="0">
                <a:solidFill>
                  <a:schemeClr val="bg1"/>
                </a:solidFill>
              </a:rPr>
              <a:t>Emerging Deep Learning architectures and recurrent neural networks show a huge promise for artificial intelligence based application in fact have succeeded in many field including computer vision, speech and audio recognition.</a:t>
            </a:r>
          </a:p>
        </p:txBody>
      </p:sp>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1035874" y="1395216"/>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6" name="Segnaposto testo 2">
            <a:extLst>
              <a:ext uri="{FF2B5EF4-FFF2-40B4-BE49-F238E27FC236}">
                <a16:creationId xmlns:a16="http://schemas.microsoft.com/office/drawing/2014/main" id="{ABD9B69D-4042-4DAC-99DE-6DDDAFD8161A}"/>
              </a:ext>
            </a:extLst>
          </p:cNvPr>
          <p:cNvSpPr txBox="1">
            <a:spLocks/>
          </p:cNvSpPr>
          <p:nvPr/>
        </p:nvSpPr>
        <p:spPr>
          <a:xfrm>
            <a:off x="1820764" y="4064004"/>
            <a:ext cx="8623502" cy="17779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400" dirty="0">
                <a:solidFill>
                  <a:schemeClr val="bg1"/>
                </a:solidFill>
              </a:rPr>
              <a:t>This raises serious privacy concerns due to the risk of leakage of highly privacy-sensitive data. Such privacy concerns are hindering the applicability of neural network models for real world applications.</a:t>
            </a:r>
          </a:p>
        </p:txBody>
      </p: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3785"/>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2</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p:txBody>
      </p:sp>
    </p:spTree>
    <p:extLst>
      <p:ext uri="{BB962C8B-B14F-4D97-AF65-F5344CB8AC3E}">
        <p14:creationId xmlns:p14="http://schemas.microsoft.com/office/powerpoint/2010/main" val="3257670508"/>
      </p:ext>
    </p:extLst>
  </p:cSld>
  <p:clrMapOvr>
    <a:masterClrMapping/>
  </p:clrMapOvr>
  <p:transition spd="slow" advTm="30936">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Autofit/>
          </a:bodyPr>
          <a:lstStyle/>
          <a:p>
            <a:pPr algn="ctr"/>
            <a:r>
              <a:rPr lang="en-GB" sz="3200" dirty="0">
                <a:solidFill>
                  <a:schemeClr val="bg1"/>
                </a:solidFill>
              </a:rPr>
              <a:t>Pyfhel</a:t>
            </a:r>
          </a:p>
        </p:txBody>
      </p:sp>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1035874" y="1395216"/>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6" name="Segnaposto testo 2">
            <a:extLst>
              <a:ext uri="{FF2B5EF4-FFF2-40B4-BE49-F238E27FC236}">
                <a16:creationId xmlns:a16="http://schemas.microsoft.com/office/drawing/2014/main" id="{ABD9B69D-4042-4DAC-99DE-6DDDAFD8161A}"/>
              </a:ext>
            </a:extLst>
          </p:cNvPr>
          <p:cNvSpPr txBox="1">
            <a:spLocks/>
          </p:cNvSpPr>
          <p:nvPr/>
        </p:nvSpPr>
        <p:spPr>
          <a:xfrm>
            <a:off x="1402724" y="1926904"/>
            <a:ext cx="9753402" cy="4280465"/>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000" b="1" dirty="0">
                <a:solidFill>
                  <a:schemeClr val="bg1"/>
                </a:solidFill>
              </a:rPr>
              <a:t>PYthon For Hmomorphic Encryption Libraries </a:t>
            </a:r>
            <a:r>
              <a:rPr lang="en-GB" sz="2000" dirty="0">
                <a:solidFill>
                  <a:schemeClr val="bg1"/>
                </a:solidFill>
              </a:rPr>
              <a:t>implements some functionalities of Homomorphic Encryption libraries such as sum, multiplication, or scalar product in Python</a:t>
            </a:r>
            <a:endParaRPr lang="en-GB" sz="2000" u="sng" dirty="0">
              <a:solidFill>
                <a:schemeClr val="bg1"/>
              </a:solidFill>
            </a:endParaRPr>
          </a:p>
          <a:p>
            <a:r>
              <a:rPr lang="en-GB" sz="2000" dirty="0">
                <a:solidFill>
                  <a:schemeClr val="bg1"/>
                </a:solidFill>
              </a:rPr>
              <a:t>It works with three main classes: </a:t>
            </a:r>
          </a:p>
          <a:p>
            <a:r>
              <a:rPr lang="en-GB" sz="2000" dirty="0">
                <a:solidFill>
                  <a:schemeClr val="bg1"/>
                </a:solidFill>
              </a:rPr>
              <a:t>• </a:t>
            </a:r>
            <a:r>
              <a:rPr lang="en-GB" sz="2000" b="1" dirty="0">
                <a:solidFill>
                  <a:schemeClr val="bg1"/>
                </a:solidFill>
              </a:rPr>
              <a:t>Pyfhel</a:t>
            </a:r>
            <a:r>
              <a:rPr lang="en-GB" sz="2000" dirty="0">
                <a:solidFill>
                  <a:schemeClr val="bg1"/>
                </a:solidFill>
              </a:rPr>
              <a:t> : The main class exposes all operations can be performed between cyphertexts and plaintexts. It is used both to generate the cryptographic context and relative keys </a:t>
            </a:r>
          </a:p>
          <a:p>
            <a:endParaRPr lang="en-GB" sz="2000" dirty="0">
              <a:solidFill>
                <a:schemeClr val="bg1"/>
              </a:solidFill>
            </a:endParaRPr>
          </a:p>
          <a:p>
            <a:r>
              <a:rPr lang="en-GB" sz="2000" dirty="0">
                <a:solidFill>
                  <a:schemeClr val="bg1"/>
                </a:solidFill>
              </a:rPr>
              <a:t>• </a:t>
            </a:r>
            <a:r>
              <a:rPr lang="en-GB" sz="2000" b="1" dirty="0">
                <a:solidFill>
                  <a:schemeClr val="bg1"/>
                </a:solidFill>
              </a:rPr>
              <a:t>PyPtxt</a:t>
            </a:r>
            <a:r>
              <a:rPr lang="en-GB" sz="2000" dirty="0">
                <a:solidFill>
                  <a:schemeClr val="bg1"/>
                </a:solidFill>
              </a:rPr>
              <a:t> : It is used to represent plaintexts and to use them inside the cryptographic context created through the Pyfhel class </a:t>
            </a:r>
          </a:p>
          <a:p>
            <a:endParaRPr lang="en-GB" sz="2000" dirty="0">
              <a:solidFill>
                <a:schemeClr val="bg1"/>
              </a:solidFill>
            </a:endParaRPr>
          </a:p>
          <a:p>
            <a:r>
              <a:rPr lang="en-GB" sz="2000" dirty="0">
                <a:solidFill>
                  <a:schemeClr val="bg1"/>
                </a:solidFill>
              </a:rPr>
              <a:t>• </a:t>
            </a:r>
            <a:r>
              <a:rPr lang="en-GB" sz="2000" b="1" dirty="0" err="1">
                <a:solidFill>
                  <a:schemeClr val="bg1"/>
                </a:solidFill>
              </a:rPr>
              <a:t>PyCtxt</a:t>
            </a:r>
            <a:r>
              <a:rPr lang="en-GB" sz="2000" dirty="0">
                <a:solidFill>
                  <a:schemeClr val="bg1"/>
                </a:solidFill>
              </a:rPr>
              <a:t> : It is used to represent cyphertexts so that to perform operations between them inside the cryptographic context.</a:t>
            </a:r>
            <a:endParaRPr lang="en-GB" sz="2000" u="sng" dirty="0">
              <a:solidFill>
                <a:schemeClr val="bg1"/>
              </a:solidFill>
            </a:endParaRPr>
          </a:p>
        </p:txBody>
      </p: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4682"/>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18</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39703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a:p>
            <a:pPr>
              <a:lnSpc>
                <a:spcPct val="90000"/>
              </a:lnSpc>
            </a:pPr>
            <a:endPar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endParaRPr>
          </a:p>
        </p:txBody>
      </p:sp>
    </p:spTree>
    <p:extLst>
      <p:ext uri="{BB962C8B-B14F-4D97-AF65-F5344CB8AC3E}">
        <p14:creationId xmlns:p14="http://schemas.microsoft.com/office/powerpoint/2010/main" val="1761270378"/>
      </p:ext>
    </p:extLst>
  </p:cSld>
  <p:clrMapOvr>
    <a:masterClrMapping/>
  </p:clrMapOvr>
  <mc:AlternateContent xmlns:mc="http://schemas.openxmlformats.org/markup-compatibility/2006" xmlns:p14="http://schemas.microsoft.com/office/powerpoint/2010/main">
    <mc:Choice Requires="p14">
      <p:transition spd="slow" p14:dur="800" advTm="58621">
        <p14:flythrough/>
      </p:transition>
    </mc:Choice>
    <mc:Fallback xmlns="">
      <p:transition spd="slow" advTm="58621">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Autofit/>
          </a:bodyPr>
          <a:lstStyle/>
          <a:p>
            <a:pPr algn="ctr"/>
            <a:r>
              <a:rPr lang="en-GB" sz="3200" dirty="0">
                <a:solidFill>
                  <a:schemeClr val="bg1"/>
                </a:solidFill>
              </a:rPr>
              <a:t>Pyfhel</a:t>
            </a:r>
          </a:p>
        </p:txBody>
      </p:sp>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1035874" y="1395216"/>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6" name="Segnaposto testo 2">
            <a:extLst>
              <a:ext uri="{FF2B5EF4-FFF2-40B4-BE49-F238E27FC236}">
                <a16:creationId xmlns:a16="http://schemas.microsoft.com/office/drawing/2014/main" id="{ABD9B69D-4042-4DAC-99DE-6DDDAFD8161A}"/>
              </a:ext>
            </a:extLst>
          </p:cNvPr>
          <p:cNvSpPr txBox="1">
            <a:spLocks/>
          </p:cNvSpPr>
          <p:nvPr/>
        </p:nvSpPr>
        <p:spPr>
          <a:xfrm>
            <a:off x="2254560" y="3898038"/>
            <a:ext cx="8057820" cy="2133486"/>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000" dirty="0">
                <a:solidFill>
                  <a:schemeClr val="bg1"/>
                </a:solidFill>
              </a:rPr>
              <a:t>SEAL library it is also invoked when the cryptographic context is created. The plain modulus and the polynomial modulus are setted through the </a:t>
            </a:r>
            <a:r>
              <a:rPr lang="en-GB" sz="2000" i="1" dirty="0">
                <a:solidFill>
                  <a:schemeClr val="bg1"/>
                </a:solidFill>
              </a:rPr>
              <a:t>contextGen</a:t>
            </a:r>
            <a:r>
              <a:rPr lang="en-GB" sz="2000" dirty="0">
                <a:solidFill>
                  <a:schemeClr val="bg1"/>
                </a:solidFill>
              </a:rPr>
              <a:t> function creating the </a:t>
            </a:r>
            <a:r>
              <a:rPr lang="en-GB" sz="2000" i="1" dirty="0">
                <a:solidFill>
                  <a:schemeClr val="bg1"/>
                </a:solidFill>
              </a:rPr>
              <a:t>SEAL Context </a:t>
            </a:r>
            <a:r>
              <a:rPr lang="en-GB" sz="2000" dirty="0">
                <a:solidFill>
                  <a:schemeClr val="bg1"/>
                </a:solidFill>
              </a:rPr>
              <a:t>while the coefficient modulus is generated thanks to </a:t>
            </a:r>
            <a:r>
              <a:rPr lang="en-GB" sz="2000" i="1" dirty="0">
                <a:solidFill>
                  <a:schemeClr val="bg1"/>
                </a:solidFill>
              </a:rPr>
              <a:t>HElib</a:t>
            </a:r>
            <a:r>
              <a:rPr lang="en-GB" sz="2000" dirty="0">
                <a:solidFill>
                  <a:schemeClr val="bg1"/>
                </a:solidFill>
              </a:rPr>
              <a:t> starting from the security level passed</a:t>
            </a:r>
            <a:endParaRPr lang="en-GB" sz="2000" u="sng" dirty="0">
              <a:solidFill>
                <a:schemeClr val="bg1"/>
              </a:solidFill>
            </a:endParaRPr>
          </a:p>
        </p:txBody>
      </p: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4682"/>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19</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39703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a:p>
            <a:pPr>
              <a:lnSpc>
                <a:spcPct val="90000"/>
              </a:lnSpc>
            </a:pPr>
            <a:endPar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endParaRPr>
          </a:p>
        </p:txBody>
      </p:sp>
      <p:graphicFrame>
        <p:nvGraphicFramePr>
          <p:cNvPr id="3" name="Diagramma 2">
            <a:extLst>
              <a:ext uri="{FF2B5EF4-FFF2-40B4-BE49-F238E27FC236}">
                <a16:creationId xmlns:a16="http://schemas.microsoft.com/office/drawing/2014/main" id="{867BAE4E-3B2C-49C6-ABD2-D5DC21227D38}"/>
              </a:ext>
            </a:extLst>
          </p:cNvPr>
          <p:cNvGraphicFramePr/>
          <p:nvPr>
            <p:extLst>
              <p:ext uri="{D42A27DB-BD31-4B8C-83A1-F6EECF244321}">
                <p14:modId xmlns:p14="http://schemas.microsoft.com/office/powerpoint/2010/main" val="1905039523"/>
              </p:ext>
            </p:extLst>
          </p:nvPr>
        </p:nvGraphicFramePr>
        <p:xfrm>
          <a:off x="4664218" y="1779091"/>
          <a:ext cx="2863564" cy="19090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1956150"/>
      </p:ext>
    </p:extLst>
  </p:cSld>
  <p:clrMapOvr>
    <a:masterClrMapping/>
  </p:clrMapOvr>
  <p:transition spd="med" advTm="45660">
    <p:pull/>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Autofit/>
          </a:bodyPr>
          <a:lstStyle/>
          <a:p>
            <a:pPr algn="ctr"/>
            <a:r>
              <a:rPr lang="en-GB" sz="3200" dirty="0">
                <a:solidFill>
                  <a:schemeClr val="bg1"/>
                </a:solidFill>
              </a:rPr>
              <a:t>Project workflow</a:t>
            </a:r>
          </a:p>
        </p:txBody>
      </p:sp>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1035874" y="1395216"/>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4682"/>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20</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39703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a:p>
            <a:pPr>
              <a:lnSpc>
                <a:spcPct val="90000"/>
              </a:lnSpc>
            </a:pPr>
            <a:endPar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endParaRPr>
          </a:p>
        </p:txBody>
      </p:sp>
      <p:graphicFrame>
        <p:nvGraphicFramePr>
          <p:cNvPr id="3" name="Diagramma 2">
            <a:extLst>
              <a:ext uri="{FF2B5EF4-FFF2-40B4-BE49-F238E27FC236}">
                <a16:creationId xmlns:a16="http://schemas.microsoft.com/office/drawing/2014/main" id="{79A55326-6602-4B4B-A2C0-0AFD7C316DEE}"/>
              </a:ext>
            </a:extLst>
          </p:cNvPr>
          <p:cNvGraphicFramePr/>
          <p:nvPr>
            <p:extLst>
              <p:ext uri="{D42A27DB-BD31-4B8C-83A1-F6EECF244321}">
                <p14:modId xmlns:p14="http://schemas.microsoft.com/office/powerpoint/2010/main" val="2298547"/>
              </p:ext>
            </p:extLst>
          </p:nvPr>
        </p:nvGraphicFramePr>
        <p:xfrm>
          <a:off x="1066598" y="1810589"/>
          <a:ext cx="10071440" cy="4227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6073933"/>
      </p:ext>
    </p:extLst>
  </p:cSld>
  <p:clrMapOvr>
    <a:masterClrMapping/>
  </p:clrMapOvr>
  <mc:AlternateContent xmlns:mc="http://schemas.openxmlformats.org/markup-compatibility/2006" xmlns:p14="http://schemas.microsoft.com/office/powerpoint/2010/main">
    <mc:Choice Requires="p14">
      <p:transition spd="slow" p14:dur="1600" advTm="100589">
        <p14:conveyor dir="l"/>
      </p:transition>
    </mc:Choice>
    <mc:Fallback xmlns="">
      <p:transition spd="slow" advTm="100589">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Ovale 5">
            <a:extLst>
              <a:ext uri="{FF2B5EF4-FFF2-40B4-BE49-F238E27FC236}">
                <a16:creationId xmlns:a16="http://schemas.microsoft.com/office/drawing/2014/main" id="{A7EA45A2-B18A-41D5-B39A-8385A5AAACFB}"/>
              </a:ext>
            </a:extLst>
          </p:cNvPr>
          <p:cNvSpPr/>
          <p:nvPr/>
        </p:nvSpPr>
        <p:spPr>
          <a:xfrm>
            <a:off x="3807632" y="1810887"/>
            <a:ext cx="4433861" cy="41425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Ovale 6">
            <a:extLst>
              <a:ext uri="{FF2B5EF4-FFF2-40B4-BE49-F238E27FC236}">
                <a16:creationId xmlns:a16="http://schemas.microsoft.com/office/drawing/2014/main" id="{7814A3AA-D898-4571-BA25-D95528167D03}"/>
              </a:ext>
            </a:extLst>
          </p:cNvPr>
          <p:cNvSpPr/>
          <p:nvPr/>
        </p:nvSpPr>
        <p:spPr>
          <a:xfrm rot="7335902">
            <a:off x="4773325" y="3240377"/>
            <a:ext cx="3571522" cy="1981648"/>
          </a:xfrm>
          <a:prstGeom prst="ellipse">
            <a:avLst/>
          </a:prstGeom>
          <a:solidFill>
            <a:schemeClr val="tx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Autofit/>
          </a:bodyPr>
          <a:lstStyle/>
          <a:p>
            <a:pPr algn="ctr"/>
            <a:r>
              <a:rPr lang="en-GB" sz="3200" dirty="0">
                <a:solidFill>
                  <a:schemeClr val="bg1"/>
                </a:solidFill>
              </a:rPr>
              <a:t>Input pre-processing</a:t>
            </a:r>
          </a:p>
        </p:txBody>
      </p:sp>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973481" y="1456762"/>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4682"/>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21</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244682"/>
          </a:xfrm>
          <a:prstGeom prst="rect">
            <a:avLst/>
          </a:prstGeom>
        </p:spPr>
        <p:txBody>
          <a:bodyPr wrap="square">
            <a:spAutoFit/>
          </a:bodyPr>
          <a:lstStyle/>
          <a:p>
            <a:pPr>
              <a:lnSpc>
                <a:spcPct val="90000"/>
              </a:lnSpc>
            </a:pPr>
            <a:r>
              <a:rPr lang="en-GB" sz="110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endPar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endParaRPr>
          </a:p>
        </p:txBody>
      </p:sp>
      <p:graphicFrame>
        <p:nvGraphicFramePr>
          <p:cNvPr id="5" name="Diagramma 4">
            <a:extLst>
              <a:ext uri="{FF2B5EF4-FFF2-40B4-BE49-F238E27FC236}">
                <a16:creationId xmlns:a16="http://schemas.microsoft.com/office/drawing/2014/main" id="{57A7ED53-026E-4F48-A325-89C7822DE511}"/>
              </a:ext>
            </a:extLst>
          </p:cNvPr>
          <p:cNvGraphicFramePr/>
          <p:nvPr>
            <p:extLst>
              <p:ext uri="{D42A27DB-BD31-4B8C-83A1-F6EECF244321}">
                <p14:modId xmlns:p14="http://schemas.microsoft.com/office/powerpoint/2010/main" val="3825843382"/>
              </p:ext>
            </p:extLst>
          </p:nvPr>
        </p:nvGraphicFramePr>
        <p:xfrm>
          <a:off x="1098108" y="2476764"/>
          <a:ext cx="9852911" cy="1570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ma 8">
            <a:extLst>
              <a:ext uri="{FF2B5EF4-FFF2-40B4-BE49-F238E27FC236}">
                <a16:creationId xmlns:a16="http://schemas.microsoft.com/office/drawing/2014/main" id="{61E6711E-4147-47CC-AC4A-9A5B27682F77}"/>
              </a:ext>
            </a:extLst>
          </p:cNvPr>
          <p:cNvGraphicFramePr/>
          <p:nvPr>
            <p:extLst>
              <p:ext uri="{D42A27DB-BD31-4B8C-83A1-F6EECF244321}">
                <p14:modId xmlns:p14="http://schemas.microsoft.com/office/powerpoint/2010/main" val="482881050"/>
              </p:ext>
            </p:extLst>
          </p:nvPr>
        </p:nvGraphicFramePr>
        <p:xfrm>
          <a:off x="2787848" y="4609024"/>
          <a:ext cx="6514414" cy="10802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19835437"/>
      </p:ext>
    </p:extLst>
  </p:cSld>
  <p:clrMapOvr>
    <a:masterClrMapping/>
  </p:clrMapOvr>
  <mc:AlternateContent xmlns:mc="http://schemas.openxmlformats.org/markup-compatibility/2006" xmlns:p14="http://schemas.microsoft.com/office/powerpoint/2010/main">
    <mc:Choice Requires="p14">
      <p:transition spd="slow" p14:dur="800" advTm="37171">
        <p14:flythrough/>
      </p:transition>
    </mc:Choice>
    <mc:Fallback xmlns="">
      <p:transition spd="slow" advTm="37171">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Immagine 7" descr="Immagine che contiene rosso, bianco, nero, orologio&#10;&#10;Descrizione generata automaticamente">
            <a:extLst>
              <a:ext uri="{FF2B5EF4-FFF2-40B4-BE49-F238E27FC236}">
                <a16:creationId xmlns:a16="http://schemas.microsoft.com/office/drawing/2014/main" id="{59FAEB44-7350-495A-8B3F-CC7BEEF8A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42" y="2706007"/>
            <a:ext cx="4793683" cy="2497974"/>
          </a:xfrm>
          <a:prstGeom prst="rect">
            <a:avLst/>
          </a:prstGeom>
        </p:spPr>
      </p:pic>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Autofit/>
          </a:bodyPr>
          <a:lstStyle/>
          <a:p>
            <a:pPr algn="ctr"/>
            <a:r>
              <a:rPr lang="en-GB" sz="3200" dirty="0">
                <a:solidFill>
                  <a:schemeClr val="bg1"/>
                </a:solidFill>
              </a:rPr>
              <a:t>The average pool layer</a:t>
            </a:r>
          </a:p>
        </p:txBody>
      </p:sp>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973481" y="1456762"/>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4682"/>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22</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39703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a:p>
            <a:pPr>
              <a:lnSpc>
                <a:spcPct val="90000"/>
              </a:lnSpc>
            </a:pPr>
            <a:endPar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endParaRPr>
          </a:p>
        </p:txBody>
      </p:sp>
      <p:sp>
        <p:nvSpPr>
          <p:cNvPr id="13" name="Segnaposto testo 2">
            <a:extLst>
              <a:ext uri="{FF2B5EF4-FFF2-40B4-BE49-F238E27FC236}">
                <a16:creationId xmlns:a16="http://schemas.microsoft.com/office/drawing/2014/main" id="{E6037CB0-0D4C-417E-9252-DB0F1A7013F9}"/>
              </a:ext>
            </a:extLst>
          </p:cNvPr>
          <p:cNvSpPr txBox="1">
            <a:spLocks/>
          </p:cNvSpPr>
          <p:nvPr/>
        </p:nvSpPr>
        <p:spPr>
          <a:xfrm>
            <a:off x="6096000" y="2362256"/>
            <a:ext cx="5029402" cy="3581331"/>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000" dirty="0">
                <a:solidFill>
                  <a:schemeClr val="bg1"/>
                </a:solidFill>
              </a:rPr>
              <a:t>A window of size 2 by 2 is scrolled over the image averaging the RGB value of the 4 pixels in the window. The final result is an image with half of the dimension of the original one and where each pixel is the average of 4 pixels in the original image.</a:t>
            </a:r>
          </a:p>
          <a:p>
            <a:endParaRPr lang="en-GB" sz="2000" u="sng" dirty="0">
              <a:solidFill>
                <a:schemeClr val="bg1"/>
              </a:solidFill>
            </a:endParaRPr>
          </a:p>
          <a:p>
            <a:r>
              <a:rPr lang="en-GB" sz="2000" dirty="0">
                <a:solidFill>
                  <a:schemeClr val="bg1"/>
                </a:solidFill>
              </a:rPr>
              <a:t>Before saving final dataset pixel values are reshaped from the range [0, 255] to [0, 1] and a zero pad is applied to the upper and left side of each image.</a:t>
            </a:r>
            <a:endParaRPr lang="en-GB" sz="2000" u="sng" dirty="0">
              <a:solidFill>
                <a:schemeClr val="bg1"/>
              </a:solidFill>
            </a:endParaRPr>
          </a:p>
        </p:txBody>
      </p:sp>
    </p:spTree>
    <p:extLst>
      <p:ext uri="{BB962C8B-B14F-4D97-AF65-F5344CB8AC3E}">
        <p14:creationId xmlns:p14="http://schemas.microsoft.com/office/powerpoint/2010/main" val="101889025"/>
      </p:ext>
    </p:extLst>
  </p:cSld>
  <p:clrMapOvr>
    <a:masterClrMapping/>
  </p:clrMapOvr>
  <p:transition spd="med" advTm="44899">
    <p:pull/>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Autofit/>
          </a:bodyPr>
          <a:lstStyle/>
          <a:p>
            <a:pPr algn="ctr"/>
            <a:r>
              <a:rPr lang="it-IT" sz="3200" dirty="0">
                <a:solidFill>
                  <a:schemeClr val="bg1"/>
                </a:solidFill>
              </a:rPr>
              <a:t>Data </a:t>
            </a:r>
            <a:r>
              <a:rPr lang="en-GB" sz="3200" dirty="0">
                <a:solidFill>
                  <a:schemeClr val="bg1"/>
                </a:solidFill>
              </a:rPr>
              <a:t>encoding</a:t>
            </a:r>
          </a:p>
        </p:txBody>
      </p:sp>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973481" y="1456762"/>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4682"/>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23</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39703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a:p>
            <a:pPr>
              <a:lnSpc>
                <a:spcPct val="90000"/>
              </a:lnSpc>
            </a:pPr>
            <a:endPar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endParaRPr>
          </a:p>
        </p:txBody>
      </p:sp>
      <p:sp>
        <p:nvSpPr>
          <p:cNvPr id="9" name="Segnaposto testo 2">
            <a:extLst>
              <a:ext uri="{FF2B5EF4-FFF2-40B4-BE49-F238E27FC236}">
                <a16:creationId xmlns:a16="http://schemas.microsoft.com/office/drawing/2014/main" id="{610272B8-0CF0-4C04-8FF0-56C321C0C95C}"/>
              </a:ext>
            </a:extLst>
          </p:cNvPr>
          <p:cNvSpPr txBox="1">
            <a:spLocks/>
          </p:cNvSpPr>
          <p:nvPr/>
        </p:nvSpPr>
        <p:spPr>
          <a:xfrm>
            <a:off x="1066598" y="2025175"/>
            <a:ext cx="5029402" cy="230019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000" dirty="0">
                <a:solidFill>
                  <a:schemeClr val="bg1"/>
                </a:solidFill>
              </a:rPr>
              <a:t>Encoding is done through a function that given a precision </a:t>
            </a:r>
            <a:r>
              <a:rPr lang="en-GB" sz="2000" i="1" dirty="0" err="1">
                <a:solidFill>
                  <a:srgbClr val="AA6563"/>
                </a:solidFill>
              </a:rPr>
              <a:t>pr</a:t>
            </a:r>
            <a:r>
              <a:rPr lang="en-GB" sz="2000" dirty="0">
                <a:solidFill>
                  <a:schemeClr val="bg1"/>
                </a:solidFill>
              </a:rPr>
              <a:t> and a floating point number </a:t>
            </a:r>
            <a:r>
              <a:rPr lang="en-GB" sz="2000" dirty="0" err="1">
                <a:solidFill>
                  <a:srgbClr val="AA6563"/>
                </a:solidFill>
              </a:rPr>
              <a:t>ni</a:t>
            </a:r>
            <a:r>
              <a:rPr lang="en-GB" sz="2000" dirty="0">
                <a:solidFill>
                  <a:schemeClr val="bg1"/>
                </a:solidFill>
              </a:rPr>
              <a:t> returns the integer representation of the floating point number multiplying its value by </a:t>
            </a:r>
            <a:r>
              <a:rPr lang="en-GB" sz="2000" dirty="0">
                <a:solidFill>
                  <a:srgbClr val="AA6563"/>
                </a:solidFill>
              </a:rPr>
              <a:t>(10)^</a:t>
            </a:r>
            <a:r>
              <a:rPr lang="en-GB" sz="2000" dirty="0" err="1">
                <a:solidFill>
                  <a:srgbClr val="AA6563"/>
                </a:solidFill>
              </a:rPr>
              <a:t>pr</a:t>
            </a:r>
            <a:r>
              <a:rPr lang="en-GB" sz="2000" dirty="0">
                <a:solidFill>
                  <a:srgbClr val="AA6563"/>
                </a:solidFill>
              </a:rPr>
              <a:t> </a:t>
            </a:r>
            <a:r>
              <a:rPr lang="en-GB" sz="2000" dirty="0">
                <a:solidFill>
                  <a:schemeClr val="bg1"/>
                </a:solidFill>
              </a:rPr>
              <a:t>and rounding the result to the closer integer.</a:t>
            </a:r>
          </a:p>
        </p:txBody>
      </p:sp>
      <p:sp>
        <p:nvSpPr>
          <p:cNvPr id="14" name="Segnaposto testo 2">
            <a:extLst>
              <a:ext uri="{FF2B5EF4-FFF2-40B4-BE49-F238E27FC236}">
                <a16:creationId xmlns:a16="http://schemas.microsoft.com/office/drawing/2014/main" id="{F93D04F2-C6B4-428A-A676-183A9248F9B6}"/>
              </a:ext>
            </a:extLst>
          </p:cNvPr>
          <p:cNvSpPr txBox="1">
            <a:spLocks/>
          </p:cNvSpPr>
          <p:nvPr/>
        </p:nvSpPr>
        <p:spPr>
          <a:xfrm>
            <a:off x="1035874" y="4497694"/>
            <a:ext cx="5029402" cy="1146964"/>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000" b="1" dirty="0">
                <a:solidFill>
                  <a:schemeClr val="bg1"/>
                </a:solidFill>
              </a:rPr>
              <a:t>This procedure it is necessary since </a:t>
            </a:r>
            <a:r>
              <a:rPr lang="en-GB" sz="2000" b="1" u="sng" dirty="0">
                <a:solidFill>
                  <a:schemeClr val="bg1"/>
                </a:solidFill>
              </a:rPr>
              <a:t>it is possible to encrypt only integer values</a:t>
            </a:r>
            <a:r>
              <a:rPr lang="en-GB" sz="2000" b="1" dirty="0">
                <a:solidFill>
                  <a:schemeClr val="bg1"/>
                </a:solidFill>
              </a:rPr>
              <a:t> within the HE scheme.</a:t>
            </a:r>
            <a:endParaRPr lang="en-GB" sz="2000" b="1" u="sng" dirty="0">
              <a:solidFill>
                <a:schemeClr val="bg1"/>
              </a:solidFill>
            </a:endParaRPr>
          </a:p>
        </p:txBody>
      </p:sp>
      <p:graphicFrame>
        <p:nvGraphicFramePr>
          <p:cNvPr id="3" name="Diagramma 2">
            <a:extLst>
              <a:ext uri="{FF2B5EF4-FFF2-40B4-BE49-F238E27FC236}">
                <a16:creationId xmlns:a16="http://schemas.microsoft.com/office/drawing/2014/main" id="{47E121EC-07F5-4433-B7FE-DF6349164F88}"/>
              </a:ext>
            </a:extLst>
          </p:cNvPr>
          <p:cNvGraphicFramePr/>
          <p:nvPr>
            <p:extLst>
              <p:ext uri="{D42A27DB-BD31-4B8C-83A1-F6EECF244321}">
                <p14:modId xmlns:p14="http://schemas.microsoft.com/office/powerpoint/2010/main" val="2089957220"/>
              </p:ext>
            </p:extLst>
          </p:nvPr>
        </p:nvGraphicFramePr>
        <p:xfrm>
          <a:off x="6065276" y="1871669"/>
          <a:ext cx="5060126" cy="3619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598028"/>
      </p:ext>
    </p:extLst>
  </p:cSld>
  <p:clrMapOvr>
    <a:masterClrMapping/>
  </p:clrMapOvr>
  <p:transition spd="med" advTm="96330">
    <p:pull/>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Autofit/>
          </a:bodyPr>
          <a:lstStyle/>
          <a:p>
            <a:pPr algn="ctr"/>
            <a:r>
              <a:rPr lang="it-IT" sz="3200" dirty="0">
                <a:solidFill>
                  <a:schemeClr val="bg1"/>
                </a:solidFill>
              </a:rPr>
              <a:t>Handling negative Numbers</a:t>
            </a:r>
            <a:endParaRPr lang="en-GB" sz="3200" dirty="0">
              <a:solidFill>
                <a:schemeClr val="bg1"/>
              </a:solidFill>
            </a:endParaRPr>
          </a:p>
        </p:txBody>
      </p:sp>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973481" y="1456762"/>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4682"/>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24</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39703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a:p>
            <a:pPr>
              <a:lnSpc>
                <a:spcPct val="90000"/>
              </a:lnSpc>
            </a:pPr>
            <a:endPar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endParaRPr>
          </a:p>
        </p:txBody>
      </p:sp>
      <p:sp>
        <p:nvSpPr>
          <p:cNvPr id="9" name="Segnaposto testo 2">
            <a:extLst>
              <a:ext uri="{FF2B5EF4-FFF2-40B4-BE49-F238E27FC236}">
                <a16:creationId xmlns:a16="http://schemas.microsoft.com/office/drawing/2014/main" id="{610272B8-0CF0-4C04-8FF0-56C321C0C95C}"/>
              </a:ext>
            </a:extLst>
          </p:cNvPr>
          <p:cNvSpPr txBox="1">
            <a:spLocks/>
          </p:cNvSpPr>
          <p:nvPr/>
        </p:nvSpPr>
        <p:spPr>
          <a:xfrm>
            <a:off x="1066598" y="2025174"/>
            <a:ext cx="5029402" cy="4244979"/>
          </a:xfrm>
          <a:prstGeom prst="rect">
            <a:avLst/>
          </a:prstGeom>
        </p:spPr>
        <p:txBody>
          <a:bodyPr vert="horz" lIns="91440" tIns="45720" rIns="91440" bIns="45720" rtlCol="0" anchor="t">
            <a:normAutofit fontScale="85000"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000" dirty="0">
                <a:solidFill>
                  <a:schemeClr val="bg1"/>
                </a:solidFill>
              </a:rPr>
              <a:t>When the encryption process is performed, neural network weights and biases are reduced </a:t>
            </a:r>
            <a:r>
              <a:rPr lang="en-GB" sz="2000" i="1" u="sng" dirty="0">
                <a:solidFill>
                  <a:schemeClr val="bg1"/>
                </a:solidFill>
              </a:rPr>
              <a:t>modulo t </a:t>
            </a:r>
            <a:r>
              <a:rPr lang="en-GB" sz="2000" dirty="0">
                <a:solidFill>
                  <a:schemeClr val="bg1"/>
                </a:solidFill>
              </a:rPr>
              <a:t>and the </a:t>
            </a:r>
            <a:r>
              <a:rPr lang="en-GB" sz="2000" dirty="0" err="1">
                <a:solidFill>
                  <a:schemeClr val="bg1"/>
                </a:solidFill>
              </a:rPr>
              <a:t>CryptoNet</a:t>
            </a:r>
            <a:r>
              <a:rPr lang="en-GB" sz="2000" dirty="0">
                <a:solidFill>
                  <a:schemeClr val="bg1"/>
                </a:solidFill>
              </a:rPr>
              <a:t> is not able to compute the right result without handling negative numbers since a lot of information would be lost</a:t>
            </a:r>
          </a:p>
          <a:p>
            <a:endParaRPr lang="en-GB" sz="2000" dirty="0">
              <a:solidFill>
                <a:schemeClr val="bg1"/>
              </a:solidFill>
            </a:endParaRPr>
          </a:p>
          <a:p>
            <a:r>
              <a:rPr lang="en-GB" sz="2000" dirty="0">
                <a:solidFill>
                  <a:schemeClr val="bg1"/>
                </a:solidFill>
              </a:rPr>
              <a:t>Negative numbers are mapped to the interval </a:t>
            </a:r>
            <a:r>
              <a:rPr lang="en-GB" sz="2000" dirty="0">
                <a:solidFill>
                  <a:srgbClr val="A2BBC6"/>
                </a:solidFill>
              </a:rPr>
              <a:t>[(t/2)+1, t] </a:t>
            </a:r>
            <a:r>
              <a:rPr lang="en-GB" sz="2000" dirty="0">
                <a:solidFill>
                  <a:schemeClr val="bg1"/>
                </a:solidFill>
              </a:rPr>
              <a:t>while positive numbers are mapped to the interval </a:t>
            </a:r>
            <a:r>
              <a:rPr lang="en-GB" sz="2000" dirty="0">
                <a:solidFill>
                  <a:srgbClr val="A4D0AB"/>
                </a:solidFill>
              </a:rPr>
              <a:t>(0, t/2] </a:t>
            </a:r>
            <a:r>
              <a:rPr lang="en-GB" sz="2000" dirty="0">
                <a:solidFill>
                  <a:schemeClr val="bg1"/>
                </a:solidFill>
              </a:rPr>
              <a:t>. As rebound of this procedure only </a:t>
            </a:r>
            <a:r>
              <a:rPr lang="en-GB" sz="2000" dirty="0">
                <a:solidFill>
                  <a:srgbClr val="AA6563"/>
                </a:solidFill>
              </a:rPr>
              <a:t>t/2</a:t>
            </a:r>
            <a:r>
              <a:rPr lang="en-GB" sz="2000" dirty="0">
                <a:solidFill>
                  <a:schemeClr val="bg1"/>
                </a:solidFill>
              </a:rPr>
              <a:t> positive numbers can be encoded or, to be more precise, all integers in the range </a:t>
            </a:r>
            <a:r>
              <a:rPr lang="en-GB" sz="2000" dirty="0">
                <a:solidFill>
                  <a:srgbClr val="AA6563"/>
                </a:solidFill>
              </a:rPr>
              <a:t>(0, t/2] </a:t>
            </a:r>
            <a:r>
              <a:rPr lang="en-GB" sz="2000" dirty="0">
                <a:solidFill>
                  <a:schemeClr val="bg1"/>
                </a:solidFill>
              </a:rPr>
              <a:t>while only </a:t>
            </a:r>
            <a:r>
              <a:rPr lang="en-GB" sz="2000" dirty="0">
                <a:solidFill>
                  <a:srgbClr val="AA6563"/>
                </a:solidFill>
              </a:rPr>
              <a:t>(t/2) </a:t>
            </a:r>
            <a:r>
              <a:rPr lang="en-GB" sz="2000" dirty="0">
                <a:solidFill>
                  <a:schemeClr val="bg1"/>
                </a:solidFill>
              </a:rPr>
              <a:t>negative numbers can be encoded or more precisely all negative numbers in the interval </a:t>
            </a:r>
            <a:r>
              <a:rPr lang="en-GB" sz="2000" dirty="0">
                <a:solidFill>
                  <a:srgbClr val="AA6563"/>
                </a:solidFill>
              </a:rPr>
              <a:t>[−(t/2), 0)</a:t>
            </a:r>
          </a:p>
        </p:txBody>
      </p:sp>
      <p:cxnSp>
        <p:nvCxnSpPr>
          <p:cNvPr id="8" name="Connettore diritto 7">
            <a:extLst>
              <a:ext uri="{FF2B5EF4-FFF2-40B4-BE49-F238E27FC236}">
                <a16:creationId xmlns:a16="http://schemas.microsoft.com/office/drawing/2014/main" id="{7AB62F68-92FA-4F56-B33A-B21C20B4A3D1}"/>
              </a:ext>
            </a:extLst>
          </p:cNvPr>
          <p:cNvCxnSpPr>
            <a:cxnSpLocks/>
          </p:cNvCxnSpPr>
          <p:nvPr/>
        </p:nvCxnSpPr>
        <p:spPr>
          <a:xfrm>
            <a:off x="6816236" y="2837351"/>
            <a:ext cx="433989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Connettore diritto 23">
            <a:extLst>
              <a:ext uri="{FF2B5EF4-FFF2-40B4-BE49-F238E27FC236}">
                <a16:creationId xmlns:a16="http://schemas.microsoft.com/office/drawing/2014/main" id="{8785F413-FF4E-4A80-9F41-B4768CC8BE80}"/>
              </a:ext>
            </a:extLst>
          </p:cNvPr>
          <p:cNvCxnSpPr>
            <a:cxnSpLocks/>
          </p:cNvCxnSpPr>
          <p:nvPr/>
        </p:nvCxnSpPr>
        <p:spPr>
          <a:xfrm>
            <a:off x="6816236" y="2725615"/>
            <a:ext cx="0" cy="263769"/>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Connettore diritto 24">
            <a:extLst>
              <a:ext uri="{FF2B5EF4-FFF2-40B4-BE49-F238E27FC236}">
                <a16:creationId xmlns:a16="http://schemas.microsoft.com/office/drawing/2014/main" id="{669114ED-D502-4DEA-8DCB-9E6480F21B34}"/>
              </a:ext>
            </a:extLst>
          </p:cNvPr>
          <p:cNvCxnSpPr>
            <a:cxnSpLocks/>
          </p:cNvCxnSpPr>
          <p:nvPr/>
        </p:nvCxnSpPr>
        <p:spPr>
          <a:xfrm>
            <a:off x="11163606" y="2725615"/>
            <a:ext cx="0" cy="263769"/>
          </a:xfrm>
          <a:prstGeom prst="line">
            <a:avLst/>
          </a:prstGeom>
        </p:spPr>
        <p:style>
          <a:lnRef idx="3">
            <a:schemeClr val="accent1"/>
          </a:lnRef>
          <a:fillRef idx="0">
            <a:schemeClr val="accent1"/>
          </a:fillRef>
          <a:effectRef idx="2">
            <a:schemeClr val="accent1"/>
          </a:effectRef>
          <a:fontRef idx="minor">
            <a:schemeClr val="tx1"/>
          </a:fontRef>
        </p:style>
      </p:cxnSp>
      <p:cxnSp>
        <p:nvCxnSpPr>
          <p:cNvPr id="26" name="Connettore diritto 25">
            <a:extLst>
              <a:ext uri="{FF2B5EF4-FFF2-40B4-BE49-F238E27FC236}">
                <a16:creationId xmlns:a16="http://schemas.microsoft.com/office/drawing/2014/main" id="{148916BF-1616-460D-A530-96AFA725FB97}"/>
              </a:ext>
            </a:extLst>
          </p:cNvPr>
          <p:cNvCxnSpPr>
            <a:cxnSpLocks/>
          </p:cNvCxnSpPr>
          <p:nvPr/>
        </p:nvCxnSpPr>
        <p:spPr>
          <a:xfrm>
            <a:off x="8981110" y="2668866"/>
            <a:ext cx="0" cy="355686"/>
          </a:xfrm>
          <a:prstGeom prst="line">
            <a:avLst/>
          </a:prstGeom>
        </p:spPr>
        <p:style>
          <a:lnRef idx="3">
            <a:schemeClr val="accent1"/>
          </a:lnRef>
          <a:fillRef idx="0">
            <a:schemeClr val="accent1"/>
          </a:fillRef>
          <a:effectRef idx="2">
            <a:schemeClr val="accent1"/>
          </a:effectRef>
          <a:fontRef idx="minor">
            <a:schemeClr val="tx1"/>
          </a:fontRef>
        </p:style>
      </p:cxnSp>
      <p:sp>
        <p:nvSpPr>
          <p:cNvPr id="29" name="CasellaDiTesto 28">
            <a:extLst>
              <a:ext uri="{FF2B5EF4-FFF2-40B4-BE49-F238E27FC236}">
                <a16:creationId xmlns:a16="http://schemas.microsoft.com/office/drawing/2014/main" id="{8C85F88C-AA70-459B-BACD-E7EF6C6C43EA}"/>
              </a:ext>
            </a:extLst>
          </p:cNvPr>
          <p:cNvSpPr txBox="1"/>
          <p:nvPr/>
        </p:nvSpPr>
        <p:spPr>
          <a:xfrm>
            <a:off x="6510255" y="2090560"/>
            <a:ext cx="569387" cy="369332"/>
          </a:xfrm>
          <a:prstGeom prst="rect">
            <a:avLst/>
          </a:prstGeom>
          <a:noFill/>
        </p:spPr>
        <p:txBody>
          <a:bodyPr wrap="square" rtlCol="0">
            <a:spAutoFit/>
          </a:bodyPr>
          <a:lstStyle/>
          <a:p>
            <a:r>
              <a:rPr lang="it-IT" dirty="0">
                <a:solidFill>
                  <a:schemeClr val="bg1"/>
                </a:solidFill>
              </a:rPr>
              <a:t>-t/2</a:t>
            </a:r>
            <a:endParaRPr lang="en-GB" dirty="0">
              <a:solidFill>
                <a:schemeClr val="bg1"/>
              </a:solidFill>
            </a:endParaRPr>
          </a:p>
        </p:txBody>
      </p:sp>
      <p:sp>
        <p:nvSpPr>
          <p:cNvPr id="30" name="CasellaDiTesto 29">
            <a:extLst>
              <a:ext uri="{FF2B5EF4-FFF2-40B4-BE49-F238E27FC236}">
                <a16:creationId xmlns:a16="http://schemas.microsoft.com/office/drawing/2014/main" id="{5D546CDD-1DA3-450B-A165-FC09FFE73AB6}"/>
              </a:ext>
            </a:extLst>
          </p:cNvPr>
          <p:cNvSpPr txBox="1"/>
          <p:nvPr/>
        </p:nvSpPr>
        <p:spPr>
          <a:xfrm>
            <a:off x="8820992" y="2090560"/>
            <a:ext cx="312906" cy="369332"/>
          </a:xfrm>
          <a:prstGeom prst="rect">
            <a:avLst/>
          </a:prstGeom>
          <a:noFill/>
        </p:spPr>
        <p:txBody>
          <a:bodyPr wrap="square" rtlCol="0">
            <a:spAutoFit/>
          </a:bodyPr>
          <a:lstStyle/>
          <a:p>
            <a:r>
              <a:rPr lang="it-IT" dirty="0">
                <a:solidFill>
                  <a:schemeClr val="bg1"/>
                </a:solidFill>
              </a:rPr>
              <a:t>0</a:t>
            </a:r>
            <a:endParaRPr lang="en-GB" dirty="0">
              <a:solidFill>
                <a:schemeClr val="bg1"/>
              </a:solidFill>
            </a:endParaRPr>
          </a:p>
        </p:txBody>
      </p:sp>
      <p:sp>
        <p:nvSpPr>
          <p:cNvPr id="31" name="CasellaDiTesto 30">
            <a:extLst>
              <a:ext uri="{FF2B5EF4-FFF2-40B4-BE49-F238E27FC236}">
                <a16:creationId xmlns:a16="http://schemas.microsoft.com/office/drawing/2014/main" id="{25CCAFC9-1388-4CDE-8921-E62E2775E49B}"/>
              </a:ext>
            </a:extLst>
          </p:cNvPr>
          <p:cNvSpPr txBox="1"/>
          <p:nvPr/>
        </p:nvSpPr>
        <p:spPr>
          <a:xfrm>
            <a:off x="10917384" y="2090560"/>
            <a:ext cx="492443" cy="369332"/>
          </a:xfrm>
          <a:prstGeom prst="rect">
            <a:avLst/>
          </a:prstGeom>
          <a:noFill/>
        </p:spPr>
        <p:txBody>
          <a:bodyPr wrap="square" rtlCol="0">
            <a:spAutoFit/>
          </a:bodyPr>
          <a:lstStyle/>
          <a:p>
            <a:r>
              <a:rPr lang="it-IT" dirty="0">
                <a:solidFill>
                  <a:schemeClr val="bg1"/>
                </a:solidFill>
              </a:rPr>
              <a:t>t/2</a:t>
            </a:r>
            <a:endParaRPr lang="en-GB" dirty="0">
              <a:solidFill>
                <a:schemeClr val="bg1"/>
              </a:solidFill>
            </a:endParaRPr>
          </a:p>
        </p:txBody>
      </p:sp>
      <p:cxnSp>
        <p:nvCxnSpPr>
          <p:cNvPr id="36" name="Connettore diritto 35">
            <a:extLst>
              <a:ext uri="{FF2B5EF4-FFF2-40B4-BE49-F238E27FC236}">
                <a16:creationId xmlns:a16="http://schemas.microsoft.com/office/drawing/2014/main" id="{97E3DC41-9F07-46D7-A38C-48FCA19A6281}"/>
              </a:ext>
            </a:extLst>
          </p:cNvPr>
          <p:cNvCxnSpPr>
            <a:cxnSpLocks/>
          </p:cNvCxnSpPr>
          <p:nvPr/>
        </p:nvCxnSpPr>
        <p:spPr>
          <a:xfrm>
            <a:off x="6816236" y="4747431"/>
            <a:ext cx="434736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Connettore diritto 36">
            <a:extLst>
              <a:ext uri="{FF2B5EF4-FFF2-40B4-BE49-F238E27FC236}">
                <a16:creationId xmlns:a16="http://schemas.microsoft.com/office/drawing/2014/main" id="{C4FEB58E-C8A0-46DA-9861-0BF72CB61AB7}"/>
              </a:ext>
            </a:extLst>
          </p:cNvPr>
          <p:cNvCxnSpPr>
            <a:cxnSpLocks/>
          </p:cNvCxnSpPr>
          <p:nvPr/>
        </p:nvCxnSpPr>
        <p:spPr>
          <a:xfrm>
            <a:off x="6816236" y="4635695"/>
            <a:ext cx="0" cy="263769"/>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Connettore diritto 37">
            <a:extLst>
              <a:ext uri="{FF2B5EF4-FFF2-40B4-BE49-F238E27FC236}">
                <a16:creationId xmlns:a16="http://schemas.microsoft.com/office/drawing/2014/main" id="{76EEFE6D-93C6-434F-809E-45EEE38A17C0}"/>
              </a:ext>
            </a:extLst>
          </p:cNvPr>
          <p:cNvCxnSpPr>
            <a:cxnSpLocks/>
          </p:cNvCxnSpPr>
          <p:nvPr/>
        </p:nvCxnSpPr>
        <p:spPr>
          <a:xfrm>
            <a:off x="11163606" y="4635695"/>
            <a:ext cx="0" cy="263769"/>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Connettore diritto 38">
            <a:extLst>
              <a:ext uri="{FF2B5EF4-FFF2-40B4-BE49-F238E27FC236}">
                <a16:creationId xmlns:a16="http://schemas.microsoft.com/office/drawing/2014/main" id="{7E287F1D-9192-48E3-B4EC-1383631156D6}"/>
              </a:ext>
            </a:extLst>
          </p:cNvPr>
          <p:cNvCxnSpPr>
            <a:cxnSpLocks/>
          </p:cNvCxnSpPr>
          <p:nvPr/>
        </p:nvCxnSpPr>
        <p:spPr>
          <a:xfrm>
            <a:off x="8977444" y="4543146"/>
            <a:ext cx="0" cy="377460"/>
          </a:xfrm>
          <a:prstGeom prst="line">
            <a:avLst/>
          </a:prstGeom>
        </p:spPr>
        <p:style>
          <a:lnRef idx="3">
            <a:schemeClr val="accent1"/>
          </a:lnRef>
          <a:fillRef idx="0">
            <a:schemeClr val="accent1"/>
          </a:fillRef>
          <a:effectRef idx="2">
            <a:schemeClr val="accent1"/>
          </a:effectRef>
          <a:fontRef idx="minor">
            <a:schemeClr val="tx1"/>
          </a:fontRef>
        </p:style>
      </p:cxnSp>
      <p:sp>
        <p:nvSpPr>
          <p:cNvPr id="40" name="CasellaDiTesto 39">
            <a:extLst>
              <a:ext uri="{FF2B5EF4-FFF2-40B4-BE49-F238E27FC236}">
                <a16:creationId xmlns:a16="http://schemas.microsoft.com/office/drawing/2014/main" id="{9F6571BB-9C33-43D9-BC78-2275FBEE46BD}"/>
              </a:ext>
            </a:extLst>
          </p:cNvPr>
          <p:cNvSpPr txBox="1"/>
          <p:nvPr/>
        </p:nvSpPr>
        <p:spPr>
          <a:xfrm>
            <a:off x="6638496" y="4000640"/>
            <a:ext cx="312906" cy="369332"/>
          </a:xfrm>
          <a:prstGeom prst="rect">
            <a:avLst/>
          </a:prstGeom>
          <a:noFill/>
        </p:spPr>
        <p:txBody>
          <a:bodyPr wrap="square" rtlCol="0">
            <a:spAutoFit/>
          </a:bodyPr>
          <a:lstStyle/>
          <a:p>
            <a:r>
              <a:rPr lang="it-IT" dirty="0">
                <a:solidFill>
                  <a:schemeClr val="bg1"/>
                </a:solidFill>
              </a:rPr>
              <a:t>0</a:t>
            </a:r>
            <a:endParaRPr lang="en-GB" dirty="0">
              <a:solidFill>
                <a:schemeClr val="bg1"/>
              </a:solidFill>
            </a:endParaRPr>
          </a:p>
        </p:txBody>
      </p:sp>
      <p:sp>
        <p:nvSpPr>
          <p:cNvPr id="41" name="CasellaDiTesto 40">
            <a:extLst>
              <a:ext uri="{FF2B5EF4-FFF2-40B4-BE49-F238E27FC236}">
                <a16:creationId xmlns:a16="http://schemas.microsoft.com/office/drawing/2014/main" id="{0BE1201A-3F5A-48D8-8C65-4EC77AC12CD0}"/>
              </a:ext>
            </a:extLst>
          </p:cNvPr>
          <p:cNvSpPr txBox="1"/>
          <p:nvPr/>
        </p:nvSpPr>
        <p:spPr>
          <a:xfrm>
            <a:off x="8733056" y="4000640"/>
            <a:ext cx="488777" cy="369332"/>
          </a:xfrm>
          <a:prstGeom prst="rect">
            <a:avLst/>
          </a:prstGeom>
          <a:noFill/>
        </p:spPr>
        <p:txBody>
          <a:bodyPr wrap="square" rtlCol="0">
            <a:spAutoFit/>
          </a:bodyPr>
          <a:lstStyle/>
          <a:p>
            <a:r>
              <a:rPr lang="it-IT" dirty="0">
                <a:solidFill>
                  <a:schemeClr val="bg1"/>
                </a:solidFill>
              </a:rPr>
              <a:t>t/2</a:t>
            </a:r>
            <a:endParaRPr lang="en-GB" dirty="0">
              <a:solidFill>
                <a:schemeClr val="bg1"/>
              </a:solidFill>
            </a:endParaRPr>
          </a:p>
        </p:txBody>
      </p:sp>
      <p:sp>
        <p:nvSpPr>
          <p:cNvPr id="42" name="CasellaDiTesto 41">
            <a:extLst>
              <a:ext uri="{FF2B5EF4-FFF2-40B4-BE49-F238E27FC236}">
                <a16:creationId xmlns:a16="http://schemas.microsoft.com/office/drawing/2014/main" id="{B3B36D77-50FD-4473-8EF8-FB22751253EA}"/>
              </a:ext>
            </a:extLst>
          </p:cNvPr>
          <p:cNvSpPr txBox="1"/>
          <p:nvPr/>
        </p:nvSpPr>
        <p:spPr>
          <a:xfrm>
            <a:off x="11007153" y="3991708"/>
            <a:ext cx="312903" cy="378264"/>
          </a:xfrm>
          <a:prstGeom prst="rect">
            <a:avLst/>
          </a:prstGeom>
          <a:noFill/>
        </p:spPr>
        <p:txBody>
          <a:bodyPr wrap="square" rtlCol="0">
            <a:spAutoFit/>
          </a:bodyPr>
          <a:lstStyle/>
          <a:p>
            <a:r>
              <a:rPr lang="it-IT" dirty="0">
                <a:solidFill>
                  <a:schemeClr val="bg1"/>
                </a:solidFill>
              </a:rPr>
              <a:t>t</a:t>
            </a:r>
            <a:endParaRPr lang="en-GB" dirty="0">
              <a:solidFill>
                <a:schemeClr val="bg1"/>
              </a:solidFill>
            </a:endParaRPr>
          </a:p>
        </p:txBody>
      </p:sp>
      <p:sp>
        <p:nvSpPr>
          <p:cNvPr id="51" name="Rettangolo 50">
            <a:extLst>
              <a:ext uri="{FF2B5EF4-FFF2-40B4-BE49-F238E27FC236}">
                <a16:creationId xmlns:a16="http://schemas.microsoft.com/office/drawing/2014/main" id="{6D3D436C-3704-4DBB-86BF-435743B9EC25}"/>
              </a:ext>
            </a:extLst>
          </p:cNvPr>
          <p:cNvSpPr/>
          <p:nvPr/>
        </p:nvSpPr>
        <p:spPr>
          <a:xfrm>
            <a:off x="8984347" y="2668866"/>
            <a:ext cx="2197818" cy="36931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52" name="Rettangolo 51">
            <a:extLst>
              <a:ext uri="{FF2B5EF4-FFF2-40B4-BE49-F238E27FC236}">
                <a16:creationId xmlns:a16="http://schemas.microsoft.com/office/drawing/2014/main" id="{FFE3C63C-2402-445C-A53A-1F759FF6BC37}"/>
              </a:ext>
            </a:extLst>
          </p:cNvPr>
          <p:cNvSpPr/>
          <p:nvPr/>
        </p:nvSpPr>
        <p:spPr>
          <a:xfrm>
            <a:off x="6816234" y="4544101"/>
            <a:ext cx="2161208" cy="36931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53" name="Rettangolo 52">
            <a:extLst>
              <a:ext uri="{FF2B5EF4-FFF2-40B4-BE49-F238E27FC236}">
                <a16:creationId xmlns:a16="http://schemas.microsoft.com/office/drawing/2014/main" id="{BD7D14F6-83AB-4F76-B041-34CDD7F0A6FC}"/>
              </a:ext>
            </a:extLst>
          </p:cNvPr>
          <p:cNvSpPr/>
          <p:nvPr/>
        </p:nvSpPr>
        <p:spPr>
          <a:xfrm>
            <a:off x="6794948" y="2668866"/>
            <a:ext cx="2201270" cy="36931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54" name="Rettangolo 53">
            <a:extLst>
              <a:ext uri="{FF2B5EF4-FFF2-40B4-BE49-F238E27FC236}">
                <a16:creationId xmlns:a16="http://schemas.microsoft.com/office/drawing/2014/main" id="{6B73942E-5368-4BF8-9D61-D90B623789D2}"/>
              </a:ext>
            </a:extLst>
          </p:cNvPr>
          <p:cNvSpPr/>
          <p:nvPr/>
        </p:nvSpPr>
        <p:spPr>
          <a:xfrm>
            <a:off x="8976719" y="4549742"/>
            <a:ext cx="2197821" cy="36931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cxnSp>
        <p:nvCxnSpPr>
          <p:cNvPr id="56" name="Connettore 2 55">
            <a:extLst>
              <a:ext uri="{FF2B5EF4-FFF2-40B4-BE49-F238E27FC236}">
                <a16:creationId xmlns:a16="http://schemas.microsoft.com/office/drawing/2014/main" id="{97E03B3E-94AE-4316-8429-F4473D92823B}"/>
              </a:ext>
            </a:extLst>
          </p:cNvPr>
          <p:cNvCxnSpPr>
            <a:cxnSpLocks/>
            <a:stCxn id="53" idx="2"/>
            <a:endCxn id="54" idx="0"/>
          </p:cNvCxnSpPr>
          <p:nvPr/>
        </p:nvCxnSpPr>
        <p:spPr>
          <a:xfrm>
            <a:off x="7895583" y="3038185"/>
            <a:ext cx="2180047" cy="151155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8" name="Connettore 2 57">
            <a:extLst>
              <a:ext uri="{FF2B5EF4-FFF2-40B4-BE49-F238E27FC236}">
                <a16:creationId xmlns:a16="http://schemas.microsoft.com/office/drawing/2014/main" id="{F58C683A-9E45-4C88-896D-29378152540A}"/>
              </a:ext>
            </a:extLst>
          </p:cNvPr>
          <p:cNvCxnSpPr>
            <a:cxnSpLocks/>
            <a:stCxn id="51" idx="2"/>
            <a:endCxn id="52" idx="0"/>
          </p:cNvCxnSpPr>
          <p:nvPr/>
        </p:nvCxnSpPr>
        <p:spPr>
          <a:xfrm flipH="1">
            <a:off x="7896838" y="3038185"/>
            <a:ext cx="2186418" cy="150591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9" name="Parentesi graffa aperta 58">
            <a:extLst>
              <a:ext uri="{FF2B5EF4-FFF2-40B4-BE49-F238E27FC236}">
                <a16:creationId xmlns:a16="http://schemas.microsoft.com/office/drawing/2014/main" id="{622CC662-7F58-4B18-8AF1-5A04B8F9F47D}"/>
              </a:ext>
            </a:extLst>
          </p:cNvPr>
          <p:cNvSpPr/>
          <p:nvPr/>
        </p:nvSpPr>
        <p:spPr>
          <a:xfrm rot="5400000">
            <a:off x="7822693" y="1386097"/>
            <a:ext cx="145780" cy="22012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0" name="Parentesi graffa aperta 59">
            <a:extLst>
              <a:ext uri="{FF2B5EF4-FFF2-40B4-BE49-F238E27FC236}">
                <a16:creationId xmlns:a16="http://schemas.microsoft.com/office/drawing/2014/main" id="{A2045F59-9421-4520-847F-04B01FB1DA7A}"/>
              </a:ext>
            </a:extLst>
          </p:cNvPr>
          <p:cNvSpPr/>
          <p:nvPr/>
        </p:nvSpPr>
        <p:spPr>
          <a:xfrm rot="5400000">
            <a:off x="10021707" y="1408600"/>
            <a:ext cx="108930" cy="21599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1" name="Parentesi graffa aperta 60">
            <a:extLst>
              <a:ext uri="{FF2B5EF4-FFF2-40B4-BE49-F238E27FC236}">
                <a16:creationId xmlns:a16="http://schemas.microsoft.com/office/drawing/2014/main" id="{7D8839F0-2E0E-464D-BCD3-DCF686E36B63}"/>
              </a:ext>
            </a:extLst>
          </p:cNvPr>
          <p:cNvSpPr/>
          <p:nvPr/>
        </p:nvSpPr>
        <p:spPr>
          <a:xfrm rot="5400000">
            <a:off x="7822692" y="3321352"/>
            <a:ext cx="145780" cy="22012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2" name="Parentesi graffa aperta 61">
            <a:extLst>
              <a:ext uri="{FF2B5EF4-FFF2-40B4-BE49-F238E27FC236}">
                <a16:creationId xmlns:a16="http://schemas.microsoft.com/office/drawing/2014/main" id="{EC93BE5F-5E92-49AA-9350-F08BCCC33409}"/>
              </a:ext>
            </a:extLst>
          </p:cNvPr>
          <p:cNvSpPr/>
          <p:nvPr/>
        </p:nvSpPr>
        <p:spPr>
          <a:xfrm rot="5400000">
            <a:off x="10021706" y="3343855"/>
            <a:ext cx="108930" cy="21599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3" name="Parentesi graffa aperta 62">
            <a:extLst>
              <a:ext uri="{FF2B5EF4-FFF2-40B4-BE49-F238E27FC236}">
                <a16:creationId xmlns:a16="http://schemas.microsoft.com/office/drawing/2014/main" id="{0917E318-7BD4-4796-B670-1076BFFAB72C}"/>
              </a:ext>
            </a:extLst>
          </p:cNvPr>
          <p:cNvSpPr/>
          <p:nvPr/>
        </p:nvSpPr>
        <p:spPr>
          <a:xfrm rot="16200000">
            <a:off x="7841831" y="3938496"/>
            <a:ext cx="145780" cy="22012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4" name="Parentesi graffa aperta 63">
            <a:extLst>
              <a:ext uri="{FF2B5EF4-FFF2-40B4-BE49-F238E27FC236}">
                <a16:creationId xmlns:a16="http://schemas.microsoft.com/office/drawing/2014/main" id="{058FBF14-3608-4C6D-AB57-04A97B0832DB}"/>
              </a:ext>
            </a:extLst>
          </p:cNvPr>
          <p:cNvSpPr/>
          <p:nvPr/>
        </p:nvSpPr>
        <p:spPr>
          <a:xfrm rot="16200000">
            <a:off x="10040845" y="3960999"/>
            <a:ext cx="108930" cy="21599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6" name="Parentesi graffa aperta 65">
            <a:extLst>
              <a:ext uri="{FF2B5EF4-FFF2-40B4-BE49-F238E27FC236}">
                <a16:creationId xmlns:a16="http://schemas.microsoft.com/office/drawing/2014/main" id="{3402782F-0902-4F9C-84F9-4D40A53E40F2}"/>
              </a:ext>
            </a:extLst>
          </p:cNvPr>
          <p:cNvSpPr/>
          <p:nvPr/>
        </p:nvSpPr>
        <p:spPr>
          <a:xfrm rot="16200000">
            <a:off x="7822692" y="2104070"/>
            <a:ext cx="145780" cy="22012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7" name="Parentesi graffa aperta 66">
            <a:extLst>
              <a:ext uri="{FF2B5EF4-FFF2-40B4-BE49-F238E27FC236}">
                <a16:creationId xmlns:a16="http://schemas.microsoft.com/office/drawing/2014/main" id="{FFD91B71-C2E9-4A09-A9FC-4F5FD373DB74}"/>
              </a:ext>
            </a:extLst>
          </p:cNvPr>
          <p:cNvSpPr/>
          <p:nvPr/>
        </p:nvSpPr>
        <p:spPr>
          <a:xfrm rot="16200000">
            <a:off x="10021706" y="2126573"/>
            <a:ext cx="108930" cy="21599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4128754179"/>
      </p:ext>
    </p:extLst>
  </p:cSld>
  <p:clrMapOvr>
    <a:masterClrMapping/>
  </p:clrMapOvr>
  <mc:AlternateContent xmlns:mc="http://schemas.openxmlformats.org/markup-compatibility/2006" xmlns:p14="http://schemas.microsoft.com/office/powerpoint/2010/main">
    <mc:Choice Requires="p14">
      <p:transition spd="slow" p14:dur="2000" advTm="92709">
        <p14:prism isContent="1"/>
      </p:transition>
    </mc:Choice>
    <mc:Fallback xmlns="">
      <p:transition spd="slow" advTm="92709">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Autofit/>
          </a:bodyPr>
          <a:lstStyle/>
          <a:p>
            <a:pPr algn="ctr"/>
            <a:r>
              <a:rPr lang="en-GB" sz="3200" dirty="0">
                <a:solidFill>
                  <a:schemeClr val="bg1"/>
                </a:solidFill>
              </a:rPr>
              <a:t>Chinese Remainder Theorem</a:t>
            </a:r>
          </a:p>
        </p:txBody>
      </p:sp>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1035874" y="1395216"/>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4682"/>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25</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39703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a:p>
            <a:pPr>
              <a:lnSpc>
                <a:spcPct val="90000"/>
              </a:lnSpc>
            </a:pPr>
            <a:endPar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endParaRPr>
          </a:p>
        </p:txBody>
      </p:sp>
      <p:sp>
        <p:nvSpPr>
          <p:cNvPr id="9" name="Segnaposto testo 2">
            <a:extLst>
              <a:ext uri="{FF2B5EF4-FFF2-40B4-BE49-F238E27FC236}">
                <a16:creationId xmlns:a16="http://schemas.microsoft.com/office/drawing/2014/main" id="{862EA9A3-518B-4EA1-828C-E60835047C6A}"/>
              </a:ext>
            </a:extLst>
          </p:cNvPr>
          <p:cNvSpPr txBox="1">
            <a:spLocks/>
          </p:cNvSpPr>
          <p:nvPr/>
        </p:nvSpPr>
        <p:spPr>
          <a:xfrm>
            <a:off x="2216460" y="1913015"/>
            <a:ext cx="8057820" cy="1340804"/>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000" dirty="0">
                <a:solidFill>
                  <a:schemeClr val="bg1"/>
                </a:solidFill>
              </a:rPr>
              <a:t>An element p can be uniquely represented by elements p1, . . . , pn such that pi ∈ R/pi and this allows breaking p into n smaller values p1, . . . , pn can be obviously used to reconstruct the original p.</a:t>
            </a:r>
            <a:endParaRPr lang="en-GB" sz="2000" u="sng" dirty="0">
              <a:solidFill>
                <a:schemeClr val="bg1"/>
              </a:solidFill>
            </a:endParaRPr>
          </a:p>
        </p:txBody>
      </p:sp>
      <p:sp>
        <p:nvSpPr>
          <p:cNvPr id="13" name="Segnaposto testo 2">
            <a:extLst>
              <a:ext uri="{FF2B5EF4-FFF2-40B4-BE49-F238E27FC236}">
                <a16:creationId xmlns:a16="http://schemas.microsoft.com/office/drawing/2014/main" id="{C18B41EE-2FED-4715-88E9-77FF0E4D9783}"/>
              </a:ext>
            </a:extLst>
          </p:cNvPr>
          <p:cNvSpPr txBox="1">
            <a:spLocks/>
          </p:cNvSpPr>
          <p:nvPr/>
        </p:nvSpPr>
        <p:spPr>
          <a:xfrm>
            <a:off x="1394110" y="3854035"/>
            <a:ext cx="3420681" cy="619066"/>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800" dirty="0">
                <a:solidFill>
                  <a:srgbClr val="822434"/>
                </a:solidFill>
              </a:rPr>
              <a:t>Big numbers issue</a:t>
            </a:r>
            <a:endParaRPr lang="en-GB" sz="2800" u="sng" dirty="0">
              <a:solidFill>
                <a:srgbClr val="822434"/>
              </a:solidFill>
            </a:endParaRPr>
          </a:p>
        </p:txBody>
      </p:sp>
      <p:sp>
        <p:nvSpPr>
          <p:cNvPr id="14" name="Segnaposto testo 2">
            <a:extLst>
              <a:ext uri="{FF2B5EF4-FFF2-40B4-BE49-F238E27FC236}">
                <a16:creationId xmlns:a16="http://schemas.microsoft.com/office/drawing/2014/main" id="{F3754C6A-A5E4-4934-9A32-D58EF1576AE6}"/>
              </a:ext>
            </a:extLst>
          </p:cNvPr>
          <p:cNvSpPr txBox="1">
            <a:spLocks/>
          </p:cNvSpPr>
          <p:nvPr/>
        </p:nvSpPr>
        <p:spPr>
          <a:xfrm>
            <a:off x="7321190" y="3854035"/>
            <a:ext cx="3873016" cy="619066"/>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800" dirty="0">
                <a:solidFill>
                  <a:srgbClr val="822434"/>
                </a:solidFill>
              </a:rPr>
              <a:t>Parallel computation</a:t>
            </a:r>
            <a:endParaRPr lang="en-GB" sz="2800" u="sng" dirty="0">
              <a:solidFill>
                <a:srgbClr val="822434"/>
              </a:solidFill>
            </a:endParaRPr>
          </a:p>
        </p:txBody>
      </p:sp>
      <p:sp>
        <p:nvSpPr>
          <p:cNvPr id="15" name="Segnaposto testo 2">
            <a:extLst>
              <a:ext uri="{FF2B5EF4-FFF2-40B4-BE49-F238E27FC236}">
                <a16:creationId xmlns:a16="http://schemas.microsoft.com/office/drawing/2014/main" id="{36830E72-0CBD-4525-AA2D-C4E4219DA3B4}"/>
              </a:ext>
            </a:extLst>
          </p:cNvPr>
          <p:cNvSpPr txBox="1">
            <a:spLocks/>
          </p:cNvSpPr>
          <p:nvPr/>
        </p:nvSpPr>
        <p:spPr>
          <a:xfrm>
            <a:off x="1235359" y="5047377"/>
            <a:ext cx="3738181" cy="6190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it-IT" sz="2800" u="sng" dirty="0">
                <a:solidFill>
                  <a:schemeClr val="bg1"/>
                </a:solidFill>
              </a:rPr>
              <a:t>S</a:t>
            </a:r>
            <a:r>
              <a:rPr lang="en-GB" sz="2800" u="sng" dirty="0" err="1">
                <a:solidFill>
                  <a:schemeClr val="bg1"/>
                </a:solidFill>
              </a:rPr>
              <a:t>plitting</a:t>
            </a:r>
            <a:r>
              <a:rPr lang="en-GB" sz="2800" u="sng" dirty="0">
                <a:solidFill>
                  <a:schemeClr val="bg1"/>
                </a:solidFill>
              </a:rPr>
              <a:t> t parameter</a:t>
            </a:r>
          </a:p>
        </p:txBody>
      </p:sp>
      <p:sp>
        <p:nvSpPr>
          <p:cNvPr id="16" name="Segnaposto testo 2">
            <a:extLst>
              <a:ext uri="{FF2B5EF4-FFF2-40B4-BE49-F238E27FC236}">
                <a16:creationId xmlns:a16="http://schemas.microsoft.com/office/drawing/2014/main" id="{80F7E6E9-09DA-48D5-B382-428F8B3E5464}"/>
              </a:ext>
            </a:extLst>
          </p:cNvPr>
          <p:cNvSpPr txBox="1">
            <a:spLocks/>
          </p:cNvSpPr>
          <p:nvPr/>
        </p:nvSpPr>
        <p:spPr>
          <a:xfrm>
            <a:off x="7218534" y="5047377"/>
            <a:ext cx="4078328" cy="61906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it-IT" sz="2800" u="sng" dirty="0">
                <a:solidFill>
                  <a:schemeClr val="bg1"/>
                </a:solidFill>
              </a:rPr>
              <a:t>Multiple CRT </a:t>
            </a:r>
            <a:r>
              <a:rPr lang="it-IT" sz="2800" u="sng" dirty="0" err="1">
                <a:solidFill>
                  <a:schemeClr val="bg1"/>
                </a:solidFill>
              </a:rPr>
              <a:t>Batching</a:t>
            </a:r>
            <a:endParaRPr lang="en-GB" sz="2800" u="sng" dirty="0">
              <a:solidFill>
                <a:schemeClr val="bg1"/>
              </a:solidFill>
            </a:endParaRPr>
          </a:p>
        </p:txBody>
      </p:sp>
      <p:cxnSp>
        <p:nvCxnSpPr>
          <p:cNvPr id="7" name="Connettore 2 6">
            <a:extLst>
              <a:ext uri="{FF2B5EF4-FFF2-40B4-BE49-F238E27FC236}">
                <a16:creationId xmlns:a16="http://schemas.microsoft.com/office/drawing/2014/main" id="{49747AE5-260D-40B5-99B8-3B11FAED927D}"/>
              </a:ext>
            </a:extLst>
          </p:cNvPr>
          <p:cNvCxnSpPr>
            <a:stCxn id="13" idx="2"/>
            <a:endCxn id="15" idx="0"/>
          </p:cNvCxnSpPr>
          <p:nvPr/>
        </p:nvCxnSpPr>
        <p:spPr>
          <a:xfrm flipH="1">
            <a:off x="3104450" y="4473101"/>
            <a:ext cx="1" cy="57427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7" name="Connettore 2 16">
            <a:extLst>
              <a:ext uri="{FF2B5EF4-FFF2-40B4-BE49-F238E27FC236}">
                <a16:creationId xmlns:a16="http://schemas.microsoft.com/office/drawing/2014/main" id="{C08C6D15-720C-4023-B7AC-CA9E66A0231D}"/>
              </a:ext>
            </a:extLst>
          </p:cNvPr>
          <p:cNvCxnSpPr>
            <a:stCxn id="14" idx="2"/>
            <a:endCxn id="16" idx="0"/>
          </p:cNvCxnSpPr>
          <p:nvPr/>
        </p:nvCxnSpPr>
        <p:spPr>
          <a:xfrm>
            <a:off x="9257698" y="4473101"/>
            <a:ext cx="0" cy="5742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9" name="Connettore 2 18">
            <a:extLst>
              <a:ext uri="{FF2B5EF4-FFF2-40B4-BE49-F238E27FC236}">
                <a16:creationId xmlns:a16="http://schemas.microsoft.com/office/drawing/2014/main" id="{49781C25-0C3E-47BD-85C0-B6BE737C3F0B}"/>
              </a:ext>
            </a:extLst>
          </p:cNvPr>
          <p:cNvCxnSpPr>
            <a:stCxn id="9" idx="2"/>
            <a:endCxn id="13" idx="0"/>
          </p:cNvCxnSpPr>
          <p:nvPr/>
        </p:nvCxnSpPr>
        <p:spPr>
          <a:xfrm flipH="1">
            <a:off x="3104451" y="3253819"/>
            <a:ext cx="3140919" cy="600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FE7616AB-1F1D-4DB2-8AB3-5482516347F3}"/>
              </a:ext>
            </a:extLst>
          </p:cNvPr>
          <p:cNvCxnSpPr>
            <a:stCxn id="9" idx="2"/>
            <a:endCxn id="14" idx="0"/>
          </p:cNvCxnSpPr>
          <p:nvPr/>
        </p:nvCxnSpPr>
        <p:spPr>
          <a:xfrm>
            <a:off x="6245370" y="3253819"/>
            <a:ext cx="3012328" cy="600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995433"/>
      </p:ext>
    </p:extLst>
  </p:cSld>
  <p:clrMapOvr>
    <a:masterClrMapping/>
  </p:clrMapOvr>
  <mc:AlternateContent xmlns:mc="http://schemas.openxmlformats.org/markup-compatibility/2006" xmlns:p14="http://schemas.microsoft.com/office/powerpoint/2010/main">
    <mc:Choice Requires="p14">
      <p:transition spd="slow" p14:dur="2000" advTm="133376">
        <p14:ferris dir="l"/>
      </p:transition>
    </mc:Choice>
    <mc:Fallback xmlns="">
      <p:transition spd="slow" advTm="133376">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4682"/>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26</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39703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a:p>
            <a:pPr>
              <a:lnSpc>
                <a:spcPct val="90000"/>
              </a:lnSpc>
            </a:pPr>
            <a:endPar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endParaRPr>
          </a:p>
        </p:txBody>
      </p:sp>
      <p:sp>
        <p:nvSpPr>
          <p:cNvPr id="19" name="Titolo 1">
            <a:extLst>
              <a:ext uri="{FF2B5EF4-FFF2-40B4-BE49-F238E27FC236}">
                <a16:creationId xmlns:a16="http://schemas.microsoft.com/office/drawing/2014/main" id="{1DF76593-6883-4E1D-9B40-1C909B812E3E}"/>
              </a:ext>
            </a:extLst>
          </p:cNvPr>
          <p:cNvSpPr>
            <a:spLocks noGrp="1"/>
          </p:cNvSpPr>
          <p:nvPr>
            <p:ph type="title"/>
          </p:nvPr>
        </p:nvSpPr>
        <p:spPr>
          <a:xfrm>
            <a:off x="1066598" y="553257"/>
            <a:ext cx="10071440" cy="720437"/>
          </a:xfrm>
        </p:spPr>
        <p:txBody>
          <a:bodyPr>
            <a:noAutofit/>
          </a:bodyPr>
          <a:lstStyle/>
          <a:p>
            <a:pPr algn="ctr"/>
            <a:r>
              <a:rPr lang="en-GB" sz="3200" dirty="0">
                <a:solidFill>
                  <a:schemeClr val="bg1"/>
                </a:solidFill>
              </a:rPr>
              <a:t>The </a:t>
            </a:r>
            <a:r>
              <a:rPr lang="en-GB" sz="3200" dirty="0" err="1">
                <a:solidFill>
                  <a:schemeClr val="bg1"/>
                </a:solidFill>
              </a:rPr>
              <a:t>cryptonet</a:t>
            </a:r>
            <a:endParaRPr lang="en-GB" sz="3200" dirty="0">
              <a:solidFill>
                <a:schemeClr val="bg1"/>
              </a:solidFill>
            </a:endParaRPr>
          </a:p>
        </p:txBody>
      </p:sp>
      <p:cxnSp>
        <p:nvCxnSpPr>
          <p:cNvPr id="20" name="Connettore diritto 19">
            <a:extLst>
              <a:ext uri="{FF2B5EF4-FFF2-40B4-BE49-F238E27FC236}">
                <a16:creationId xmlns:a16="http://schemas.microsoft.com/office/drawing/2014/main" id="{B2AF6A7C-A2ED-4CA6-B0DA-F78B4812816A}"/>
              </a:ext>
            </a:extLst>
          </p:cNvPr>
          <p:cNvCxnSpPr>
            <a:cxnSpLocks/>
          </p:cNvCxnSpPr>
          <p:nvPr/>
        </p:nvCxnSpPr>
        <p:spPr>
          <a:xfrm>
            <a:off x="973481" y="1456762"/>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21" name="Segnaposto testo 2">
            <a:extLst>
              <a:ext uri="{FF2B5EF4-FFF2-40B4-BE49-F238E27FC236}">
                <a16:creationId xmlns:a16="http://schemas.microsoft.com/office/drawing/2014/main" id="{58DA7E15-368D-41B0-9D51-A8D56D22D3F9}"/>
              </a:ext>
            </a:extLst>
          </p:cNvPr>
          <p:cNvSpPr txBox="1">
            <a:spLocks/>
          </p:cNvSpPr>
          <p:nvPr/>
        </p:nvSpPr>
        <p:spPr>
          <a:xfrm>
            <a:off x="6096000" y="2178899"/>
            <a:ext cx="4901712" cy="3369044"/>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000" dirty="0">
                <a:solidFill>
                  <a:schemeClr val="bg1"/>
                </a:solidFill>
              </a:rPr>
              <a:t>The encrypted version of the network uses two parameters t exploiting the CRT technique as in the original paper. As well as the t parameter, the parameter q is selected to match the original scheme: in particular the network is evaluated separately for each parameter t and the final result given by each scheme is than composed and evaluated together so that to reconstruct the congruent result starting from its decomposition. </a:t>
            </a:r>
            <a:endParaRPr lang="en-GB" sz="2000" u="sng" dirty="0">
              <a:solidFill>
                <a:schemeClr val="bg1"/>
              </a:solidFill>
            </a:endParaRPr>
          </a:p>
        </p:txBody>
      </p:sp>
      <p:graphicFrame>
        <p:nvGraphicFramePr>
          <p:cNvPr id="13" name="Diagramma 12">
            <a:extLst>
              <a:ext uri="{FF2B5EF4-FFF2-40B4-BE49-F238E27FC236}">
                <a16:creationId xmlns:a16="http://schemas.microsoft.com/office/drawing/2014/main" id="{4A83BFA3-C3FF-4F82-AB3D-01A70DDB3AB5}"/>
              </a:ext>
            </a:extLst>
          </p:cNvPr>
          <p:cNvGraphicFramePr/>
          <p:nvPr>
            <p:extLst>
              <p:ext uri="{D42A27DB-BD31-4B8C-83A1-F6EECF244321}">
                <p14:modId xmlns:p14="http://schemas.microsoft.com/office/powerpoint/2010/main" val="2358252686"/>
              </p:ext>
            </p:extLst>
          </p:nvPr>
        </p:nvGraphicFramePr>
        <p:xfrm>
          <a:off x="1194288" y="1909369"/>
          <a:ext cx="4234050" cy="39081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6581815"/>
      </p:ext>
    </p:extLst>
  </p:cSld>
  <p:clrMapOvr>
    <a:masterClrMapping/>
  </p:clrMapOvr>
  <p:transition spd="slow" advTm="49311">
    <p:cover/>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Immagine 4" descr="Immagine che contiene screenshot&#10;&#10;Descrizione generata automaticamente">
            <a:extLst>
              <a:ext uri="{FF2B5EF4-FFF2-40B4-BE49-F238E27FC236}">
                <a16:creationId xmlns:a16="http://schemas.microsoft.com/office/drawing/2014/main" id="{ADCE6898-8B32-467F-B2D7-68EAB7BD8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745803"/>
            <a:ext cx="3211596" cy="1253306"/>
          </a:xfrm>
          <a:prstGeom prst="rect">
            <a:avLst/>
          </a:prstGeom>
        </p:spPr>
      </p:pic>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Autofit/>
          </a:bodyPr>
          <a:lstStyle/>
          <a:p>
            <a:pPr algn="ctr"/>
            <a:br>
              <a:rPr lang="it-IT" sz="3200" dirty="0">
                <a:solidFill>
                  <a:schemeClr val="bg1"/>
                </a:solidFill>
              </a:rPr>
            </a:br>
            <a:r>
              <a:rPr lang="it-IT" sz="3200" dirty="0" err="1">
                <a:solidFill>
                  <a:schemeClr val="bg1"/>
                </a:solidFill>
              </a:rPr>
              <a:t>SImD</a:t>
            </a:r>
            <a:r>
              <a:rPr lang="it-IT" sz="3200" dirty="0">
                <a:solidFill>
                  <a:schemeClr val="bg1"/>
                </a:solidFill>
              </a:rPr>
              <a:t> </a:t>
            </a:r>
            <a:r>
              <a:rPr lang="en-GB" sz="3200" dirty="0">
                <a:solidFill>
                  <a:schemeClr val="bg1"/>
                </a:solidFill>
              </a:rPr>
              <a:t>operations</a:t>
            </a:r>
          </a:p>
        </p:txBody>
      </p:sp>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973481" y="1456762"/>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4682"/>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27</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244682"/>
          </a:xfrm>
          <a:prstGeom prst="rect">
            <a:avLst/>
          </a:prstGeom>
        </p:spPr>
        <p:txBody>
          <a:bodyPr wrap="square">
            <a:spAutoFit/>
          </a:bodyPr>
          <a:lstStyle/>
          <a:p>
            <a:pPr>
              <a:lnSpc>
                <a:spcPct val="90000"/>
              </a:lnSpc>
            </a:pPr>
            <a:r>
              <a:rPr lang="en-GB" sz="110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endPar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endParaRPr>
          </a:p>
        </p:txBody>
      </p:sp>
      <p:sp>
        <p:nvSpPr>
          <p:cNvPr id="9" name="Segnaposto testo 2">
            <a:extLst>
              <a:ext uri="{FF2B5EF4-FFF2-40B4-BE49-F238E27FC236}">
                <a16:creationId xmlns:a16="http://schemas.microsoft.com/office/drawing/2014/main" id="{610272B8-0CF0-4C04-8FF0-56C321C0C95C}"/>
              </a:ext>
            </a:extLst>
          </p:cNvPr>
          <p:cNvSpPr txBox="1">
            <a:spLocks/>
          </p:cNvSpPr>
          <p:nvPr/>
        </p:nvSpPr>
        <p:spPr>
          <a:xfrm>
            <a:off x="742950" y="4262312"/>
            <a:ext cx="4901712" cy="1805648"/>
          </a:xfrm>
          <a:prstGeom prst="rect">
            <a:avLst/>
          </a:prstGeom>
        </p:spPr>
        <p:txBody>
          <a:bodyPr vert="horz" lIns="91440" tIns="45720" rIns="91440" bIns="45720" rtlCol="0" anchor="t">
            <a:normAutofit fontScale="625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000" dirty="0">
                <a:solidFill>
                  <a:schemeClr val="bg1"/>
                </a:solidFill>
              </a:rPr>
              <a:t>Let consider </a:t>
            </a:r>
            <a:r>
              <a:rPr lang="en-GB" sz="2000" dirty="0">
                <a:solidFill>
                  <a:srgbClr val="822434"/>
                </a:solidFill>
              </a:rPr>
              <a:t>(im_0, . . . , </a:t>
            </a:r>
            <a:r>
              <a:rPr lang="en-GB" sz="2000" dirty="0" err="1">
                <a:solidFill>
                  <a:srgbClr val="822434"/>
                </a:solidFill>
              </a:rPr>
              <a:t>im_n</a:t>
            </a:r>
            <a:r>
              <a:rPr lang="en-GB" sz="2000" dirty="0">
                <a:solidFill>
                  <a:srgbClr val="822434"/>
                </a:solidFill>
              </a:rPr>
              <a:t>) </a:t>
            </a:r>
            <a:r>
              <a:rPr lang="en-GB" sz="2000" dirty="0">
                <a:solidFill>
                  <a:schemeClr val="bg1"/>
                </a:solidFill>
              </a:rPr>
              <a:t>images such that</a:t>
            </a:r>
            <a:br>
              <a:rPr lang="en-GB" sz="2000" dirty="0">
                <a:solidFill>
                  <a:schemeClr val="bg1"/>
                </a:solidFill>
              </a:rPr>
            </a:br>
            <a:r>
              <a:rPr lang="en-GB" sz="2000" dirty="0" err="1">
                <a:solidFill>
                  <a:srgbClr val="822434"/>
                </a:solidFill>
              </a:rPr>
              <a:t>im_i</a:t>
            </a:r>
            <a:r>
              <a:rPr lang="en-GB" sz="2000" dirty="0">
                <a:solidFill>
                  <a:srgbClr val="822434"/>
                </a:solidFill>
              </a:rPr>
              <a:t> ≡ (pxi_0, . . . , pxi_224)  </a:t>
            </a:r>
            <a:r>
              <a:rPr lang="en-GB" sz="2000" dirty="0">
                <a:solidFill>
                  <a:schemeClr val="bg1"/>
                </a:solidFill>
              </a:rPr>
              <a:t>where </a:t>
            </a:r>
            <a:r>
              <a:rPr lang="en-GB" sz="2000" dirty="0" err="1">
                <a:solidFill>
                  <a:srgbClr val="822434"/>
                </a:solidFill>
              </a:rPr>
              <a:t>pxi_j</a:t>
            </a:r>
            <a:r>
              <a:rPr lang="en-GB" sz="2000" dirty="0">
                <a:solidFill>
                  <a:schemeClr val="bg1"/>
                </a:solidFill>
              </a:rPr>
              <a:t> is the j-</a:t>
            </a:r>
            <a:r>
              <a:rPr lang="en-GB" sz="2000" dirty="0" err="1">
                <a:solidFill>
                  <a:schemeClr val="bg1"/>
                </a:solidFill>
              </a:rPr>
              <a:t>th</a:t>
            </a:r>
            <a:r>
              <a:rPr lang="en-GB" sz="2000" dirty="0">
                <a:solidFill>
                  <a:schemeClr val="bg1"/>
                </a:solidFill>
              </a:rPr>
              <a:t> encoded pixel of the i-</a:t>
            </a:r>
            <a:r>
              <a:rPr lang="en-GB" sz="2000" dirty="0" err="1">
                <a:solidFill>
                  <a:schemeClr val="bg1"/>
                </a:solidFill>
              </a:rPr>
              <a:t>th</a:t>
            </a:r>
            <a:r>
              <a:rPr lang="en-GB" sz="2000" dirty="0">
                <a:solidFill>
                  <a:schemeClr val="bg1"/>
                </a:solidFill>
              </a:rPr>
              <a:t> image. </a:t>
            </a:r>
          </a:p>
          <a:p>
            <a:r>
              <a:rPr lang="en-GB" sz="2000" dirty="0">
                <a:solidFill>
                  <a:schemeClr val="bg1"/>
                </a:solidFill>
              </a:rPr>
              <a:t>The j-</a:t>
            </a:r>
            <a:r>
              <a:rPr lang="en-GB" sz="2000" dirty="0" err="1">
                <a:solidFill>
                  <a:schemeClr val="bg1"/>
                </a:solidFill>
              </a:rPr>
              <a:t>th</a:t>
            </a:r>
            <a:r>
              <a:rPr lang="en-GB" sz="2000" dirty="0">
                <a:solidFill>
                  <a:schemeClr val="bg1"/>
                </a:solidFill>
              </a:rPr>
              <a:t> cyphertext </a:t>
            </a:r>
            <a:r>
              <a:rPr lang="en-GB" sz="2000" dirty="0" err="1">
                <a:solidFill>
                  <a:srgbClr val="822434"/>
                </a:solidFill>
              </a:rPr>
              <a:t>c_j</a:t>
            </a:r>
            <a:r>
              <a:rPr lang="en-GB" sz="2000" dirty="0">
                <a:solidFill>
                  <a:schemeClr val="bg1"/>
                </a:solidFill>
              </a:rPr>
              <a:t> is generated through the application of the encryption function </a:t>
            </a:r>
            <a:r>
              <a:rPr lang="en-GB" sz="2000" dirty="0" err="1">
                <a:solidFill>
                  <a:srgbClr val="822434"/>
                </a:solidFill>
              </a:rPr>
              <a:t>enc_pk</a:t>
            </a:r>
            <a:r>
              <a:rPr lang="en-GB" sz="2000" dirty="0">
                <a:solidFill>
                  <a:srgbClr val="822434"/>
                </a:solidFill>
              </a:rPr>
              <a:t>(•) </a:t>
            </a:r>
            <a:r>
              <a:rPr lang="en-GB" sz="2000" dirty="0">
                <a:solidFill>
                  <a:schemeClr val="bg1"/>
                </a:solidFill>
              </a:rPr>
              <a:t>to the set </a:t>
            </a:r>
            <a:r>
              <a:rPr lang="en-GB" sz="2000" dirty="0" err="1">
                <a:solidFill>
                  <a:srgbClr val="822434"/>
                </a:solidFill>
              </a:rPr>
              <a:t>Pj</a:t>
            </a:r>
            <a:r>
              <a:rPr lang="en-GB" sz="2000" dirty="0">
                <a:solidFill>
                  <a:srgbClr val="822434"/>
                </a:solidFill>
              </a:rPr>
              <a:t> ≡ (px0_j , px1_j , . . . , </a:t>
            </a:r>
            <a:r>
              <a:rPr lang="en-GB" sz="2000" dirty="0" err="1">
                <a:solidFill>
                  <a:srgbClr val="822434"/>
                </a:solidFill>
              </a:rPr>
              <a:t>pxn_j</a:t>
            </a:r>
            <a:r>
              <a:rPr lang="en-GB" sz="2000" dirty="0">
                <a:solidFill>
                  <a:srgbClr val="822434"/>
                </a:solidFill>
              </a:rPr>
              <a:t>) </a:t>
            </a:r>
            <a:r>
              <a:rPr lang="en-GB" sz="2000" dirty="0">
                <a:solidFill>
                  <a:schemeClr val="bg1"/>
                </a:solidFill>
              </a:rPr>
              <a:t>given the public key pk:</a:t>
            </a:r>
          </a:p>
          <a:p>
            <a:r>
              <a:rPr lang="en-GB" sz="2000" dirty="0" err="1">
                <a:solidFill>
                  <a:srgbClr val="822434"/>
                </a:solidFill>
              </a:rPr>
              <a:t>c_j</a:t>
            </a:r>
            <a:r>
              <a:rPr lang="en-GB" sz="2000" dirty="0">
                <a:solidFill>
                  <a:srgbClr val="822434"/>
                </a:solidFill>
              </a:rPr>
              <a:t> = </a:t>
            </a:r>
            <a:r>
              <a:rPr lang="en-GB" sz="2000" dirty="0" err="1">
                <a:solidFill>
                  <a:srgbClr val="822434"/>
                </a:solidFill>
              </a:rPr>
              <a:t>enc_pk</a:t>
            </a:r>
            <a:r>
              <a:rPr lang="en-GB" sz="2000" dirty="0">
                <a:solidFill>
                  <a:srgbClr val="822434"/>
                </a:solidFill>
              </a:rPr>
              <a:t>(</a:t>
            </a:r>
            <a:r>
              <a:rPr lang="en-GB" sz="2000" dirty="0" err="1">
                <a:solidFill>
                  <a:srgbClr val="822434"/>
                </a:solidFill>
              </a:rPr>
              <a:t>Pj</a:t>
            </a:r>
            <a:r>
              <a:rPr lang="en-GB" sz="2000" dirty="0">
                <a:solidFill>
                  <a:srgbClr val="822434"/>
                </a:solidFill>
              </a:rPr>
              <a:t>), j ∈ (0, 224), </a:t>
            </a:r>
          </a:p>
          <a:p>
            <a:r>
              <a:rPr lang="en-GB" sz="2000" dirty="0" err="1">
                <a:solidFill>
                  <a:srgbClr val="822434"/>
                </a:solidFill>
              </a:rPr>
              <a:t>Pj</a:t>
            </a:r>
            <a:r>
              <a:rPr lang="en-GB" sz="2000" dirty="0">
                <a:solidFill>
                  <a:srgbClr val="822434"/>
                </a:solidFill>
              </a:rPr>
              <a:t> ≡ (px0_j , px1_j , . . . , </a:t>
            </a:r>
            <a:r>
              <a:rPr lang="en-GB" sz="2000" dirty="0" err="1">
                <a:solidFill>
                  <a:srgbClr val="822434"/>
                </a:solidFill>
              </a:rPr>
              <a:t>pxn_j</a:t>
            </a:r>
            <a:r>
              <a:rPr lang="it-IT" sz="2000" dirty="0">
                <a:solidFill>
                  <a:srgbClr val="822434"/>
                </a:solidFill>
              </a:rPr>
              <a:t>)</a:t>
            </a:r>
            <a:endParaRPr lang="en-GB" sz="2000" dirty="0">
              <a:solidFill>
                <a:srgbClr val="822434"/>
              </a:solidFill>
            </a:endParaRPr>
          </a:p>
        </p:txBody>
      </p:sp>
      <p:cxnSp>
        <p:nvCxnSpPr>
          <p:cNvPr id="22" name="Connettore 2 21">
            <a:extLst>
              <a:ext uri="{FF2B5EF4-FFF2-40B4-BE49-F238E27FC236}">
                <a16:creationId xmlns:a16="http://schemas.microsoft.com/office/drawing/2014/main" id="{551F7FBD-253A-4746-8D1F-CEBDEF8457E5}"/>
              </a:ext>
            </a:extLst>
          </p:cNvPr>
          <p:cNvCxnSpPr>
            <a:cxnSpLocks/>
          </p:cNvCxnSpPr>
          <p:nvPr/>
        </p:nvCxnSpPr>
        <p:spPr>
          <a:xfrm flipV="1">
            <a:off x="2127144" y="2416857"/>
            <a:ext cx="841033" cy="89872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55" name="Connettore 2 54">
            <a:extLst>
              <a:ext uri="{FF2B5EF4-FFF2-40B4-BE49-F238E27FC236}">
                <a16:creationId xmlns:a16="http://schemas.microsoft.com/office/drawing/2014/main" id="{475EF12A-D2B6-48DD-B149-B11C3DAE93ED}"/>
              </a:ext>
            </a:extLst>
          </p:cNvPr>
          <p:cNvCxnSpPr>
            <a:cxnSpLocks/>
          </p:cNvCxnSpPr>
          <p:nvPr/>
        </p:nvCxnSpPr>
        <p:spPr>
          <a:xfrm flipV="1">
            <a:off x="2483726" y="2444877"/>
            <a:ext cx="814812" cy="87070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57" name="Connettore 2 56">
            <a:extLst>
              <a:ext uri="{FF2B5EF4-FFF2-40B4-BE49-F238E27FC236}">
                <a16:creationId xmlns:a16="http://schemas.microsoft.com/office/drawing/2014/main" id="{EEAC3FDC-B791-4E09-9600-6D2F4C2F229D}"/>
              </a:ext>
            </a:extLst>
          </p:cNvPr>
          <p:cNvCxnSpPr>
            <a:cxnSpLocks/>
          </p:cNvCxnSpPr>
          <p:nvPr/>
        </p:nvCxnSpPr>
        <p:spPr>
          <a:xfrm flipV="1">
            <a:off x="3713850" y="2519804"/>
            <a:ext cx="770994" cy="823876"/>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32" name="CasellaDiTesto 31">
            <a:extLst>
              <a:ext uri="{FF2B5EF4-FFF2-40B4-BE49-F238E27FC236}">
                <a16:creationId xmlns:a16="http://schemas.microsoft.com/office/drawing/2014/main" id="{F34B9ABF-D0AA-4C1B-A4D0-BE2D0FCE2842}"/>
              </a:ext>
            </a:extLst>
          </p:cNvPr>
          <p:cNvSpPr txBox="1"/>
          <p:nvPr/>
        </p:nvSpPr>
        <p:spPr>
          <a:xfrm>
            <a:off x="2341250" y="2124298"/>
            <a:ext cx="772298" cy="369332"/>
          </a:xfrm>
          <a:prstGeom prst="rect">
            <a:avLst/>
          </a:prstGeom>
          <a:noFill/>
        </p:spPr>
        <p:txBody>
          <a:bodyPr wrap="square" rtlCol="0">
            <a:spAutoFit/>
          </a:bodyPr>
          <a:lstStyle/>
          <a:p>
            <a:r>
              <a:rPr lang="it-IT" dirty="0">
                <a:solidFill>
                  <a:srgbClr val="822434"/>
                </a:solidFill>
              </a:rPr>
              <a:t>Im_0</a:t>
            </a:r>
            <a:endParaRPr lang="en-GB" dirty="0">
              <a:solidFill>
                <a:srgbClr val="822434"/>
              </a:solidFill>
            </a:endParaRPr>
          </a:p>
        </p:txBody>
      </p:sp>
      <p:sp>
        <p:nvSpPr>
          <p:cNvPr id="69" name="CasellaDiTesto 68">
            <a:extLst>
              <a:ext uri="{FF2B5EF4-FFF2-40B4-BE49-F238E27FC236}">
                <a16:creationId xmlns:a16="http://schemas.microsoft.com/office/drawing/2014/main" id="{76B88422-C804-432D-A93A-BA9944C69DF2}"/>
              </a:ext>
            </a:extLst>
          </p:cNvPr>
          <p:cNvSpPr txBox="1"/>
          <p:nvPr/>
        </p:nvSpPr>
        <p:spPr>
          <a:xfrm>
            <a:off x="3048363" y="2124298"/>
            <a:ext cx="960503" cy="369332"/>
          </a:xfrm>
          <a:prstGeom prst="rect">
            <a:avLst/>
          </a:prstGeom>
          <a:noFill/>
        </p:spPr>
        <p:txBody>
          <a:bodyPr wrap="square" rtlCol="0">
            <a:spAutoFit/>
          </a:bodyPr>
          <a:lstStyle/>
          <a:p>
            <a:r>
              <a:rPr lang="it-IT" dirty="0">
                <a:solidFill>
                  <a:srgbClr val="822434"/>
                </a:solidFill>
              </a:rPr>
              <a:t>Im_1</a:t>
            </a:r>
            <a:endParaRPr lang="en-GB" dirty="0">
              <a:solidFill>
                <a:srgbClr val="822434"/>
              </a:solidFill>
            </a:endParaRPr>
          </a:p>
        </p:txBody>
      </p:sp>
      <p:sp>
        <p:nvSpPr>
          <p:cNvPr id="70" name="CasellaDiTesto 69">
            <a:extLst>
              <a:ext uri="{FF2B5EF4-FFF2-40B4-BE49-F238E27FC236}">
                <a16:creationId xmlns:a16="http://schemas.microsoft.com/office/drawing/2014/main" id="{C5F546AB-8AE8-4224-B947-B45C83D6410D}"/>
              </a:ext>
            </a:extLst>
          </p:cNvPr>
          <p:cNvSpPr txBox="1"/>
          <p:nvPr/>
        </p:nvSpPr>
        <p:spPr>
          <a:xfrm>
            <a:off x="4099347" y="2133508"/>
            <a:ext cx="770995" cy="369332"/>
          </a:xfrm>
          <a:prstGeom prst="rect">
            <a:avLst/>
          </a:prstGeom>
          <a:noFill/>
        </p:spPr>
        <p:txBody>
          <a:bodyPr wrap="square" rtlCol="0">
            <a:spAutoFit/>
          </a:bodyPr>
          <a:lstStyle/>
          <a:p>
            <a:r>
              <a:rPr lang="it-IT" dirty="0" err="1">
                <a:solidFill>
                  <a:srgbClr val="822434"/>
                </a:solidFill>
              </a:rPr>
              <a:t>Im_n</a:t>
            </a:r>
            <a:endParaRPr lang="en-GB" dirty="0">
              <a:solidFill>
                <a:srgbClr val="822434"/>
              </a:solidFill>
            </a:endParaRPr>
          </a:p>
        </p:txBody>
      </p:sp>
      <p:sp>
        <p:nvSpPr>
          <p:cNvPr id="79" name="Segnaposto testo 2">
            <a:extLst>
              <a:ext uri="{FF2B5EF4-FFF2-40B4-BE49-F238E27FC236}">
                <a16:creationId xmlns:a16="http://schemas.microsoft.com/office/drawing/2014/main" id="{280B8118-55EE-45B9-86B0-68A4024A9B1D}"/>
              </a:ext>
            </a:extLst>
          </p:cNvPr>
          <p:cNvSpPr txBox="1">
            <a:spLocks/>
          </p:cNvSpPr>
          <p:nvPr/>
        </p:nvSpPr>
        <p:spPr>
          <a:xfrm>
            <a:off x="6024563" y="3429000"/>
            <a:ext cx="4901712" cy="300270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800" dirty="0">
                <a:solidFill>
                  <a:schemeClr val="bg1"/>
                </a:solidFill>
              </a:rPr>
              <a:t>One solution is to encrypt all pixels at the same position in the same ciphertext so that to be able to compute SIMD operations. </a:t>
            </a:r>
            <a:endParaRPr lang="en-GB" sz="2800" u="sng" dirty="0">
              <a:solidFill>
                <a:schemeClr val="bg1"/>
              </a:solidFill>
            </a:endParaRPr>
          </a:p>
        </p:txBody>
      </p:sp>
      <p:sp>
        <p:nvSpPr>
          <p:cNvPr id="80" name="Segnaposto testo 2">
            <a:extLst>
              <a:ext uri="{FF2B5EF4-FFF2-40B4-BE49-F238E27FC236}">
                <a16:creationId xmlns:a16="http://schemas.microsoft.com/office/drawing/2014/main" id="{A8C9D2A8-7CE8-4F91-84C3-16555385FCC9}"/>
              </a:ext>
            </a:extLst>
          </p:cNvPr>
          <p:cNvSpPr txBox="1">
            <a:spLocks/>
          </p:cNvSpPr>
          <p:nvPr/>
        </p:nvSpPr>
        <p:spPr>
          <a:xfrm>
            <a:off x="6096000" y="1943100"/>
            <a:ext cx="4719637" cy="123671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400" dirty="0">
                <a:solidFill>
                  <a:schemeClr val="bg1"/>
                </a:solidFill>
              </a:rPr>
              <a:t>We need to perform operations between single pixels…</a:t>
            </a:r>
            <a:endParaRPr lang="en-GB" sz="2400" u="sng" dirty="0">
              <a:solidFill>
                <a:schemeClr val="bg1"/>
              </a:solidFill>
            </a:endParaRPr>
          </a:p>
        </p:txBody>
      </p:sp>
    </p:spTree>
    <p:extLst>
      <p:ext uri="{BB962C8B-B14F-4D97-AF65-F5344CB8AC3E}">
        <p14:creationId xmlns:p14="http://schemas.microsoft.com/office/powerpoint/2010/main" val="855787802"/>
      </p:ext>
    </p:extLst>
  </p:cSld>
  <p:clrMapOvr>
    <a:masterClrMapping/>
  </p:clrMapOvr>
  <mc:AlternateContent xmlns:mc="http://schemas.openxmlformats.org/markup-compatibility/2006" xmlns:p14="http://schemas.microsoft.com/office/powerpoint/2010/main">
    <mc:Choice Requires="p14">
      <p:transition spd="slow" p14:dur="1600" advTm="140345">
        <p14:conveyor dir="l"/>
      </p:transition>
    </mc:Choice>
    <mc:Fallback xmlns="">
      <p:transition spd="slow" advTm="140345">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Autofit/>
          </a:bodyPr>
          <a:lstStyle/>
          <a:p>
            <a:pPr algn="ctr"/>
            <a:r>
              <a:rPr lang="en-GB" sz="3200" dirty="0">
                <a:solidFill>
                  <a:schemeClr val="bg1"/>
                </a:solidFill>
              </a:rPr>
              <a:t>scenario</a:t>
            </a:r>
          </a:p>
        </p:txBody>
      </p:sp>
      <p:sp>
        <p:nvSpPr>
          <p:cNvPr id="3" name="Segnaposto testo 2">
            <a:extLst>
              <a:ext uri="{FF2B5EF4-FFF2-40B4-BE49-F238E27FC236}">
                <a16:creationId xmlns:a16="http://schemas.microsoft.com/office/drawing/2014/main" id="{04FC4211-A6B4-46CC-AF35-85A4FA330453}"/>
              </a:ext>
            </a:extLst>
          </p:cNvPr>
          <p:cNvSpPr>
            <a:spLocks noGrp="1"/>
          </p:cNvSpPr>
          <p:nvPr>
            <p:ph type="body" idx="1"/>
          </p:nvPr>
        </p:nvSpPr>
        <p:spPr>
          <a:xfrm>
            <a:off x="1747737" y="1734735"/>
            <a:ext cx="5717456" cy="4464127"/>
          </a:xfrm>
        </p:spPr>
        <p:txBody>
          <a:bodyPr>
            <a:normAutofit/>
          </a:bodyPr>
          <a:lstStyle/>
          <a:p>
            <a:r>
              <a:rPr lang="en-GB" sz="2400" dirty="0">
                <a:solidFill>
                  <a:schemeClr val="bg1"/>
                </a:solidFill>
              </a:rPr>
              <a:t>Consider the scenario in which a </a:t>
            </a:r>
            <a:r>
              <a:rPr lang="en-GB" sz="2400" dirty="0">
                <a:solidFill>
                  <a:schemeClr val="accent1"/>
                </a:solidFill>
              </a:rPr>
              <a:t>federal clinic </a:t>
            </a:r>
            <a:r>
              <a:rPr lang="en-GB" sz="2400" dirty="0">
                <a:solidFill>
                  <a:schemeClr val="bg1"/>
                </a:solidFill>
              </a:rPr>
              <a:t>wants to train an AI model to help diagnose and it has to rely on a third party service</a:t>
            </a:r>
          </a:p>
          <a:p>
            <a:endParaRPr lang="en-GB" sz="2400" dirty="0">
              <a:solidFill>
                <a:schemeClr val="bg1"/>
              </a:solidFill>
            </a:endParaRPr>
          </a:p>
          <a:p>
            <a:r>
              <a:rPr lang="en-GB" sz="2400" dirty="0">
                <a:solidFill>
                  <a:schemeClr val="bg1"/>
                </a:solidFill>
              </a:rPr>
              <a:t>In this scenario there is the need to ensure privacy as well as to compute predictions are based on the elaboration of sensitive user data.</a:t>
            </a:r>
          </a:p>
        </p:txBody>
      </p:sp>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1035874" y="1395216"/>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3785"/>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3</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39703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a:p>
            <a:pPr>
              <a:lnSpc>
                <a:spcPct val="90000"/>
              </a:lnSpc>
            </a:pPr>
            <a:endPar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endParaRPr>
          </a:p>
        </p:txBody>
      </p:sp>
      <p:pic>
        <p:nvPicPr>
          <p:cNvPr id="2052" name="Picture 4" descr="Risultato immagini per security network">
            <a:extLst>
              <a:ext uri="{FF2B5EF4-FFF2-40B4-BE49-F238E27FC236}">
                <a16:creationId xmlns:a16="http://schemas.microsoft.com/office/drawing/2014/main" id="{1D76B076-78F9-4687-ACCE-3E8D1D4E8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587" y="2246956"/>
            <a:ext cx="4869445" cy="2868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945879"/>
      </p:ext>
    </p:extLst>
  </p:cSld>
  <p:clrMapOvr>
    <a:masterClrMapping/>
  </p:clrMapOvr>
  <mc:AlternateContent xmlns:mc="http://schemas.openxmlformats.org/markup-compatibility/2006" xmlns:p14="http://schemas.microsoft.com/office/powerpoint/2010/main">
    <mc:Choice Requires="p14">
      <p:transition spd="slow" p14:dur="800" advTm="19957">
        <p14:flythrough/>
      </p:transition>
    </mc:Choice>
    <mc:Fallback xmlns="">
      <p:transition spd="slow" advTm="19957">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6B635B32-1762-46AD-B460-477976C52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9137" y="0"/>
            <a:ext cx="7770851" cy="11035914"/>
          </a:xfrm>
          <a:prstGeom prst="rect">
            <a:avLst/>
          </a:prstGeom>
        </p:spPr>
      </p:pic>
      <mc:AlternateContent xmlns:mc="http://schemas.openxmlformats.org/markup-compatibility/2006" xmlns:p14="http://schemas.microsoft.com/office/powerpoint/2010/main" xmlns:iact="http://schemas.microsoft.com/office/powerpoint/2014/inkAction">
        <mc:Choice Requires="p14 iact">
          <p:contentPart p14:bwMode="auto" r:id="rId3">
            <p14:nvContentPartPr>
              <p14:cNvPr id="2" name="Input penna 1">
                <a:extLst>
                  <a:ext uri="{FF2B5EF4-FFF2-40B4-BE49-F238E27FC236}">
                    <a16:creationId xmlns:a16="http://schemas.microsoft.com/office/drawing/2014/main" id="{44C6B529-4ED7-4E81-B475-02BD6238409B}"/>
                  </a:ext>
                </a:extLst>
              </p14:cNvPr>
              <p14:cNvContentPartPr/>
              <p14:nvPr>
                <p:extLst>
                  <p:ext uri="{42D2F446-02D8-4167-A562-619A0277C38B}">
                    <p15:isNarration xmlns:p15="http://schemas.microsoft.com/office/powerpoint/2012/main" val="1"/>
                  </p:ext>
                </p:extLst>
              </p14:nvPr>
            </p14:nvContentPartPr>
            <p14:xfrm>
              <a:off x="6722099" y="5315039"/>
              <a:ext cx="2" cy="2"/>
            </p14:xfrm>
          </p:contentPart>
        </mc:Choice>
        <mc:Fallback xmlns="">
          <p:pic>
            <p:nvPicPr>
              <p:cNvPr id="2" name="Input penna 1">
                <a:extLst>
                  <a:ext uri="{FF2B5EF4-FFF2-40B4-BE49-F238E27FC236}">
                    <a16:creationId xmlns:a16="http://schemas.microsoft.com/office/drawing/2014/main" id="{44C6B529-4ED7-4E81-B475-02BD6238409B}"/>
                  </a:ext>
                </a:extLst>
              </p:cNvPr>
              <p:cNvPicPr>
                <a:picLocks noGrp="1" noRot="1" noChangeAspect="1" noMove="1" noResize="1" noEditPoints="1" noAdjustHandles="1" noChangeArrowheads="1" noChangeShapeType="1"/>
              </p:cNvPicPr>
              <p:nvPr/>
            </p:nvPicPr>
            <p:blipFill>
              <a:blip r:embed="rId4"/>
              <a:stretch>
                <a:fillRect/>
              </a:stretch>
            </p:blipFill>
            <p:spPr>
              <a:xfrm>
                <a:off x="6722099" y="5315039"/>
                <a:ext cx="2" cy="2"/>
              </a:xfrm>
              <a:prstGeom prst="rect">
                <a:avLst/>
              </a:prstGeom>
            </p:spPr>
          </p:pic>
        </mc:Fallback>
      </mc:AlternateContent>
    </p:spTree>
    <p:extLst>
      <p:ext uri="{BB962C8B-B14F-4D97-AF65-F5344CB8AC3E}">
        <p14:creationId xmlns:p14="http://schemas.microsoft.com/office/powerpoint/2010/main" val="4008033819"/>
      </p:ext>
    </p:extLst>
  </p:cSld>
  <p:clrMapOvr>
    <a:masterClrMapping/>
  </p:clrMapOvr>
  <p:transition spd="slow" advTm="138261">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md type="call" cmd="playFrom(0.0)">
                                      <p:cBhvr>
                                        <p:cTn id="7"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29F1215A-F980-4092-84FB-97239C459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9137" y="-2593731"/>
            <a:ext cx="7770851" cy="11035914"/>
          </a:xfrm>
          <a:prstGeom prst="rect">
            <a:avLst/>
          </a:prstGeom>
        </p:spPr>
      </p:pic>
    </p:spTree>
    <p:extLst>
      <p:ext uri="{BB962C8B-B14F-4D97-AF65-F5344CB8AC3E}">
        <p14:creationId xmlns:p14="http://schemas.microsoft.com/office/powerpoint/2010/main" val="2795395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526">
        <p159:morph option="byObject"/>
      </p:transition>
    </mc:Choice>
    <mc:Fallback xmlns="">
      <p:transition spd="slow" advTm="3526">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4682"/>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28</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244682"/>
          </a:xfrm>
          <a:prstGeom prst="rect">
            <a:avLst/>
          </a:prstGeom>
        </p:spPr>
        <p:txBody>
          <a:bodyPr wrap="square">
            <a:spAutoFit/>
          </a:bodyPr>
          <a:lstStyle/>
          <a:p>
            <a:pPr>
              <a:lnSpc>
                <a:spcPct val="90000"/>
              </a:lnSpc>
            </a:pPr>
            <a:r>
              <a:rPr lang="en-GB" sz="110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endPar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endParaRPr>
          </a:p>
        </p:txBody>
      </p:sp>
      <p:pic>
        <p:nvPicPr>
          <p:cNvPr id="8" name="Immagine 7">
            <a:extLst>
              <a:ext uri="{FF2B5EF4-FFF2-40B4-BE49-F238E27FC236}">
                <a16:creationId xmlns:a16="http://schemas.microsoft.com/office/drawing/2014/main" id="{597D476C-FCA3-4A28-8218-EE89D9451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9137" y="-5517957"/>
            <a:ext cx="7770851" cy="11035914"/>
          </a:xfrm>
          <a:prstGeom prst="rect">
            <a:avLst/>
          </a:prstGeom>
        </p:spPr>
      </p:pic>
    </p:spTree>
    <p:extLst>
      <p:ext uri="{BB962C8B-B14F-4D97-AF65-F5344CB8AC3E}">
        <p14:creationId xmlns:p14="http://schemas.microsoft.com/office/powerpoint/2010/main" val="3601807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42098">
        <p159:morph option="byObject"/>
      </p:transition>
    </mc:Choice>
    <mc:Fallback xmlns="">
      <p:transition spd="slow" advTm="142098">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rmAutofit/>
          </a:bodyPr>
          <a:lstStyle/>
          <a:p>
            <a:pPr algn="ctr"/>
            <a:r>
              <a:rPr lang="en-GB" sz="3200" dirty="0">
                <a:solidFill>
                  <a:schemeClr val="bg1"/>
                </a:solidFill>
              </a:rPr>
              <a:t>results</a:t>
            </a:r>
          </a:p>
        </p:txBody>
      </p:sp>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1035874" y="1395216"/>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3785"/>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29  </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p:txBody>
      </p:sp>
      <p:sp>
        <p:nvSpPr>
          <p:cNvPr id="16" name="Segnaposto testo 2">
            <a:extLst>
              <a:ext uri="{FF2B5EF4-FFF2-40B4-BE49-F238E27FC236}">
                <a16:creationId xmlns:a16="http://schemas.microsoft.com/office/drawing/2014/main" id="{6C6C5F64-BCF4-44B5-BD2D-B50D3E2BE494}"/>
              </a:ext>
            </a:extLst>
          </p:cNvPr>
          <p:cNvSpPr txBox="1">
            <a:spLocks/>
          </p:cNvSpPr>
          <p:nvPr/>
        </p:nvSpPr>
        <p:spPr>
          <a:xfrm>
            <a:off x="6362700" y="1844677"/>
            <a:ext cx="5042038" cy="4036749"/>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400" b="1" dirty="0">
                <a:solidFill>
                  <a:schemeClr val="bg1"/>
                </a:solidFill>
              </a:rPr>
              <a:t>Generated data is bigger in size than the ones presented in the original paper</a:t>
            </a:r>
            <a:r>
              <a:rPr lang="en-GB" sz="2400" dirty="0">
                <a:solidFill>
                  <a:schemeClr val="bg1"/>
                </a:solidFill>
              </a:rPr>
              <a:t>: as explained encrypted values are maintained within dedicated classes which also contains a lot of information useful to restore values from saved files. This fact is also connected to the approximation used to represent integer values and relative computations are operated by the layers using the batching technique.</a:t>
            </a:r>
            <a:endParaRPr lang="en-GB" sz="2400" u="sng" dirty="0">
              <a:solidFill>
                <a:schemeClr val="bg1"/>
              </a:solidFill>
            </a:endParaRPr>
          </a:p>
        </p:txBody>
      </p:sp>
      <p:pic>
        <p:nvPicPr>
          <p:cNvPr id="5" name="Immagine 4" descr="Immagine che contiene screenshot&#10;&#10;Descrizione generata automaticamente">
            <a:extLst>
              <a:ext uri="{FF2B5EF4-FFF2-40B4-BE49-F238E27FC236}">
                <a16:creationId xmlns:a16="http://schemas.microsoft.com/office/drawing/2014/main" id="{96747001-B8DD-40DD-88D8-D44B85BBC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18" y="1889230"/>
            <a:ext cx="5741882" cy="3622019"/>
          </a:xfrm>
          <a:prstGeom prst="rect">
            <a:avLst/>
          </a:prstGeom>
        </p:spPr>
      </p:pic>
    </p:spTree>
    <p:extLst>
      <p:ext uri="{BB962C8B-B14F-4D97-AF65-F5344CB8AC3E}">
        <p14:creationId xmlns:p14="http://schemas.microsoft.com/office/powerpoint/2010/main" val="1627382381"/>
      </p:ext>
    </p:extLst>
  </p:cSld>
  <p:clrMapOvr>
    <a:masterClrMapping/>
  </p:clrMapOvr>
  <p:transition spd="med" advTm="47523">
    <p:pull/>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rmAutofit/>
          </a:bodyPr>
          <a:lstStyle/>
          <a:p>
            <a:pPr algn="ctr"/>
            <a:r>
              <a:rPr lang="en-GB" sz="3200" dirty="0">
                <a:solidFill>
                  <a:schemeClr val="bg1"/>
                </a:solidFill>
              </a:rPr>
              <a:t>results</a:t>
            </a:r>
          </a:p>
        </p:txBody>
      </p:sp>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1035874" y="1395216"/>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3785"/>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30  </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244682"/>
          </a:xfrm>
          <a:prstGeom prst="rect">
            <a:avLst/>
          </a:prstGeom>
        </p:spPr>
        <p:txBody>
          <a:bodyPr wrap="square">
            <a:spAutoFit/>
          </a:bodyPr>
          <a:lstStyle/>
          <a:p>
            <a:pPr>
              <a:lnSpc>
                <a:spcPct val="90000"/>
              </a:lnSpc>
            </a:pPr>
            <a:r>
              <a:rPr lang="en-GB" sz="110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endPar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endParaRPr>
          </a:p>
        </p:txBody>
      </p:sp>
      <p:pic>
        <p:nvPicPr>
          <p:cNvPr id="15" name="Immagine 14" descr="Immagine che contiene screenshot&#10;&#10;Descrizione generata automaticamente">
            <a:extLst>
              <a:ext uri="{FF2B5EF4-FFF2-40B4-BE49-F238E27FC236}">
                <a16:creationId xmlns:a16="http://schemas.microsoft.com/office/drawing/2014/main" id="{0B71A09A-960B-4268-9857-0966E6190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0" y="1733296"/>
            <a:ext cx="5905864" cy="3845485"/>
          </a:xfrm>
          <a:prstGeom prst="rect">
            <a:avLst/>
          </a:prstGeom>
        </p:spPr>
      </p:pic>
      <p:sp>
        <p:nvSpPr>
          <p:cNvPr id="16" name="Segnaposto testo 2">
            <a:extLst>
              <a:ext uri="{FF2B5EF4-FFF2-40B4-BE49-F238E27FC236}">
                <a16:creationId xmlns:a16="http://schemas.microsoft.com/office/drawing/2014/main" id="{6C6C5F64-BCF4-44B5-BD2D-B50D3E2BE494}"/>
              </a:ext>
            </a:extLst>
          </p:cNvPr>
          <p:cNvSpPr txBox="1">
            <a:spLocks/>
          </p:cNvSpPr>
          <p:nvPr/>
        </p:nvSpPr>
        <p:spPr>
          <a:xfrm>
            <a:off x="6362700" y="1844677"/>
            <a:ext cx="5042038" cy="4036749"/>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400" b="1" dirty="0">
                <a:solidFill>
                  <a:schemeClr val="bg1"/>
                </a:solidFill>
              </a:rPr>
              <a:t>Generated data is bigger in size than the ones presented in the original paper</a:t>
            </a:r>
            <a:r>
              <a:rPr lang="en-GB" sz="2400" dirty="0">
                <a:solidFill>
                  <a:schemeClr val="bg1"/>
                </a:solidFill>
              </a:rPr>
              <a:t>: as explained encrypted values are maintained within dedicated classes which also contains a lot of information useful to restore values from saved files. This fact is also connected to the approximation used to represent integer values and relative computations are operated by the layers using the batching technique.</a:t>
            </a:r>
            <a:endParaRPr lang="en-GB" sz="2400" u="sng" dirty="0">
              <a:solidFill>
                <a:schemeClr val="bg1"/>
              </a:solidFill>
            </a:endParaRPr>
          </a:p>
        </p:txBody>
      </p:sp>
    </p:spTree>
    <p:extLst>
      <p:ext uri="{BB962C8B-B14F-4D97-AF65-F5344CB8AC3E}">
        <p14:creationId xmlns:p14="http://schemas.microsoft.com/office/powerpoint/2010/main" val="1591712737"/>
      </p:ext>
    </p:extLst>
  </p:cSld>
  <p:clrMapOvr>
    <a:masterClrMapping/>
  </p:clrMapOvr>
  <p:transition spd="med" advTm="20694">
    <p:pull/>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rmAutofit/>
          </a:bodyPr>
          <a:lstStyle/>
          <a:p>
            <a:pPr algn="ctr"/>
            <a:r>
              <a:rPr lang="en-GB" sz="3200" dirty="0">
                <a:solidFill>
                  <a:schemeClr val="bg1"/>
                </a:solidFill>
              </a:rPr>
              <a:t>results</a:t>
            </a:r>
          </a:p>
        </p:txBody>
      </p:sp>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1035874" y="1395216"/>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3785"/>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31  </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244682"/>
          </a:xfrm>
          <a:prstGeom prst="rect">
            <a:avLst/>
          </a:prstGeom>
        </p:spPr>
        <p:txBody>
          <a:bodyPr wrap="square">
            <a:spAutoFit/>
          </a:bodyPr>
          <a:lstStyle/>
          <a:p>
            <a:pPr>
              <a:lnSpc>
                <a:spcPct val="90000"/>
              </a:lnSpc>
            </a:pPr>
            <a:r>
              <a:rPr lang="en-GB" sz="110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endPar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endParaRPr>
          </a:p>
        </p:txBody>
      </p:sp>
      <p:sp>
        <p:nvSpPr>
          <p:cNvPr id="13" name="Segnaposto testo 2">
            <a:extLst>
              <a:ext uri="{FF2B5EF4-FFF2-40B4-BE49-F238E27FC236}">
                <a16:creationId xmlns:a16="http://schemas.microsoft.com/office/drawing/2014/main" id="{C17FD887-F1D0-45B4-B94B-466FA4E4FDB7}"/>
              </a:ext>
            </a:extLst>
          </p:cNvPr>
          <p:cNvSpPr txBox="1">
            <a:spLocks/>
          </p:cNvSpPr>
          <p:nvPr/>
        </p:nvSpPr>
        <p:spPr>
          <a:xfrm>
            <a:off x="775418" y="1954806"/>
            <a:ext cx="5086406" cy="4275889"/>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000" dirty="0">
                <a:solidFill>
                  <a:schemeClr val="bg1"/>
                </a:solidFill>
              </a:rPr>
              <a:t>Since apply the network allows making 8192 predictions simultaneously, this PC can sustain a throughput of </a:t>
            </a:r>
            <a:r>
              <a:rPr lang="en-GB" sz="2000" b="1" u="sng" dirty="0">
                <a:solidFill>
                  <a:schemeClr val="bg1"/>
                </a:solidFill>
              </a:rPr>
              <a:t>57712 predictions per hour</a:t>
            </a:r>
            <a:r>
              <a:rPr lang="en-GB" sz="2000" dirty="0">
                <a:solidFill>
                  <a:schemeClr val="bg1"/>
                </a:solidFill>
              </a:rPr>
              <a:t>. Encoding and encryption processes take 78 s to be computed, therefore if 8192 instances are encoded a throughput of </a:t>
            </a:r>
            <a:r>
              <a:rPr lang="en-GB" sz="2000" b="1" u="sng" dirty="0">
                <a:solidFill>
                  <a:schemeClr val="bg1"/>
                </a:solidFill>
              </a:rPr>
              <a:t>378092 instances per hour can be encoded and encrypted</a:t>
            </a:r>
            <a:r>
              <a:rPr lang="en-GB" sz="2000" dirty="0">
                <a:solidFill>
                  <a:schemeClr val="bg1"/>
                </a:solidFill>
              </a:rPr>
              <a:t>. Decrypting data takes 132.95 s and additional 1.3 seconds to decode predictions for the two instances. Therefore a throughput of </a:t>
            </a:r>
            <a:r>
              <a:rPr lang="en-GB" sz="2000" b="1" u="sng" dirty="0">
                <a:solidFill>
                  <a:schemeClr val="bg1"/>
                </a:solidFill>
              </a:rPr>
              <a:t>219673 decryptions and decoding per hour is achievable with our setup</a:t>
            </a:r>
            <a:r>
              <a:rPr lang="en-GB" sz="2000" dirty="0">
                <a:solidFill>
                  <a:schemeClr val="bg1"/>
                </a:solidFill>
              </a:rPr>
              <a:t>. </a:t>
            </a:r>
            <a:endParaRPr lang="en-GB" sz="2000" u="sng" dirty="0">
              <a:solidFill>
                <a:schemeClr val="bg1"/>
              </a:solidFill>
            </a:endParaRPr>
          </a:p>
        </p:txBody>
      </p:sp>
      <p:pic>
        <p:nvPicPr>
          <p:cNvPr id="7" name="Immagine 6" descr="Immagine che contiene testo&#10;&#10;Descrizione generata automaticamente">
            <a:extLst>
              <a:ext uri="{FF2B5EF4-FFF2-40B4-BE49-F238E27FC236}">
                <a16:creationId xmlns:a16="http://schemas.microsoft.com/office/drawing/2014/main" id="{5E0408CE-C4DC-45F5-89BA-4A71C153E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2041" y="1628239"/>
            <a:ext cx="5564959" cy="4678506"/>
          </a:xfrm>
          <a:prstGeom prst="rect">
            <a:avLst/>
          </a:prstGeom>
        </p:spPr>
      </p:pic>
    </p:spTree>
    <p:extLst>
      <p:ext uri="{BB962C8B-B14F-4D97-AF65-F5344CB8AC3E}">
        <p14:creationId xmlns:p14="http://schemas.microsoft.com/office/powerpoint/2010/main" val="206541906"/>
      </p:ext>
    </p:extLst>
  </p:cSld>
  <p:clrMapOvr>
    <a:masterClrMapping/>
  </p:clrMapOvr>
  <p:transition spd="med" advTm="152891">
    <p:pull/>
  </p:transition>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rgbClr val="822434"/>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F80E0E-D35B-4729-9BEA-37E2B5C4C2B8}"/>
              </a:ext>
            </a:extLst>
          </p:cNvPr>
          <p:cNvSpPr>
            <a:spLocks noGrp="1"/>
          </p:cNvSpPr>
          <p:nvPr>
            <p:ph type="ctrTitle"/>
          </p:nvPr>
        </p:nvSpPr>
        <p:spPr>
          <a:xfrm>
            <a:off x="1035874" y="2899178"/>
            <a:ext cx="10222298" cy="1059644"/>
          </a:xfrm>
        </p:spPr>
        <p:txBody>
          <a:bodyPr>
            <a:noAutofit/>
          </a:bodyPr>
          <a:lstStyle/>
          <a:p>
            <a:pPr algn="ctr"/>
            <a:r>
              <a:rPr lang="en-GB" sz="8000" b="1" dirty="0"/>
              <a:t>thanks</a:t>
            </a:r>
          </a:p>
        </p:txBody>
      </p:sp>
      <p:sp>
        <p:nvSpPr>
          <p:cNvPr id="4" name="CasellaDiTesto 3">
            <a:extLst>
              <a:ext uri="{FF2B5EF4-FFF2-40B4-BE49-F238E27FC236}">
                <a16:creationId xmlns:a16="http://schemas.microsoft.com/office/drawing/2014/main" id="{11178695-DB4B-4B66-88F6-CF4527C0B4F8}"/>
              </a:ext>
            </a:extLst>
          </p:cNvPr>
          <p:cNvSpPr txBox="1"/>
          <p:nvPr/>
        </p:nvSpPr>
        <p:spPr>
          <a:xfrm>
            <a:off x="933829" y="4866539"/>
            <a:ext cx="5060125" cy="400110"/>
          </a:xfrm>
          <a:prstGeom prst="rect">
            <a:avLst/>
          </a:prstGeom>
          <a:noFill/>
        </p:spPr>
        <p:txBody>
          <a:bodyPr wrap="square" rtlCol="0">
            <a:spAutoFit/>
          </a:bodyPr>
          <a:lstStyle/>
          <a:p>
            <a:pPr>
              <a:spcAft>
                <a:spcPts val="600"/>
              </a:spcAft>
            </a:pPr>
            <a:r>
              <a:rPr lang="en-GB" sz="2000" dirty="0">
                <a:latin typeface="Yu Gothic UI Semilight" panose="020B0400000000000000" pitchFamily="34" charset="-128"/>
                <a:ea typeface="Yu Gothic UI Semilight" panose="020B0400000000000000" pitchFamily="34" charset="-128"/>
              </a:rPr>
              <a:t>Marzio Monticelli (1459333)</a:t>
            </a:r>
          </a:p>
        </p:txBody>
      </p:sp>
      <p:sp>
        <p:nvSpPr>
          <p:cNvPr id="6" name="CasellaDiTesto 5">
            <a:extLst>
              <a:ext uri="{FF2B5EF4-FFF2-40B4-BE49-F238E27FC236}">
                <a16:creationId xmlns:a16="http://schemas.microsoft.com/office/drawing/2014/main" id="{51798814-6BC8-4E93-AAF6-14DB3318F4B3}"/>
              </a:ext>
            </a:extLst>
          </p:cNvPr>
          <p:cNvSpPr txBox="1"/>
          <p:nvPr/>
        </p:nvSpPr>
        <p:spPr>
          <a:xfrm>
            <a:off x="4292601" y="4866539"/>
            <a:ext cx="6965570" cy="707886"/>
          </a:xfrm>
          <a:prstGeom prst="rect">
            <a:avLst/>
          </a:prstGeom>
          <a:noFill/>
        </p:spPr>
        <p:txBody>
          <a:bodyPr wrap="square" rtlCol="0">
            <a:spAutoFit/>
          </a:bodyPr>
          <a:lstStyle/>
          <a:p>
            <a:pPr algn="r"/>
            <a:r>
              <a:rPr lang="it-IT" sz="2000" dirty="0">
                <a:latin typeface="Yu Gothic UI Semilight" panose="020B0400000000000000" pitchFamily="34" charset="-128"/>
                <a:ea typeface="Yu Gothic UI Semilight" panose="020B0400000000000000" pitchFamily="34" charset="-128"/>
              </a:rPr>
              <a:t>Dipartimento di Ingegneria informatica, automatica e gestionale Antonio Ruberti</a:t>
            </a:r>
          </a:p>
        </p:txBody>
      </p:sp>
      <p:cxnSp>
        <p:nvCxnSpPr>
          <p:cNvPr id="9" name="Connettore diritto 8">
            <a:extLst>
              <a:ext uri="{FF2B5EF4-FFF2-40B4-BE49-F238E27FC236}">
                <a16:creationId xmlns:a16="http://schemas.microsoft.com/office/drawing/2014/main" id="{A7D43FF2-456A-494F-B868-758D95783F7B}"/>
              </a:ext>
            </a:extLst>
          </p:cNvPr>
          <p:cNvCxnSpPr>
            <a:cxnSpLocks/>
          </p:cNvCxnSpPr>
          <p:nvPr/>
        </p:nvCxnSpPr>
        <p:spPr>
          <a:xfrm>
            <a:off x="1035874" y="4646416"/>
            <a:ext cx="101021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34" name="Picture 10" descr="Risultato immagini per sapienza logo png">
            <a:extLst>
              <a:ext uri="{FF2B5EF4-FFF2-40B4-BE49-F238E27FC236}">
                <a16:creationId xmlns:a16="http://schemas.microsoft.com/office/drawing/2014/main" id="{1FA1AFE7-A7C6-48E1-95D6-66FBD721721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4740720" y="645810"/>
            <a:ext cx="2914650" cy="1002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473938"/>
      </p:ext>
    </p:extLst>
  </p:cSld>
  <p:clrMapOvr>
    <a:masterClrMapping/>
  </p:clrMapOvr>
  <mc:AlternateContent xmlns:mc="http://schemas.openxmlformats.org/markup-compatibility/2006" xmlns:p14="http://schemas.microsoft.com/office/powerpoint/2010/main">
    <mc:Choice Requires="p14">
      <p:transition spd="med" p14:dur="700" advTm="3328">
        <p:fade/>
      </p:transition>
    </mc:Choice>
    <mc:Fallback xmlns="">
      <p:transition spd="med" advTm="3328">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Autofit/>
          </a:bodyPr>
          <a:lstStyle/>
          <a:p>
            <a:pPr algn="ctr"/>
            <a:r>
              <a:rPr lang="en-GB" sz="3200" dirty="0">
                <a:solidFill>
                  <a:schemeClr val="bg1"/>
                </a:solidFill>
              </a:rPr>
              <a:t>two MAIN INGREDIENTS</a:t>
            </a:r>
          </a:p>
        </p:txBody>
      </p:sp>
      <p:graphicFrame>
        <p:nvGraphicFramePr>
          <p:cNvPr id="5" name="Diagramma 4">
            <a:extLst>
              <a:ext uri="{FF2B5EF4-FFF2-40B4-BE49-F238E27FC236}">
                <a16:creationId xmlns:a16="http://schemas.microsoft.com/office/drawing/2014/main" id="{37C8AA7A-79A6-40A7-A136-8DF828BB01CB}"/>
              </a:ext>
            </a:extLst>
          </p:cNvPr>
          <p:cNvGraphicFramePr/>
          <p:nvPr>
            <p:extLst>
              <p:ext uri="{D42A27DB-BD31-4B8C-83A1-F6EECF244321}">
                <p14:modId xmlns:p14="http://schemas.microsoft.com/office/powerpoint/2010/main" val="3748168646"/>
              </p:ext>
            </p:extLst>
          </p:nvPr>
        </p:nvGraphicFramePr>
        <p:xfrm>
          <a:off x="246742" y="2253200"/>
          <a:ext cx="5640517" cy="235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1035874" y="1395216"/>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6" name="Segnaposto testo 2">
            <a:extLst>
              <a:ext uri="{FF2B5EF4-FFF2-40B4-BE49-F238E27FC236}">
                <a16:creationId xmlns:a16="http://schemas.microsoft.com/office/drawing/2014/main" id="{ABD9B69D-4042-4DAC-99DE-6DDDAFD8161A}"/>
              </a:ext>
            </a:extLst>
          </p:cNvPr>
          <p:cNvSpPr txBox="1">
            <a:spLocks/>
          </p:cNvSpPr>
          <p:nvPr/>
        </p:nvSpPr>
        <p:spPr>
          <a:xfrm>
            <a:off x="5733143" y="1893411"/>
            <a:ext cx="5404896" cy="3873259"/>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400" dirty="0">
                <a:solidFill>
                  <a:schemeClr val="bg1"/>
                </a:solidFill>
              </a:rPr>
              <a:t>The paper on which this work is based presents a method to convert learned neural networks to CryptoNets. </a:t>
            </a:r>
          </a:p>
          <a:p>
            <a:r>
              <a:rPr lang="en-GB" sz="2400" dirty="0">
                <a:solidFill>
                  <a:schemeClr val="bg1"/>
                </a:solidFill>
              </a:rPr>
              <a:t>In particular it is based on the application of </a:t>
            </a:r>
            <a:r>
              <a:rPr lang="en-GB" sz="2400" u="sng" dirty="0">
                <a:solidFill>
                  <a:schemeClr val="bg1"/>
                </a:solidFill>
              </a:rPr>
              <a:t>Homomorphic Encryption Schemes </a:t>
            </a:r>
            <a:r>
              <a:rPr lang="en-GB" sz="2400" dirty="0">
                <a:solidFill>
                  <a:schemeClr val="bg1"/>
                </a:solidFill>
              </a:rPr>
              <a:t>to </a:t>
            </a:r>
            <a:r>
              <a:rPr lang="en-GB" sz="2400" u="sng" dirty="0">
                <a:solidFill>
                  <a:schemeClr val="bg1"/>
                </a:solidFill>
              </a:rPr>
              <a:t>Convolutional Neural Networks</a:t>
            </a:r>
            <a:r>
              <a:rPr lang="en-GB" sz="2400" dirty="0">
                <a:solidFill>
                  <a:schemeClr val="bg1"/>
                </a:solidFill>
              </a:rPr>
              <a:t>. </a:t>
            </a:r>
            <a:endParaRPr lang="en-GB" sz="2400" dirty="0">
              <a:solidFill>
                <a:srgbClr val="822434"/>
              </a:solidFill>
            </a:endParaRPr>
          </a:p>
        </p:txBody>
      </p: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3785"/>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4</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p:txBody>
      </p:sp>
    </p:spTree>
    <p:extLst>
      <p:ext uri="{BB962C8B-B14F-4D97-AF65-F5344CB8AC3E}">
        <p14:creationId xmlns:p14="http://schemas.microsoft.com/office/powerpoint/2010/main" val="884219172"/>
      </p:ext>
    </p:extLst>
  </p:cSld>
  <p:clrMapOvr>
    <a:masterClrMapping/>
  </p:clrMapOvr>
  <mc:AlternateContent xmlns:mc="http://schemas.openxmlformats.org/markup-compatibility/2006" xmlns:p14="http://schemas.microsoft.com/office/powerpoint/2010/main">
    <mc:Choice Requires="p14">
      <p:transition spd="slow" p14:dur="800" advTm="25033">
        <p14:flythrough/>
      </p:transition>
    </mc:Choice>
    <mc:Fallback xmlns="">
      <p:transition spd="slow" advTm="25033">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804080-E740-4C42-854D-DC14FF013714}"/>
              </a:ext>
            </a:extLst>
          </p:cNvPr>
          <p:cNvSpPr>
            <a:spLocks noGrp="1"/>
          </p:cNvSpPr>
          <p:nvPr>
            <p:ph type="title"/>
          </p:nvPr>
        </p:nvSpPr>
        <p:spPr>
          <a:xfrm>
            <a:off x="1066598" y="553257"/>
            <a:ext cx="10071440" cy="720437"/>
          </a:xfrm>
        </p:spPr>
        <p:txBody>
          <a:bodyPr>
            <a:noAutofit/>
          </a:bodyPr>
          <a:lstStyle/>
          <a:p>
            <a:pPr algn="ctr"/>
            <a:r>
              <a:rPr lang="en-GB" sz="3200" dirty="0">
                <a:solidFill>
                  <a:schemeClr val="bg1"/>
                </a:solidFill>
              </a:rPr>
              <a:t>The protocol</a:t>
            </a:r>
          </a:p>
        </p:txBody>
      </p:sp>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1035874" y="1395216"/>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3785"/>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5</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p:txBody>
      </p:sp>
      <p:graphicFrame>
        <p:nvGraphicFramePr>
          <p:cNvPr id="23" name="Diagramma 22">
            <a:extLst>
              <a:ext uri="{FF2B5EF4-FFF2-40B4-BE49-F238E27FC236}">
                <a16:creationId xmlns:a16="http://schemas.microsoft.com/office/drawing/2014/main" id="{81F720BB-5982-4AB4-9358-B2F87587D2F0}"/>
              </a:ext>
            </a:extLst>
          </p:cNvPr>
          <p:cNvGraphicFramePr/>
          <p:nvPr>
            <p:extLst>
              <p:ext uri="{D42A27DB-BD31-4B8C-83A1-F6EECF244321}">
                <p14:modId xmlns:p14="http://schemas.microsoft.com/office/powerpoint/2010/main" val="3221667790"/>
              </p:ext>
            </p:extLst>
          </p:nvPr>
        </p:nvGraphicFramePr>
        <p:xfrm>
          <a:off x="682171" y="2092942"/>
          <a:ext cx="10958282" cy="4074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5" name="Connettore diritto 24">
            <a:extLst>
              <a:ext uri="{FF2B5EF4-FFF2-40B4-BE49-F238E27FC236}">
                <a16:creationId xmlns:a16="http://schemas.microsoft.com/office/drawing/2014/main" id="{D1E2B8E4-30D9-4506-829A-A3E8342DFAE3}"/>
              </a:ext>
            </a:extLst>
          </p:cNvPr>
          <p:cNvCxnSpPr>
            <a:cxnSpLocks/>
          </p:cNvCxnSpPr>
          <p:nvPr/>
        </p:nvCxnSpPr>
        <p:spPr>
          <a:xfrm>
            <a:off x="8374743" y="1395216"/>
            <a:ext cx="0" cy="4933013"/>
          </a:xfrm>
          <a:prstGeom prst="line">
            <a:avLst/>
          </a:prstGeom>
          <a:ln w="25400">
            <a:solidFill>
              <a:schemeClr val="accent1">
                <a:alpha val="7000"/>
              </a:schemeClr>
            </a:solidFill>
          </a:ln>
        </p:spPr>
        <p:style>
          <a:lnRef idx="1">
            <a:schemeClr val="accent1"/>
          </a:lnRef>
          <a:fillRef idx="0">
            <a:schemeClr val="accent1"/>
          </a:fillRef>
          <a:effectRef idx="0">
            <a:schemeClr val="accent1"/>
          </a:effectRef>
          <a:fontRef idx="minor">
            <a:schemeClr val="tx1"/>
          </a:fontRef>
        </p:style>
      </p:cxnSp>
      <p:pic>
        <p:nvPicPr>
          <p:cNvPr id="28" name="Elemento grafico 27" descr="Sincronizzazione cloud">
            <a:extLst>
              <a:ext uri="{FF2B5EF4-FFF2-40B4-BE49-F238E27FC236}">
                <a16:creationId xmlns:a16="http://schemas.microsoft.com/office/drawing/2014/main" id="{092893C7-06A7-46E4-9AD3-36423FA4285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46171" y="1868862"/>
            <a:ext cx="691206" cy="691206"/>
          </a:xfrm>
          <a:prstGeom prst="rect">
            <a:avLst/>
          </a:prstGeom>
        </p:spPr>
      </p:pic>
      <p:pic>
        <p:nvPicPr>
          <p:cNvPr id="30" name="Elemento grafico 29" descr="Utente">
            <a:extLst>
              <a:ext uri="{FF2B5EF4-FFF2-40B4-BE49-F238E27FC236}">
                <a16:creationId xmlns:a16="http://schemas.microsoft.com/office/drawing/2014/main" id="{3B9BB206-AD3A-4B3D-AF2D-4A697D95EAE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83386" y="1832061"/>
            <a:ext cx="691206" cy="691206"/>
          </a:xfrm>
          <a:prstGeom prst="rect">
            <a:avLst/>
          </a:prstGeom>
        </p:spPr>
      </p:pic>
      <p:sp>
        <p:nvSpPr>
          <p:cNvPr id="33" name="CasellaDiTesto 32">
            <a:extLst>
              <a:ext uri="{FF2B5EF4-FFF2-40B4-BE49-F238E27FC236}">
                <a16:creationId xmlns:a16="http://schemas.microsoft.com/office/drawing/2014/main" id="{14E9C0C5-D689-46FA-A635-6AF91D162381}"/>
              </a:ext>
            </a:extLst>
          </p:cNvPr>
          <p:cNvSpPr txBox="1"/>
          <p:nvPr/>
        </p:nvSpPr>
        <p:spPr>
          <a:xfrm>
            <a:off x="7091524" y="2419263"/>
            <a:ext cx="835485" cy="369332"/>
          </a:xfrm>
          <a:prstGeom prst="rect">
            <a:avLst/>
          </a:prstGeom>
          <a:noFill/>
        </p:spPr>
        <p:txBody>
          <a:bodyPr wrap="none" rtlCol="0" anchor="b">
            <a:spAutoFit/>
          </a:bodyPr>
          <a:lstStyle/>
          <a:p>
            <a:r>
              <a:rPr lang="en-GB" dirty="0">
                <a:solidFill>
                  <a:schemeClr val="bg1"/>
                </a:solidFill>
              </a:rPr>
              <a:t>Client</a:t>
            </a:r>
          </a:p>
        </p:txBody>
      </p:sp>
      <p:sp>
        <p:nvSpPr>
          <p:cNvPr id="34" name="CasellaDiTesto 33">
            <a:extLst>
              <a:ext uri="{FF2B5EF4-FFF2-40B4-BE49-F238E27FC236}">
                <a16:creationId xmlns:a16="http://schemas.microsoft.com/office/drawing/2014/main" id="{9CF8237F-F3B9-4DFC-9BA9-937AA8E09333}"/>
              </a:ext>
            </a:extLst>
          </p:cNvPr>
          <p:cNvSpPr txBox="1"/>
          <p:nvPr/>
        </p:nvSpPr>
        <p:spPr>
          <a:xfrm>
            <a:off x="8397751" y="2419263"/>
            <a:ext cx="1988045" cy="369332"/>
          </a:xfrm>
          <a:prstGeom prst="rect">
            <a:avLst/>
          </a:prstGeom>
          <a:noFill/>
        </p:spPr>
        <p:txBody>
          <a:bodyPr wrap="none" rtlCol="0">
            <a:spAutoFit/>
          </a:bodyPr>
          <a:lstStyle/>
          <a:p>
            <a:r>
              <a:rPr lang="en-GB" dirty="0">
                <a:solidFill>
                  <a:schemeClr val="bg1"/>
                </a:solidFill>
              </a:rPr>
              <a:t>Service provider</a:t>
            </a:r>
          </a:p>
        </p:txBody>
      </p:sp>
    </p:spTree>
    <p:extLst>
      <p:ext uri="{BB962C8B-B14F-4D97-AF65-F5344CB8AC3E}">
        <p14:creationId xmlns:p14="http://schemas.microsoft.com/office/powerpoint/2010/main" val="2910565655"/>
      </p:ext>
    </p:extLst>
  </p:cSld>
  <p:clrMapOvr>
    <a:masterClrMapping/>
  </p:clrMapOvr>
  <p:transition spd="slow" advTm="30784">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1035874" y="1395216"/>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3785"/>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6</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p:txBody>
      </p:sp>
      <p:graphicFrame>
        <p:nvGraphicFramePr>
          <p:cNvPr id="23" name="Diagramma 22">
            <a:extLst>
              <a:ext uri="{FF2B5EF4-FFF2-40B4-BE49-F238E27FC236}">
                <a16:creationId xmlns:a16="http://schemas.microsoft.com/office/drawing/2014/main" id="{81F720BB-5982-4AB4-9358-B2F87587D2F0}"/>
              </a:ext>
            </a:extLst>
          </p:cNvPr>
          <p:cNvGraphicFramePr/>
          <p:nvPr>
            <p:extLst>
              <p:ext uri="{D42A27DB-BD31-4B8C-83A1-F6EECF244321}">
                <p14:modId xmlns:p14="http://schemas.microsoft.com/office/powerpoint/2010/main" val="1954021410"/>
              </p:ext>
            </p:extLst>
          </p:nvPr>
        </p:nvGraphicFramePr>
        <p:xfrm>
          <a:off x="682171" y="2092942"/>
          <a:ext cx="10958282" cy="4074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5" name="Connettore diritto 14">
            <a:extLst>
              <a:ext uri="{FF2B5EF4-FFF2-40B4-BE49-F238E27FC236}">
                <a16:creationId xmlns:a16="http://schemas.microsoft.com/office/drawing/2014/main" id="{143BCCF8-B48B-462C-85D8-16A88AABCBD5}"/>
              </a:ext>
            </a:extLst>
          </p:cNvPr>
          <p:cNvCxnSpPr>
            <a:cxnSpLocks/>
          </p:cNvCxnSpPr>
          <p:nvPr/>
        </p:nvCxnSpPr>
        <p:spPr>
          <a:xfrm>
            <a:off x="8374743" y="1395216"/>
            <a:ext cx="0" cy="4933013"/>
          </a:xfrm>
          <a:prstGeom prst="line">
            <a:avLst/>
          </a:prstGeom>
          <a:ln w="25400">
            <a:solidFill>
              <a:schemeClr val="accent1">
                <a:alpha val="7000"/>
              </a:schemeClr>
            </a:solidFill>
          </a:ln>
        </p:spPr>
        <p:style>
          <a:lnRef idx="1">
            <a:schemeClr val="accent1"/>
          </a:lnRef>
          <a:fillRef idx="0">
            <a:schemeClr val="accent1"/>
          </a:fillRef>
          <a:effectRef idx="0">
            <a:schemeClr val="accent1"/>
          </a:effectRef>
          <a:fontRef idx="minor">
            <a:schemeClr val="tx1"/>
          </a:fontRef>
        </p:style>
      </p:cxnSp>
      <p:pic>
        <p:nvPicPr>
          <p:cNvPr id="22" name="Elemento grafico 21" descr="Sincronizzazione cloud">
            <a:extLst>
              <a:ext uri="{FF2B5EF4-FFF2-40B4-BE49-F238E27FC236}">
                <a16:creationId xmlns:a16="http://schemas.microsoft.com/office/drawing/2014/main" id="{4F851600-5BF8-4101-B30C-7E464D13F8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46171" y="1868862"/>
            <a:ext cx="691206" cy="691206"/>
          </a:xfrm>
          <a:prstGeom prst="rect">
            <a:avLst/>
          </a:prstGeom>
        </p:spPr>
      </p:pic>
      <p:pic>
        <p:nvPicPr>
          <p:cNvPr id="24" name="Elemento grafico 23" descr="Utente">
            <a:extLst>
              <a:ext uri="{FF2B5EF4-FFF2-40B4-BE49-F238E27FC236}">
                <a16:creationId xmlns:a16="http://schemas.microsoft.com/office/drawing/2014/main" id="{A4CBDA30-0C6F-4B60-86FB-F603FEBBCBC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83386" y="1832061"/>
            <a:ext cx="691206" cy="691206"/>
          </a:xfrm>
          <a:prstGeom prst="rect">
            <a:avLst/>
          </a:prstGeom>
        </p:spPr>
      </p:pic>
      <p:sp>
        <p:nvSpPr>
          <p:cNvPr id="26" name="CasellaDiTesto 25">
            <a:extLst>
              <a:ext uri="{FF2B5EF4-FFF2-40B4-BE49-F238E27FC236}">
                <a16:creationId xmlns:a16="http://schemas.microsoft.com/office/drawing/2014/main" id="{9A442C37-E842-4523-BBA8-F0BF8BE0BCC2}"/>
              </a:ext>
            </a:extLst>
          </p:cNvPr>
          <p:cNvSpPr txBox="1"/>
          <p:nvPr/>
        </p:nvSpPr>
        <p:spPr>
          <a:xfrm>
            <a:off x="7091524" y="2419263"/>
            <a:ext cx="835485" cy="369332"/>
          </a:xfrm>
          <a:prstGeom prst="rect">
            <a:avLst/>
          </a:prstGeom>
          <a:noFill/>
        </p:spPr>
        <p:txBody>
          <a:bodyPr wrap="none" rtlCol="0" anchor="b">
            <a:spAutoFit/>
          </a:bodyPr>
          <a:lstStyle/>
          <a:p>
            <a:r>
              <a:rPr lang="en-GB" dirty="0">
                <a:solidFill>
                  <a:schemeClr val="bg1"/>
                </a:solidFill>
              </a:rPr>
              <a:t>Client</a:t>
            </a:r>
          </a:p>
        </p:txBody>
      </p:sp>
      <p:sp>
        <p:nvSpPr>
          <p:cNvPr id="27" name="CasellaDiTesto 26">
            <a:extLst>
              <a:ext uri="{FF2B5EF4-FFF2-40B4-BE49-F238E27FC236}">
                <a16:creationId xmlns:a16="http://schemas.microsoft.com/office/drawing/2014/main" id="{32C2DD64-F175-4956-B227-044E680F029B}"/>
              </a:ext>
            </a:extLst>
          </p:cNvPr>
          <p:cNvSpPr txBox="1"/>
          <p:nvPr/>
        </p:nvSpPr>
        <p:spPr>
          <a:xfrm>
            <a:off x="8397751" y="2419263"/>
            <a:ext cx="1988045" cy="369332"/>
          </a:xfrm>
          <a:prstGeom prst="rect">
            <a:avLst/>
          </a:prstGeom>
          <a:noFill/>
        </p:spPr>
        <p:txBody>
          <a:bodyPr wrap="none" rtlCol="0">
            <a:spAutoFit/>
          </a:bodyPr>
          <a:lstStyle/>
          <a:p>
            <a:r>
              <a:rPr lang="en-GB" dirty="0">
                <a:solidFill>
                  <a:schemeClr val="bg1"/>
                </a:solidFill>
              </a:rPr>
              <a:t>Service provider</a:t>
            </a:r>
          </a:p>
        </p:txBody>
      </p:sp>
      <p:sp>
        <p:nvSpPr>
          <p:cNvPr id="2" name="CasellaDiTesto 1">
            <a:extLst>
              <a:ext uri="{FF2B5EF4-FFF2-40B4-BE49-F238E27FC236}">
                <a16:creationId xmlns:a16="http://schemas.microsoft.com/office/drawing/2014/main" id="{920AC47F-A83A-4CE3-9D69-334E1F0774CA}"/>
              </a:ext>
            </a:extLst>
          </p:cNvPr>
          <p:cNvSpPr txBox="1"/>
          <p:nvPr/>
        </p:nvSpPr>
        <p:spPr>
          <a:xfrm>
            <a:off x="5248588" y="2817170"/>
            <a:ext cx="942887" cy="276999"/>
          </a:xfrm>
          <a:prstGeom prst="rect">
            <a:avLst/>
          </a:prstGeom>
          <a:noFill/>
        </p:spPr>
        <p:txBody>
          <a:bodyPr wrap="none" rtlCol="0">
            <a:spAutoFit/>
          </a:bodyPr>
          <a:lstStyle/>
          <a:p>
            <a:r>
              <a:rPr lang="en-GB" sz="1200" dirty="0"/>
              <a:t>symmetric</a:t>
            </a:r>
          </a:p>
        </p:txBody>
      </p:sp>
      <p:sp>
        <p:nvSpPr>
          <p:cNvPr id="16" name="CasellaDiTesto 15">
            <a:extLst>
              <a:ext uri="{FF2B5EF4-FFF2-40B4-BE49-F238E27FC236}">
                <a16:creationId xmlns:a16="http://schemas.microsoft.com/office/drawing/2014/main" id="{AFF2A6F6-A837-46A3-8FB2-2BE888CAAF5F}"/>
              </a:ext>
            </a:extLst>
          </p:cNvPr>
          <p:cNvSpPr txBox="1"/>
          <p:nvPr/>
        </p:nvSpPr>
        <p:spPr>
          <a:xfrm>
            <a:off x="5248588" y="5324284"/>
            <a:ext cx="942887" cy="276999"/>
          </a:xfrm>
          <a:prstGeom prst="rect">
            <a:avLst/>
          </a:prstGeom>
          <a:noFill/>
        </p:spPr>
        <p:txBody>
          <a:bodyPr wrap="none" rtlCol="0">
            <a:spAutoFit/>
          </a:bodyPr>
          <a:lstStyle/>
          <a:p>
            <a:r>
              <a:rPr lang="en-GB" sz="1200" dirty="0"/>
              <a:t>symmetric</a:t>
            </a:r>
          </a:p>
        </p:txBody>
      </p:sp>
      <p:sp>
        <p:nvSpPr>
          <p:cNvPr id="17" name="Titolo 1">
            <a:extLst>
              <a:ext uri="{FF2B5EF4-FFF2-40B4-BE49-F238E27FC236}">
                <a16:creationId xmlns:a16="http://schemas.microsoft.com/office/drawing/2014/main" id="{5AF3D39C-7EC5-4AC7-B7EA-745092231A07}"/>
              </a:ext>
            </a:extLst>
          </p:cNvPr>
          <p:cNvSpPr>
            <a:spLocks noGrp="1"/>
          </p:cNvSpPr>
          <p:nvPr>
            <p:ph type="title"/>
          </p:nvPr>
        </p:nvSpPr>
        <p:spPr>
          <a:xfrm>
            <a:off x="1066598" y="553257"/>
            <a:ext cx="10071440" cy="720437"/>
          </a:xfrm>
        </p:spPr>
        <p:txBody>
          <a:bodyPr>
            <a:noAutofit/>
          </a:bodyPr>
          <a:lstStyle/>
          <a:p>
            <a:pPr algn="ctr"/>
            <a:r>
              <a:rPr lang="en-GB" sz="3200" u="sng" dirty="0">
                <a:solidFill>
                  <a:schemeClr val="bg1"/>
                </a:solidFill>
              </a:rPr>
              <a:t>The protocol</a:t>
            </a:r>
          </a:p>
        </p:txBody>
      </p:sp>
    </p:spTree>
    <p:extLst>
      <p:ext uri="{BB962C8B-B14F-4D97-AF65-F5344CB8AC3E}">
        <p14:creationId xmlns:p14="http://schemas.microsoft.com/office/powerpoint/2010/main" val="4014474172"/>
      </p:ext>
    </p:extLst>
  </p:cSld>
  <p:clrMapOvr>
    <a:masterClrMapping/>
  </p:clrMapOvr>
  <mc:AlternateContent xmlns:mc="http://schemas.openxmlformats.org/markup-compatibility/2006" xmlns:p14="http://schemas.microsoft.com/office/powerpoint/2010/main">
    <mc:Choice Requires="p14">
      <p:transition spd="med" p14:dur="700" advTm="59358">
        <p:fade/>
      </p:transition>
    </mc:Choice>
    <mc:Fallback xmlns="">
      <p:transition spd="med" advTm="59358">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4" name="Connettore diritto 3">
            <a:extLst>
              <a:ext uri="{FF2B5EF4-FFF2-40B4-BE49-F238E27FC236}">
                <a16:creationId xmlns:a16="http://schemas.microsoft.com/office/drawing/2014/main" id="{05FE3E56-31A3-4B73-A0B8-832A37B94D71}"/>
              </a:ext>
            </a:extLst>
          </p:cNvPr>
          <p:cNvCxnSpPr>
            <a:cxnSpLocks/>
          </p:cNvCxnSpPr>
          <p:nvPr/>
        </p:nvCxnSpPr>
        <p:spPr>
          <a:xfrm>
            <a:off x="1035874" y="1395216"/>
            <a:ext cx="10102164" cy="0"/>
          </a:xfrm>
          <a:prstGeom prst="line">
            <a:avLst/>
          </a:prstGeom>
          <a:ln w="25400">
            <a:solidFill>
              <a:srgbClr val="822434"/>
            </a:solidFill>
          </a:ln>
        </p:spPr>
        <p:style>
          <a:lnRef idx="1">
            <a:schemeClr val="accent1"/>
          </a:lnRef>
          <a:fillRef idx="0">
            <a:schemeClr val="accent1"/>
          </a:fillRef>
          <a:effectRef idx="0">
            <a:schemeClr val="accent1"/>
          </a:effectRef>
          <a:fontRef idx="minor">
            <a:schemeClr val="tx1"/>
          </a:fontRef>
        </p:style>
      </p:cxnSp>
      <p:graphicFrame>
        <p:nvGraphicFramePr>
          <p:cNvPr id="9" name="Diagramma 8">
            <a:extLst>
              <a:ext uri="{FF2B5EF4-FFF2-40B4-BE49-F238E27FC236}">
                <a16:creationId xmlns:a16="http://schemas.microsoft.com/office/drawing/2014/main" id="{CACE4F8F-F449-402F-8A91-6E666F0C8694}"/>
              </a:ext>
            </a:extLst>
          </p:cNvPr>
          <p:cNvGraphicFramePr/>
          <p:nvPr>
            <p:extLst>
              <p:ext uri="{D42A27DB-BD31-4B8C-83A1-F6EECF244321}">
                <p14:modId xmlns:p14="http://schemas.microsoft.com/office/powerpoint/2010/main" val="3576138335"/>
              </p:ext>
            </p:extLst>
          </p:nvPr>
        </p:nvGraphicFramePr>
        <p:xfrm>
          <a:off x="-148459" y="1690008"/>
          <a:ext cx="6235415" cy="4468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ttangolo 9">
            <a:extLst>
              <a:ext uri="{FF2B5EF4-FFF2-40B4-BE49-F238E27FC236}">
                <a16:creationId xmlns:a16="http://schemas.microsoft.com/office/drawing/2014/main" id="{7F909FE0-9938-4A82-9B35-53A979507EBB}"/>
              </a:ext>
            </a:extLst>
          </p:cNvPr>
          <p:cNvSpPr/>
          <p:nvPr/>
        </p:nvSpPr>
        <p:spPr>
          <a:xfrm>
            <a:off x="1066598" y="6453226"/>
            <a:ext cx="7929620"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A Python implementation of CryptoNets : Applying Neural Networks to Encrypted Data with High Throughput and Accuracy</a:t>
            </a:r>
          </a:p>
        </p:txBody>
      </p:sp>
      <p:sp>
        <p:nvSpPr>
          <p:cNvPr id="11" name="Rettangolo 10">
            <a:extLst>
              <a:ext uri="{FF2B5EF4-FFF2-40B4-BE49-F238E27FC236}">
                <a16:creationId xmlns:a16="http://schemas.microsoft.com/office/drawing/2014/main" id="{39E30DD7-4442-4E0C-A92C-58A8A3FF2307}"/>
              </a:ext>
            </a:extLst>
          </p:cNvPr>
          <p:cNvSpPr/>
          <p:nvPr/>
        </p:nvSpPr>
        <p:spPr>
          <a:xfrm>
            <a:off x="10444265" y="6454044"/>
            <a:ext cx="711861" cy="243785"/>
          </a:xfrm>
          <a:prstGeom prst="rect">
            <a:avLst/>
          </a:prstGeom>
        </p:spPr>
        <p:txBody>
          <a:bodyPr wrap="square">
            <a:spAutoFit/>
          </a:bodyPr>
          <a:lstStyle/>
          <a:p>
            <a:pPr algn="r">
              <a:lnSpc>
                <a:spcPct val="90000"/>
              </a:lnSpc>
            </a:pPr>
            <a:r>
              <a:rPr lang="en-GB" sz="1100" b="1"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Page 7</a:t>
            </a:r>
          </a:p>
        </p:txBody>
      </p:sp>
      <p:sp>
        <p:nvSpPr>
          <p:cNvPr id="12" name="Rettangolo 11">
            <a:extLst>
              <a:ext uri="{FF2B5EF4-FFF2-40B4-BE49-F238E27FC236}">
                <a16:creationId xmlns:a16="http://schemas.microsoft.com/office/drawing/2014/main" id="{45812F11-4122-432F-8C6A-263BEF063205}"/>
              </a:ext>
            </a:extLst>
          </p:cNvPr>
          <p:cNvSpPr/>
          <p:nvPr/>
        </p:nvSpPr>
        <p:spPr>
          <a:xfrm>
            <a:off x="9659376" y="6453226"/>
            <a:ext cx="900748" cy="244682"/>
          </a:xfrm>
          <a:prstGeom prst="rect">
            <a:avLst/>
          </a:prstGeom>
        </p:spPr>
        <p:txBody>
          <a:bodyPr wrap="square">
            <a:spAutoFit/>
          </a:bodyPr>
          <a:lstStyle/>
          <a:p>
            <a:pPr>
              <a:lnSpc>
                <a:spcPct val="90000"/>
              </a:lnSpc>
            </a:pPr>
            <a:r>
              <a:rPr lang="en-GB" sz="1100" dirty="0">
                <a:solidFill>
                  <a:schemeClr val="bg1"/>
                </a:solidFill>
                <a:latin typeface="Yu Gothic UI Semilight" panose="020B0400000000000000" pitchFamily="34" charset="-128"/>
                <a:ea typeface="Yu Gothic UI Semilight" panose="020B0400000000000000" pitchFamily="34" charset="-128"/>
                <a:cs typeface="Arial" panose="020B0604020202020204" pitchFamily="34" charset="0"/>
              </a:rPr>
              <a:t>03/03/2020</a:t>
            </a:r>
          </a:p>
        </p:txBody>
      </p:sp>
      <p:sp>
        <p:nvSpPr>
          <p:cNvPr id="14" name="Segnaposto testo 2">
            <a:extLst>
              <a:ext uri="{FF2B5EF4-FFF2-40B4-BE49-F238E27FC236}">
                <a16:creationId xmlns:a16="http://schemas.microsoft.com/office/drawing/2014/main" id="{3D53C4D2-A14C-48AB-AA16-13076656F2D6}"/>
              </a:ext>
            </a:extLst>
          </p:cNvPr>
          <p:cNvSpPr txBox="1">
            <a:spLocks/>
          </p:cNvSpPr>
          <p:nvPr/>
        </p:nvSpPr>
        <p:spPr>
          <a:xfrm>
            <a:off x="4095750" y="1763389"/>
            <a:ext cx="6704445" cy="51987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1400" dirty="0">
                <a:solidFill>
                  <a:schemeClr val="bg1"/>
                </a:solidFill>
              </a:rPr>
              <a:t>The convolution has windows, or kernels, of size 3x3, a stride of (2,2) and a map-count of 5 (5 filters are used).</a:t>
            </a:r>
          </a:p>
        </p:txBody>
      </p:sp>
      <p:sp>
        <p:nvSpPr>
          <p:cNvPr id="15" name="Segnaposto testo 2">
            <a:extLst>
              <a:ext uri="{FF2B5EF4-FFF2-40B4-BE49-F238E27FC236}">
                <a16:creationId xmlns:a16="http://schemas.microsoft.com/office/drawing/2014/main" id="{76D86257-1E36-4809-81E3-0AE5ED436E10}"/>
              </a:ext>
            </a:extLst>
          </p:cNvPr>
          <p:cNvSpPr txBox="1">
            <a:spLocks/>
          </p:cNvSpPr>
          <p:nvPr/>
        </p:nvSpPr>
        <p:spPr>
          <a:xfrm>
            <a:off x="4095749" y="2850109"/>
            <a:ext cx="6704445" cy="51987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1400" dirty="0">
                <a:solidFill>
                  <a:schemeClr val="bg1"/>
                </a:solidFill>
              </a:rPr>
              <a:t>The input volume is flattened in a one-dimensional vector</a:t>
            </a:r>
          </a:p>
        </p:txBody>
      </p:sp>
      <p:sp>
        <p:nvSpPr>
          <p:cNvPr id="16" name="Segnaposto testo 2">
            <a:extLst>
              <a:ext uri="{FF2B5EF4-FFF2-40B4-BE49-F238E27FC236}">
                <a16:creationId xmlns:a16="http://schemas.microsoft.com/office/drawing/2014/main" id="{9A01EFEE-504A-4BAF-A49A-D5BB147389E1}"/>
              </a:ext>
            </a:extLst>
          </p:cNvPr>
          <p:cNvSpPr txBox="1">
            <a:spLocks/>
          </p:cNvSpPr>
          <p:nvPr/>
        </p:nvSpPr>
        <p:spPr>
          <a:xfrm>
            <a:off x="4095749" y="3724466"/>
            <a:ext cx="6704445" cy="519870"/>
          </a:xfrm>
          <a:prstGeom prst="rect">
            <a:avLst/>
          </a:prstGeom>
        </p:spPr>
        <p:txBody>
          <a:bodyPr vert="horz" lIns="91440" tIns="45720" rIns="91440" bIns="45720" rtlCol="0" anchor="t">
            <a:normAutofit fontScale="85000"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1400" dirty="0">
                <a:solidFill>
                  <a:schemeClr val="bg1"/>
                </a:solidFill>
              </a:rPr>
              <a:t>Computes the dot product between the input and a weights matrix of dimension 245x100, squaring the value at each input node and summing the biases to the result.</a:t>
            </a:r>
          </a:p>
        </p:txBody>
      </p:sp>
      <p:sp>
        <p:nvSpPr>
          <p:cNvPr id="17" name="Segnaposto testo 2">
            <a:extLst>
              <a:ext uri="{FF2B5EF4-FFF2-40B4-BE49-F238E27FC236}">
                <a16:creationId xmlns:a16="http://schemas.microsoft.com/office/drawing/2014/main" id="{8BF62D9D-FACC-4368-92F8-101E74EDE804}"/>
              </a:ext>
            </a:extLst>
          </p:cNvPr>
          <p:cNvSpPr txBox="1">
            <a:spLocks/>
          </p:cNvSpPr>
          <p:nvPr/>
        </p:nvSpPr>
        <p:spPr>
          <a:xfrm>
            <a:off x="4095748" y="4710954"/>
            <a:ext cx="6704445" cy="519870"/>
          </a:xfrm>
          <a:prstGeom prst="rect">
            <a:avLst/>
          </a:prstGeom>
        </p:spPr>
        <p:txBody>
          <a:bodyPr vert="horz" lIns="91440" tIns="45720" rIns="91440" bIns="45720" rtlCol="0" anchor="t">
            <a:normAutofit fontScale="85000"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1400" dirty="0">
                <a:solidFill>
                  <a:schemeClr val="bg1"/>
                </a:solidFill>
              </a:rPr>
              <a:t>Computes the dot product between the input and a weights matrix of dimension 100x10, squaring the value at each input node and summing the biases to the result.</a:t>
            </a:r>
          </a:p>
        </p:txBody>
      </p:sp>
      <p:sp>
        <p:nvSpPr>
          <p:cNvPr id="18" name="Segnaposto testo 2">
            <a:extLst>
              <a:ext uri="{FF2B5EF4-FFF2-40B4-BE49-F238E27FC236}">
                <a16:creationId xmlns:a16="http://schemas.microsoft.com/office/drawing/2014/main" id="{6D5E73E4-3730-484D-A508-89B070D4BE7D}"/>
              </a:ext>
            </a:extLst>
          </p:cNvPr>
          <p:cNvSpPr txBox="1">
            <a:spLocks/>
          </p:cNvSpPr>
          <p:nvPr/>
        </p:nvSpPr>
        <p:spPr>
          <a:xfrm>
            <a:off x="4095750" y="5638564"/>
            <a:ext cx="6704445" cy="519870"/>
          </a:xfrm>
          <a:prstGeom prst="rect">
            <a:avLst/>
          </a:prstGeom>
        </p:spPr>
        <p:txBody>
          <a:bodyPr vert="horz" lIns="91440" tIns="45720" rIns="91440" bIns="45720" rtlCol="0" anchor="t">
            <a:normAutofit fontScale="775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1400" dirty="0">
                <a:solidFill>
                  <a:schemeClr val="bg1"/>
                </a:solidFill>
              </a:rPr>
              <a:t>Computes the dot product between the input and a weights matrix of dimension 10x10, applying the softmax activation function at each input node and summing the biases to the result. </a:t>
            </a:r>
          </a:p>
        </p:txBody>
      </p:sp>
      <p:sp>
        <p:nvSpPr>
          <p:cNvPr id="21" name="Titolo 1">
            <a:extLst>
              <a:ext uri="{FF2B5EF4-FFF2-40B4-BE49-F238E27FC236}">
                <a16:creationId xmlns:a16="http://schemas.microsoft.com/office/drawing/2014/main" id="{62B8D4DD-86FA-4311-9482-826C90D920B2}"/>
              </a:ext>
            </a:extLst>
          </p:cNvPr>
          <p:cNvSpPr txBox="1">
            <a:spLocks/>
          </p:cNvSpPr>
          <p:nvPr/>
        </p:nvSpPr>
        <p:spPr>
          <a:xfrm>
            <a:off x="1066598" y="553257"/>
            <a:ext cx="10071440" cy="720437"/>
          </a:xfrm>
          <a:prstGeom prst="rect">
            <a:avLst/>
          </a:prstGeom>
          <a:effectLst/>
        </p:spPr>
        <p:txBody>
          <a:bodyPr vert="horz" lIns="91440" tIns="45720" rIns="91440" bIns="45720" rtlCol="0" anchor="b">
            <a:normAutofit fontScale="97500"/>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3300" dirty="0">
                <a:solidFill>
                  <a:schemeClr val="bg1"/>
                </a:solidFill>
              </a:rPr>
              <a:t>Network</a:t>
            </a:r>
            <a:r>
              <a:rPr lang="en-GB" sz="3200" dirty="0">
                <a:solidFill>
                  <a:schemeClr val="bg1"/>
                </a:solidFill>
              </a:rPr>
              <a:t> architecture</a:t>
            </a:r>
          </a:p>
        </p:txBody>
      </p:sp>
    </p:spTree>
    <p:extLst>
      <p:ext uri="{BB962C8B-B14F-4D97-AF65-F5344CB8AC3E}">
        <p14:creationId xmlns:p14="http://schemas.microsoft.com/office/powerpoint/2010/main" val="1711026865"/>
      </p:ext>
    </p:extLst>
  </p:cSld>
  <p:clrMapOvr>
    <a:masterClrMapping/>
  </p:clrMapOvr>
  <mc:AlternateContent xmlns:mc="http://schemas.openxmlformats.org/markup-compatibility/2006" xmlns:p14="http://schemas.microsoft.com/office/powerpoint/2010/main">
    <mc:Choice Requires="p14">
      <p:transition spd="slow" p14:dur="1600" advTm="70726">
        <p14:conveyor dir="l"/>
      </p:transition>
    </mc:Choice>
    <mc:Fallback xmlns="">
      <p:transition spd="slow" advTm="70726">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mmagine 3" descr="Immagine che contiene computer&#10;&#10;Descrizione generata automaticamente">
            <a:extLst>
              <a:ext uri="{FF2B5EF4-FFF2-40B4-BE49-F238E27FC236}">
                <a16:creationId xmlns:a16="http://schemas.microsoft.com/office/drawing/2014/main" id="{28CBFA77-996A-436C-8C80-FC2C7510C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779" y="0"/>
            <a:ext cx="10114441" cy="15845555"/>
          </a:xfrm>
          <a:prstGeom prst="rect">
            <a:avLst/>
          </a:prstGeom>
        </p:spPr>
      </p:pic>
    </p:spTree>
    <p:extLst>
      <p:ext uri="{BB962C8B-B14F-4D97-AF65-F5344CB8AC3E}">
        <p14:creationId xmlns:p14="http://schemas.microsoft.com/office/powerpoint/2010/main" val="3782118371"/>
      </p:ext>
    </p:extLst>
  </p:cSld>
  <p:clrMapOvr>
    <a:masterClrMapping/>
  </p:clrMapOvr>
  <p:transition spd="slow" advTm="36923">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mmagine 3" descr="Immagine che contiene computer&#10;&#10;Descrizione generata automaticamente">
            <a:extLst>
              <a:ext uri="{FF2B5EF4-FFF2-40B4-BE49-F238E27FC236}">
                <a16:creationId xmlns:a16="http://schemas.microsoft.com/office/drawing/2014/main" id="{F7C81B82-9E0F-469E-96D7-78DAB3D43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779" y="-4241365"/>
            <a:ext cx="10114441" cy="15845555"/>
          </a:xfrm>
          <a:prstGeom prst="rect">
            <a:avLst/>
          </a:prstGeom>
        </p:spPr>
      </p:pic>
    </p:spTree>
    <p:extLst>
      <p:ext uri="{BB962C8B-B14F-4D97-AF65-F5344CB8AC3E}">
        <p14:creationId xmlns:p14="http://schemas.microsoft.com/office/powerpoint/2010/main" val="768024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6677">
        <p159:morph option="byObject"/>
      </p:transition>
    </mc:Choice>
    <mc:Fallback xmlns="">
      <p:transition spd="slow" advTm="36677">
        <p:fade/>
      </p:transition>
    </mc:Fallback>
  </mc:AlternateContent>
</p:sld>
</file>

<file path=ppt/theme/theme1.xml><?xml version="1.0" encoding="utf-8"?>
<a:theme xmlns:a="http://schemas.openxmlformats.org/drawingml/2006/main" name="Sezione">
  <a:themeElements>
    <a:clrScheme name="Sezion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3088</TotalTime>
  <Words>2797</Words>
  <Application>Microsoft Office PowerPoint</Application>
  <PresentationFormat>Widescreen</PresentationFormat>
  <Paragraphs>286</Paragraphs>
  <Slides>36</Slides>
  <Notes>7</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36</vt:i4>
      </vt:variant>
    </vt:vector>
  </HeadingPairs>
  <TitlesOfParts>
    <vt:vector size="41" baseType="lpstr">
      <vt:lpstr>Yu Gothic UI Semilight</vt:lpstr>
      <vt:lpstr>Calibri</vt:lpstr>
      <vt:lpstr>Century Gothic</vt:lpstr>
      <vt:lpstr>Wingdings 3</vt:lpstr>
      <vt:lpstr>Sezione</vt:lpstr>
      <vt:lpstr>NEURAL NETWORKS</vt:lpstr>
      <vt:lpstr>INTRODUCTION</vt:lpstr>
      <vt:lpstr>scenario</vt:lpstr>
      <vt:lpstr>two MAIN INGREDIENTS</vt:lpstr>
      <vt:lpstr>The protocol</vt:lpstr>
      <vt:lpstr>The protocol</vt:lpstr>
      <vt:lpstr>Presentazione standard di PowerPoint</vt:lpstr>
      <vt:lpstr>Presentazione standard di PowerPoint</vt:lpstr>
      <vt:lpstr>Presentazione standard di PowerPoint</vt:lpstr>
      <vt:lpstr>Presentazione standard di PowerPoint</vt:lpstr>
      <vt:lpstr>Network optimization</vt:lpstr>
      <vt:lpstr>Network optimization</vt:lpstr>
      <vt:lpstr>Network optimization</vt:lpstr>
      <vt:lpstr>Dropout</vt:lpstr>
      <vt:lpstr>Homomorphic Encryption</vt:lpstr>
      <vt:lpstr>Homomorphic Encryption</vt:lpstr>
      <vt:lpstr>Homomorphic Encryption</vt:lpstr>
      <vt:lpstr>Operations over encrypted data</vt:lpstr>
      <vt:lpstr>Parameters selections</vt:lpstr>
      <vt:lpstr>Pyfhel</vt:lpstr>
      <vt:lpstr>Pyfhel</vt:lpstr>
      <vt:lpstr>Project workflow</vt:lpstr>
      <vt:lpstr>Input pre-processing</vt:lpstr>
      <vt:lpstr>The average pool layer</vt:lpstr>
      <vt:lpstr>Data encoding</vt:lpstr>
      <vt:lpstr>Handling negative Numbers</vt:lpstr>
      <vt:lpstr>Chinese Remainder Theorem</vt:lpstr>
      <vt:lpstr>The cryptonet</vt:lpstr>
      <vt:lpstr> SImD operations</vt:lpstr>
      <vt:lpstr>Presentazione standard di PowerPoint</vt:lpstr>
      <vt:lpstr>Presentazione standard di PowerPoint</vt:lpstr>
      <vt:lpstr>Presentazione standard di PowerPoint</vt:lpstr>
      <vt:lpstr>results</vt:lpstr>
      <vt:lpstr>results</vt:lpstr>
      <vt:lpstr>results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dc:title>
  <dc:creator>Marzio Monticelli</dc:creator>
  <cp:lastModifiedBy>Marzio Monticelli</cp:lastModifiedBy>
  <cp:revision>87</cp:revision>
  <dcterms:created xsi:type="dcterms:W3CDTF">2020-02-27T14:18:08Z</dcterms:created>
  <dcterms:modified xsi:type="dcterms:W3CDTF">2020-03-03T12:08:53Z</dcterms:modified>
</cp:coreProperties>
</file>