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F2E9E-F8F1-427F-B271-4AE2069FA5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8EA89A-44A7-4D69-B443-27F6A55717D1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Start with a dataset with known categories</a:t>
          </a:r>
          <a:endParaRPr lang="en-US" sz="1800" b="1" dirty="0"/>
        </a:p>
      </dgm:t>
    </dgm:pt>
    <dgm:pt modelId="{6AA6E958-0889-4C2E-A048-A76DC7F22712}" type="parTrans" cxnId="{6A9F11AC-B737-4929-BC54-1B0122BA2D7D}">
      <dgm:prSet/>
      <dgm:spPr/>
      <dgm:t>
        <a:bodyPr/>
        <a:lstStyle/>
        <a:p>
          <a:endParaRPr lang="en-US"/>
        </a:p>
      </dgm:t>
    </dgm:pt>
    <dgm:pt modelId="{2A68F95C-6DEF-4DA6-B499-90468256D6B1}" type="sibTrans" cxnId="{6A9F11AC-B737-4929-BC54-1B0122BA2D7D}">
      <dgm:prSet/>
      <dgm:spPr/>
      <dgm:t>
        <a:bodyPr/>
        <a:lstStyle/>
        <a:p>
          <a:endParaRPr lang="en-US"/>
        </a:p>
      </dgm:t>
    </dgm:pt>
    <dgm:pt modelId="{6E38F4B0-251F-4480-803D-5E813DFCB728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Select the number of K neighbors</a:t>
          </a:r>
          <a:endParaRPr lang="en-US" sz="1800" b="1" dirty="0"/>
        </a:p>
      </dgm:t>
    </dgm:pt>
    <dgm:pt modelId="{BF9C24D7-E74A-42D1-B3D5-5629A890AECC}" type="parTrans" cxnId="{8BE37C25-35D7-435D-97F9-7C78D9086C7C}">
      <dgm:prSet/>
      <dgm:spPr/>
      <dgm:t>
        <a:bodyPr/>
        <a:lstStyle/>
        <a:p>
          <a:endParaRPr lang="en-US"/>
        </a:p>
      </dgm:t>
    </dgm:pt>
    <dgm:pt modelId="{BA2CC7E7-1C37-4ED0-9FDC-C3EEA1067BEE}" type="sibTrans" cxnId="{8BE37C25-35D7-435D-97F9-7C78D9086C7C}">
      <dgm:prSet/>
      <dgm:spPr/>
      <dgm:t>
        <a:bodyPr/>
        <a:lstStyle/>
        <a:p>
          <a:endParaRPr lang="en-US"/>
        </a:p>
      </dgm:t>
    </dgm:pt>
    <dgm:pt modelId="{C21A9F6F-31A2-453F-96FC-AA9C84C8518D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Calculate the distance of K numbers of neighbors</a:t>
          </a:r>
          <a:endParaRPr lang="en-US" sz="1800" b="1" dirty="0"/>
        </a:p>
      </dgm:t>
    </dgm:pt>
    <dgm:pt modelId="{D73E54EC-57A3-492D-A93A-190BA8752416}" type="parTrans" cxnId="{BE688487-573F-422E-8AB8-09CDDF287207}">
      <dgm:prSet/>
      <dgm:spPr/>
      <dgm:t>
        <a:bodyPr/>
        <a:lstStyle/>
        <a:p>
          <a:endParaRPr lang="en-US"/>
        </a:p>
      </dgm:t>
    </dgm:pt>
    <dgm:pt modelId="{14C2C624-43EA-47CA-B0B3-9C6EA543815A}" type="sibTrans" cxnId="{BE688487-573F-422E-8AB8-09CDDF287207}">
      <dgm:prSet/>
      <dgm:spPr/>
      <dgm:t>
        <a:bodyPr/>
        <a:lstStyle/>
        <a:p>
          <a:endParaRPr lang="en-US"/>
        </a:p>
      </dgm:t>
    </dgm:pt>
    <dgm:pt modelId="{7BA1291D-2D3A-4132-8783-424E17246F55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Take the K nearest neighbors with reference to the distance</a:t>
          </a:r>
          <a:endParaRPr lang="en-US" sz="1800" b="1" dirty="0"/>
        </a:p>
      </dgm:t>
    </dgm:pt>
    <dgm:pt modelId="{633EF5CA-068C-4FE7-8A94-04B239AE7F14}" type="parTrans" cxnId="{DF2AE925-CB88-4D14-A5E2-ADB8FE55D41C}">
      <dgm:prSet/>
      <dgm:spPr/>
      <dgm:t>
        <a:bodyPr/>
        <a:lstStyle/>
        <a:p>
          <a:endParaRPr lang="en-US"/>
        </a:p>
      </dgm:t>
    </dgm:pt>
    <dgm:pt modelId="{95042720-BFCA-4F96-9144-1E93E648117F}" type="sibTrans" cxnId="{DF2AE925-CB88-4D14-A5E2-ADB8FE55D41C}">
      <dgm:prSet/>
      <dgm:spPr/>
      <dgm:t>
        <a:bodyPr/>
        <a:lstStyle/>
        <a:p>
          <a:endParaRPr lang="en-US"/>
        </a:p>
      </dgm:t>
    </dgm:pt>
    <dgm:pt modelId="{B43771E3-85BD-4708-BECA-DEC3371C7380}">
      <dgm:prSet custT="1"/>
      <dgm:spPr/>
      <dgm:t>
        <a:bodyPr/>
        <a:lstStyle/>
        <a:p>
          <a:pPr>
            <a:defRPr cap="all"/>
          </a:pPr>
          <a:r>
            <a:rPr lang="fi-FI" sz="1800" b="1" dirty="0"/>
            <a:t>Count the number of data points in each category and take the max vote</a:t>
          </a:r>
          <a:endParaRPr lang="en-US" sz="1800" b="1" dirty="0"/>
        </a:p>
      </dgm:t>
    </dgm:pt>
    <dgm:pt modelId="{0D445496-7CE6-4B45-B0DF-3D8B54B3C77C}" type="parTrans" cxnId="{C214864D-F76E-49C4-A195-BF6AED2DFAE1}">
      <dgm:prSet/>
      <dgm:spPr/>
      <dgm:t>
        <a:bodyPr/>
        <a:lstStyle/>
        <a:p>
          <a:endParaRPr lang="en-US"/>
        </a:p>
      </dgm:t>
    </dgm:pt>
    <dgm:pt modelId="{00E7C3D2-BEDF-4907-97CE-7DD904ACD633}" type="sibTrans" cxnId="{C214864D-F76E-49C4-A195-BF6AED2DFAE1}">
      <dgm:prSet/>
      <dgm:spPr/>
      <dgm:t>
        <a:bodyPr/>
        <a:lstStyle/>
        <a:p>
          <a:endParaRPr lang="en-US"/>
        </a:p>
      </dgm:t>
    </dgm:pt>
    <dgm:pt modelId="{760078C4-A702-4406-BD45-049F646C2867}" type="pres">
      <dgm:prSet presAssocID="{277F2E9E-F8F1-427F-B271-4AE2069FA5B8}" presName="root" presStyleCnt="0">
        <dgm:presLayoutVars>
          <dgm:dir/>
          <dgm:resizeHandles val="exact"/>
        </dgm:presLayoutVars>
      </dgm:prSet>
      <dgm:spPr/>
    </dgm:pt>
    <dgm:pt modelId="{03BE984D-D2CE-4E71-8CCA-D2CE4CEE98EB}" type="pres">
      <dgm:prSet presAssocID="{FA8EA89A-44A7-4D69-B443-27F6A55717D1}" presName="compNode" presStyleCnt="0"/>
      <dgm:spPr/>
    </dgm:pt>
    <dgm:pt modelId="{BABE4340-61FB-4DA2-B644-B182FCEBAD3B}" type="pres">
      <dgm:prSet presAssocID="{FA8EA89A-44A7-4D69-B443-27F6A55717D1}" presName="iconBgRect" presStyleLbl="bgShp" presStyleIdx="0" presStyleCnt="5"/>
      <dgm:spPr/>
    </dgm:pt>
    <dgm:pt modelId="{8360C199-52E9-4665-B3AB-34081C8EAF57}" type="pres">
      <dgm:prSet presAssocID="{FA8EA89A-44A7-4D69-B443-27F6A55717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FF4023-3C2E-448D-9A74-5100AA6F9229}" type="pres">
      <dgm:prSet presAssocID="{FA8EA89A-44A7-4D69-B443-27F6A55717D1}" presName="spaceRect" presStyleCnt="0"/>
      <dgm:spPr/>
    </dgm:pt>
    <dgm:pt modelId="{0BDDAF77-0F53-44FB-844B-782BCC011FBB}" type="pres">
      <dgm:prSet presAssocID="{FA8EA89A-44A7-4D69-B443-27F6A55717D1}" presName="textRect" presStyleLbl="revTx" presStyleIdx="0" presStyleCnt="5">
        <dgm:presLayoutVars>
          <dgm:chMax val="1"/>
          <dgm:chPref val="1"/>
        </dgm:presLayoutVars>
      </dgm:prSet>
      <dgm:spPr/>
    </dgm:pt>
    <dgm:pt modelId="{C5F776D0-9968-4544-B769-E5AF7C0CABD7}" type="pres">
      <dgm:prSet presAssocID="{2A68F95C-6DEF-4DA6-B499-90468256D6B1}" presName="sibTrans" presStyleCnt="0"/>
      <dgm:spPr/>
    </dgm:pt>
    <dgm:pt modelId="{F8BB1F01-A454-477B-81ED-6D3B00057D53}" type="pres">
      <dgm:prSet presAssocID="{6E38F4B0-251F-4480-803D-5E813DFCB728}" presName="compNode" presStyleCnt="0"/>
      <dgm:spPr/>
    </dgm:pt>
    <dgm:pt modelId="{3C32527B-5008-4B7C-8F31-058DA2C084BE}" type="pres">
      <dgm:prSet presAssocID="{6E38F4B0-251F-4480-803D-5E813DFCB728}" presName="iconBgRect" presStyleLbl="bgShp" presStyleIdx="1" presStyleCnt="5"/>
      <dgm:spPr/>
    </dgm:pt>
    <dgm:pt modelId="{75C758E7-B489-4564-884C-97839B2E19EC}" type="pres">
      <dgm:prSet presAssocID="{6E38F4B0-251F-4480-803D-5E813DFCB7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CF8F198-040E-40B1-8173-3180539B3C1B}" type="pres">
      <dgm:prSet presAssocID="{6E38F4B0-251F-4480-803D-5E813DFCB728}" presName="spaceRect" presStyleCnt="0"/>
      <dgm:spPr/>
    </dgm:pt>
    <dgm:pt modelId="{A6CFA011-9A10-4D06-8AEB-60563159A677}" type="pres">
      <dgm:prSet presAssocID="{6E38F4B0-251F-4480-803D-5E813DFCB728}" presName="textRect" presStyleLbl="revTx" presStyleIdx="1" presStyleCnt="5">
        <dgm:presLayoutVars>
          <dgm:chMax val="1"/>
          <dgm:chPref val="1"/>
        </dgm:presLayoutVars>
      </dgm:prSet>
      <dgm:spPr/>
    </dgm:pt>
    <dgm:pt modelId="{003D622D-CFF6-4B31-9421-6FAB748EED44}" type="pres">
      <dgm:prSet presAssocID="{BA2CC7E7-1C37-4ED0-9FDC-C3EEA1067BEE}" presName="sibTrans" presStyleCnt="0"/>
      <dgm:spPr/>
    </dgm:pt>
    <dgm:pt modelId="{9FBCD34D-0A5F-4FEE-A171-A9D3575E9183}" type="pres">
      <dgm:prSet presAssocID="{C21A9F6F-31A2-453F-96FC-AA9C84C8518D}" presName="compNode" presStyleCnt="0"/>
      <dgm:spPr/>
    </dgm:pt>
    <dgm:pt modelId="{0D1D50FE-2285-4A4B-BDA5-B7CF8B679C79}" type="pres">
      <dgm:prSet presAssocID="{C21A9F6F-31A2-453F-96FC-AA9C84C8518D}" presName="iconBgRect" presStyleLbl="bgShp" presStyleIdx="2" presStyleCnt="5"/>
      <dgm:spPr/>
    </dgm:pt>
    <dgm:pt modelId="{90DE0321-279E-4E3D-9678-E65A611797DB}" type="pres">
      <dgm:prSet presAssocID="{C21A9F6F-31A2-453F-96FC-AA9C84C851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3EA1AAE2-F10E-4CD0-A3D0-E1959609AEFD}" type="pres">
      <dgm:prSet presAssocID="{C21A9F6F-31A2-453F-96FC-AA9C84C8518D}" presName="spaceRect" presStyleCnt="0"/>
      <dgm:spPr/>
    </dgm:pt>
    <dgm:pt modelId="{1B735327-5D17-4774-8EC0-5C718607D783}" type="pres">
      <dgm:prSet presAssocID="{C21A9F6F-31A2-453F-96FC-AA9C84C8518D}" presName="textRect" presStyleLbl="revTx" presStyleIdx="2" presStyleCnt="5">
        <dgm:presLayoutVars>
          <dgm:chMax val="1"/>
          <dgm:chPref val="1"/>
        </dgm:presLayoutVars>
      </dgm:prSet>
      <dgm:spPr/>
    </dgm:pt>
    <dgm:pt modelId="{C4912180-9AD4-4EFE-AEE3-FD5357EB8E7E}" type="pres">
      <dgm:prSet presAssocID="{14C2C624-43EA-47CA-B0B3-9C6EA543815A}" presName="sibTrans" presStyleCnt="0"/>
      <dgm:spPr/>
    </dgm:pt>
    <dgm:pt modelId="{C134FF60-8BCC-4D45-B4B4-C0B608305C9D}" type="pres">
      <dgm:prSet presAssocID="{7BA1291D-2D3A-4132-8783-424E17246F55}" presName="compNode" presStyleCnt="0"/>
      <dgm:spPr/>
    </dgm:pt>
    <dgm:pt modelId="{AA3A8EC7-0E5D-4427-9EA5-0E78BC85195A}" type="pres">
      <dgm:prSet presAssocID="{7BA1291D-2D3A-4132-8783-424E17246F55}" presName="iconBgRect" presStyleLbl="bgShp" presStyleIdx="3" presStyleCnt="5"/>
      <dgm:spPr/>
    </dgm:pt>
    <dgm:pt modelId="{1F7D8E13-C6C0-458B-BA24-72BE4F062D46}" type="pres">
      <dgm:prSet presAssocID="{7BA1291D-2D3A-4132-8783-424E17246F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C876ED1-ACE4-4374-B651-3602F2488B7A}" type="pres">
      <dgm:prSet presAssocID="{7BA1291D-2D3A-4132-8783-424E17246F55}" presName="spaceRect" presStyleCnt="0"/>
      <dgm:spPr/>
    </dgm:pt>
    <dgm:pt modelId="{B1B092EE-9D37-4212-940A-D8D83F15A16B}" type="pres">
      <dgm:prSet presAssocID="{7BA1291D-2D3A-4132-8783-424E17246F55}" presName="textRect" presStyleLbl="revTx" presStyleIdx="3" presStyleCnt="5">
        <dgm:presLayoutVars>
          <dgm:chMax val="1"/>
          <dgm:chPref val="1"/>
        </dgm:presLayoutVars>
      </dgm:prSet>
      <dgm:spPr/>
    </dgm:pt>
    <dgm:pt modelId="{3DAE4E44-C5FF-4E20-AB10-F8F42556AC92}" type="pres">
      <dgm:prSet presAssocID="{95042720-BFCA-4F96-9144-1E93E648117F}" presName="sibTrans" presStyleCnt="0"/>
      <dgm:spPr/>
    </dgm:pt>
    <dgm:pt modelId="{17E3EFAE-CB35-4DCC-A02F-53BB0E15AA0A}" type="pres">
      <dgm:prSet presAssocID="{B43771E3-85BD-4708-BECA-DEC3371C7380}" presName="compNode" presStyleCnt="0"/>
      <dgm:spPr/>
    </dgm:pt>
    <dgm:pt modelId="{2F2CD8E1-B01A-4917-9F26-E44F1B9451CF}" type="pres">
      <dgm:prSet presAssocID="{B43771E3-85BD-4708-BECA-DEC3371C7380}" presName="iconBgRect" presStyleLbl="bgShp" presStyleIdx="4" presStyleCnt="5"/>
      <dgm:spPr/>
    </dgm:pt>
    <dgm:pt modelId="{E749AF85-5F85-4C68-85A4-7A08B8C65905}" type="pres">
      <dgm:prSet presAssocID="{B43771E3-85BD-4708-BECA-DEC3371C73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F7BAB6-E9EC-422A-B9FA-24A076719988}" type="pres">
      <dgm:prSet presAssocID="{B43771E3-85BD-4708-BECA-DEC3371C7380}" presName="spaceRect" presStyleCnt="0"/>
      <dgm:spPr/>
    </dgm:pt>
    <dgm:pt modelId="{B27CAD54-08C5-4CF9-B6B4-F5A2713201CE}" type="pres">
      <dgm:prSet presAssocID="{B43771E3-85BD-4708-BECA-DEC3371C73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130208-5ACA-43FC-867B-9E194C72A790}" type="presOf" srcId="{C21A9F6F-31A2-453F-96FC-AA9C84C8518D}" destId="{1B735327-5D17-4774-8EC0-5C718607D783}" srcOrd="0" destOrd="0" presId="urn:microsoft.com/office/officeart/2018/5/layout/IconCircleLabelList"/>
    <dgm:cxn modelId="{873F000E-ADD9-41F2-9AD7-EEAF9DADE754}" type="presOf" srcId="{7BA1291D-2D3A-4132-8783-424E17246F55}" destId="{B1B092EE-9D37-4212-940A-D8D83F15A16B}" srcOrd="0" destOrd="0" presId="urn:microsoft.com/office/officeart/2018/5/layout/IconCircleLabelList"/>
    <dgm:cxn modelId="{00FA0E1C-6A5F-46C6-A49B-C80A76EE46A9}" type="presOf" srcId="{277F2E9E-F8F1-427F-B271-4AE2069FA5B8}" destId="{760078C4-A702-4406-BD45-049F646C2867}" srcOrd="0" destOrd="0" presId="urn:microsoft.com/office/officeart/2018/5/layout/IconCircleLabelList"/>
    <dgm:cxn modelId="{8BE37C25-35D7-435D-97F9-7C78D9086C7C}" srcId="{277F2E9E-F8F1-427F-B271-4AE2069FA5B8}" destId="{6E38F4B0-251F-4480-803D-5E813DFCB728}" srcOrd="1" destOrd="0" parTransId="{BF9C24D7-E74A-42D1-B3D5-5629A890AECC}" sibTransId="{BA2CC7E7-1C37-4ED0-9FDC-C3EEA1067BEE}"/>
    <dgm:cxn modelId="{DF2AE925-CB88-4D14-A5E2-ADB8FE55D41C}" srcId="{277F2E9E-F8F1-427F-B271-4AE2069FA5B8}" destId="{7BA1291D-2D3A-4132-8783-424E17246F55}" srcOrd="3" destOrd="0" parTransId="{633EF5CA-068C-4FE7-8A94-04B239AE7F14}" sibTransId="{95042720-BFCA-4F96-9144-1E93E648117F}"/>
    <dgm:cxn modelId="{03A1795F-B6FF-4A05-96A1-125DEB740823}" type="presOf" srcId="{6E38F4B0-251F-4480-803D-5E813DFCB728}" destId="{A6CFA011-9A10-4D06-8AEB-60563159A677}" srcOrd="0" destOrd="0" presId="urn:microsoft.com/office/officeart/2018/5/layout/IconCircleLabelList"/>
    <dgm:cxn modelId="{C214864D-F76E-49C4-A195-BF6AED2DFAE1}" srcId="{277F2E9E-F8F1-427F-B271-4AE2069FA5B8}" destId="{B43771E3-85BD-4708-BECA-DEC3371C7380}" srcOrd="4" destOrd="0" parTransId="{0D445496-7CE6-4B45-B0DF-3D8B54B3C77C}" sibTransId="{00E7C3D2-BEDF-4907-97CE-7DD904ACD633}"/>
    <dgm:cxn modelId="{3EDAC758-77E0-4712-B14C-D05B1C7C7022}" type="presOf" srcId="{FA8EA89A-44A7-4D69-B443-27F6A55717D1}" destId="{0BDDAF77-0F53-44FB-844B-782BCC011FBB}" srcOrd="0" destOrd="0" presId="urn:microsoft.com/office/officeart/2018/5/layout/IconCircleLabelList"/>
    <dgm:cxn modelId="{BE688487-573F-422E-8AB8-09CDDF287207}" srcId="{277F2E9E-F8F1-427F-B271-4AE2069FA5B8}" destId="{C21A9F6F-31A2-453F-96FC-AA9C84C8518D}" srcOrd="2" destOrd="0" parTransId="{D73E54EC-57A3-492D-A93A-190BA8752416}" sibTransId="{14C2C624-43EA-47CA-B0B3-9C6EA543815A}"/>
    <dgm:cxn modelId="{6A9F11AC-B737-4929-BC54-1B0122BA2D7D}" srcId="{277F2E9E-F8F1-427F-B271-4AE2069FA5B8}" destId="{FA8EA89A-44A7-4D69-B443-27F6A55717D1}" srcOrd="0" destOrd="0" parTransId="{6AA6E958-0889-4C2E-A048-A76DC7F22712}" sibTransId="{2A68F95C-6DEF-4DA6-B499-90468256D6B1}"/>
    <dgm:cxn modelId="{9855DBE3-FF75-4FFA-9F2B-E04BDD14D626}" type="presOf" srcId="{B43771E3-85BD-4708-BECA-DEC3371C7380}" destId="{B27CAD54-08C5-4CF9-B6B4-F5A2713201CE}" srcOrd="0" destOrd="0" presId="urn:microsoft.com/office/officeart/2018/5/layout/IconCircleLabelList"/>
    <dgm:cxn modelId="{7B782639-2EC4-4163-8712-9F137B7D27BB}" type="presParOf" srcId="{760078C4-A702-4406-BD45-049F646C2867}" destId="{03BE984D-D2CE-4E71-8CCA-D2CE4CEE98EB}" srcOrd="0" destOrd="0" presId="urn:microsoft.com/office/officeart/2018/5/layout/IconCircleLabelList"/>
    <dgm:cxn modelId="{020D53F8-97E8-4753-B47D-B560357C2187}" type="presParOf" srcId="{03BE984D-D2CE-4E71-8CCA-D2CE4CEE98EB}" destId="{BABE4340-61FB-4DA2-B644-B182FCEBAD3B}" srcOrd="0" destOrd="0" presId="urn:microsoft.com/office/officeart/2018/5/layout/IconCircleLabelList"/>
    <dgm:cxn modelId="{D704017A-0D75-4677-94B0-ECA2F35F721B}" type="presParOf" srcId="{03BE984D-D2CE-4E71-8CCA-D2CE4CEE98EB}" destId="{8360C199-52E9-4665-B3AB-34081C8EAF57}" srcOrd="1" destOrd="0" presId="urn:microsoft.com/office/officeart/2018/5/layout/IconCircleLabelList"/>
    <dgm:cxn modelId="{27ACBEE4-FD5A-4D2B-89ED-0F75C6ED4EEC}" type="presParOf" srcId="{03BE984D-D2CE-4E71-8CCA-D2CE4CEE98EB}" destId="{52FF4023-3C2E-448D-9A74-5100AA6F9229}" srcOrd="2" destOrd="0" presId="urn:microsoft.com/office/officeart/2018/5/layout/IconCircleLabelList"/>
    <dgm:cxn modelId="{5C7179CD-3B2F-4308-B737-BD5C8D11A4BE}" type="presParOf" srcId="{03BE984D-D2CE-4E71-8CCA-D2CE4CEE98EB}" destId="{0BDDAF77-0F53-44FB-844B-782BCC011FBB}" srcOrd="3" destOrd="0" presId="urn:microsoft.com/office/officeart/2018/5/layout/IconCircleLabelList"/>
    <dgm:cxn modelId="{1FA94DF9-963F-4CAD-9767-BFB20BB9C330}" type="presParOf" srcId="{760078C4-A702-4406-BD45-049F646C2867}" destId="{C5F776D0-9968-4544-B769-E5AF7C0CABD7}" srcOrd="1" destOrd="0" presId="urn:microsoft.com/office/officeart/2018/5/layout/IconCircleLabelList"/>
    <dgm:cxn modelId="{AC2BDC77-80AE-49C6-B826-C195DCF81D33}" type="presParOf" srcId="{760078C4-A702-4406-BD45-049F646C2867}" destId="{F8BB1F01-A454-477B-81ED-6D3B00057D53}" srcOrd="2" destOrd="0" presId="urn:microsoft.com/office/officeart/2018/5/layout/IconCircleLabelList"/>
    <dgm:cxn modelId="{2A9303FC-3463-4B3E-9F59-E2E67220EEDE}" type="presParOf" srcId="{F8BB1F01-A454-477B-81ED-6D3B00057D53}" destId="{3C32527B-5008-4B7C-8F31-058DA2C084BE}" srcOrd="0" destOrd="0" presId="urn:microsoft.com/office/officeart/2018/5/layout/IconCircleLabelList"/>
    <dgm:cxn modelId="{DBEEBF1C-8C2C-4B22-8388-9F9E110CA814}" type="presParOf" srcId="{F8BB1F01-A454-477B-81ED-6D3B00057D53}" destId="{75C758E7-B489-4564-884C-97839B2E19EC}" srcOrd="1" destOrd="0" presId="urn:microsoft.com/office/officeart/2018/5/layout/IconCircleLabelList"/>
    <dgm:cxn modelId="{69747A81-FDB8-40D8-8CA6-E51F442EC0E2}" type="presParOf" srcId="{F8BB1F01-A454-477B-81ED-6D3B00057D53}" destId="{1CF8F198-040E-40B1-8173-3180539B3C1B}" srcOrd="2" destOrd="0" presId="urn:microsoft.com/office/officeart/2018/5/layout/IconCircleLabelList"/>
    <dgm:cxn modelId="{E0CB8FBB-E1D9-4200-B86F-D2B5D360FE59}" type="presParOf" srcId="{F8BB1F01-A454-477B-81ED-6D3B00057D53}" destId="{A6CFA011-9A10-4D06-8AEB-60563159A677}" srcOrd="3" destOrd="0" presId="urn:microsoft.com/office/officeart/2018/5/layout/IconCircleLabelList"/>
    <dgm:cxn modelId="{8BCDC987-9693-4E03-9486-B9754304F43C}" type="presParOf" srcId="{760078C4-A702-4406-BD45-049F646C2867}" destId="{003D622D-CFF6-4B31-9421-6FAB748EED44}" srcOrd="3" destOrd="0" presId="urn:microsoft.com/office/officeart/2018/5/layout/IconCircleLabelList"/>
    <dgm:cxn modelId="{CB6D1371-BC21-46EC-A94F-99AD23DF3D0D}" type="presParOf" srcId="{760078C4-A702-4406-BD45-049F646C2867}" destId="{9FBCD34D-0A5F-4FEE-A171-A9D3575E9183}" srcOrd="4" destOrd="0" presId="urn:microsoft.com/office/officeart/2018/5/layout/IconCircleLabelList"/>
    <dgm:cxn modelId="{A10A9FC0-9015-4C5A-B6B8-F8D5C4AEB255}" type="presParOf" srcId="{9FBCD34D-0A5F-4FEE-A171-A9D3575E9183}" destId="{0D1D50FE-2285-4A4B-BDA5-B7CF8B679C79}" srcOrd="0" destOrd="0" presId="urn:microsoft.com/office/officeart/2018/5/layout/IconCircleLabelList"/>
    <dgm:cxn modelId="{DB7EFA5A-2944-4202-8369-D2F2B5B6CBF7}" type="presParOf" srcId="{9FBCD34D-0A5F-4FEE-A171-A9D3575E9183}" destId="{90DE0321-279E-4E3D-9678-E65A611797DB}" srcOrd="1" destOrd="0" presId="urn:microsoft.com/office/officeart/2018/5/layout/IconCircleLabelList"/>
    <dgm:cxn modelId="{EBDC11CF-8936-45B1-AFF7-3CF66C420E83}" type="presParOf" srcId="{9FBCD34D-0A5F-4FEE-A171-A9D3575E9183}" destId="{3EA1AAE2-F10E-4CD0-A3D0-E1959609AEFD}" srcOrd="2" destOrd="0" presId="urn:microsoft.com/office/officeart/2018/5/layout/IconCircleLabelList"/>
    <dgm:cxn modelId="{FF1FCFCF-FB06-4EB2-A929-2A0DA560414E}" type="presParOf" srcId="{9FBCD34D-0A5F-4FEE-A171-A9D3575E9183}" destId="{1B735327-5D17-4774-8EC0-5C718607D783}" srcOrd="3" destOrd="0" presId="urn:microsoft.com/office/officeart/2018/5/layout/IconCircleLabelList"/>
    <dgm:cxn modelId="{76B22A3F-7AAE-4897-A1A9-CF6AEB503FC8}" type="presParOf" srcId="{760078C4-A702-4406-BD45-049F646C2867}" destId="{C4912180-9AD4-4EFE-AEE3-FD5357EB8E7E}" srcOrd="5" destOrd="0" presId="urn:microsoft.com/office/officeart/2018/5/layout/IconCircleLabelList"/>
    <dgm:cxn modelId="{A4274069-3895-4229-BD0A-5BAD023B3E32}" type="presParOf" srcId="{760078C4-A702-4406-BD45-049F646C2867}" destId="{C134FF60-8BCC-4D45-B4B4-C0B608305C9D}" srcOrd="6" destOrd="0" presId="urn:microsoft.com/office/officeart/2018/5/layout/IconCircleLabelList"/>
    <dgm:cxn modelId="{8E855FBC-95A9-48C7-A29B-071B0268B79C}" type="presParOf" srcId="{C134FF60-8BCC-4D45-B4B4-C0B608305C9D}" destId="{AA3A8EC7-0E5D-4427-9EA5-0E78BC85195A}" srcOrd="0" destOrd="0" presId="urn:microsoft.com/office/officeart/2018/5/layout/IconCircleLabelList"/>
    <dgm:cxn modelId="{42617A64-6896-4072-9F05-F92FD8FF4E4A}" type="presParOf" srcId="{C134FF60-8BCC-4D45-B4B4-C0B608305C9D}" destId="{1F7D8E13-C6C0-458B-BA24-72BE4F062D46}" srcOrd="1" destOrd="0" presId="urn:microsoft.com/office/officeart/2018/5/layout/IconCircleLabelList"/>
    <dgm:cxn modelId="{AC7B4056-7AAA-4327-938B-EEC2FD123B0D}" type="presParOf" srcId="{C134FF60-8BCC-4D45-B4B4-C0B608305C9D}" destId="{CC876ED1-ACE4-4374-B651-3602F2488B7A}" srcOrd="2" destOrd="0" presId="urn:microsoft.com/office/officeart/2018/5/layout/IconCircleLabelList"/>
    <dgm:cxn modelId="{6CC27194-C1EB-4D28-B75D-FCDCFC8FFD7F}" type="presParOf" srcId="{C134FF60-8BCC-4D45-B4B4-C0B608305C9D}" destId="{B1B092EE-9D37-4212-940A-D8D83F15A16B}" srcOrd="3" destOrd="0" presId="urn:microsoft.com/office/officeart/2018/5/layout/IconCircleLabelList"/>
    <dgm:cxn modelId="{A5AD270D-9B45-4E95-86C0-BDADA79C8D8C}" type="presParOf" srcId="{760078C4-A702-4406-BD45-049F646C2867}" destId="{3DAE4E44-C5FF-4E20-AB10-F8F42556AC92}" srcOrd="7" destOrd="0" presId="urn:microsoft.com/office/officeart/2018/5/layout/IconCircleLabelList"/>
    <dgm:cxn modelId="{A0F56341-59E4-4A36-A56D-ABC5922B4C48}" type="presParOf" srcId="{760078C4-A702-4406-BD45-049F646C2867}" destId="{17E3EFAE-CB35-4DCC-A02F-53BB0E15AA0A}" srcOrd="8" destOrd="0" presId="urn:microsoft.com/office/officeart/2018/5/layout/IconCircleLabelList"/>
    <dgm:cxn modelId="{C7A4A07E-5B27-4027-A6AA-2CFA8A68DA4C}" type="presParOf" srcId="{17E3EFAE-CB35-4DCC-A02F-53BB0E15AA0A}" destId="{2F2CD8E1-B01A-4917-9F26-E44F1B9451CF}" srcOrd="0" destOrd="0" presId="urn:microsoft.com/office/officeart/2018/5/layout/IconCircleLabelList"/>
    <dgm:cxn modelId="{F821D0F6-B065-41F1-828A-C42FCC56EA98}" type="presParOf" srcId="{17E3EFAE-CB35-4DCC-A02F-53BB0E15AA0A}" destId="{E749AF85-5F85-4C68-85A4-7A08B8C65905}" srcOrd="1" destOrd="0" presId="urn:microsoft.com/office/officeart/2018/5/layout/IconCircleLabelList"/>
    <dgm:cxn modelId="{93223ECA-E404-4C72-925B-DEC851D0ADEB}" type="presParOf" srcId="{17E3EFAE-CB35-4DCC-A02F-53BB0E15AA0A}" destId="{6FF7BAB6-E9EC-422A-B9FA-24A076719988}" srcOrd="2" destOrd="0" presId="urn:microsoft.com/office/officeart/2018/5/layout/IconCircleLabelList"/>
    <dgm:cxn modelId="{138DBB73-BBE3-436C-A270-640671EBCD2F}" type="presParOf" srcId="{17E3EFAE-CB35-4DCC-A02F-53BB0E15AA0A}" destId="{B27CAD54-08C5-4CF9-B6B4-F5A2713201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E4340-61FB-4DA2-B644-B182FCEBAD3B}">
      <dsp:nvSpPr>
        <dsp:cNvPr id="0" name=""/>
        <dsp:cNvSpPr/>
      </dsp:nvSpPr>
      <dsp:spPr>
        <a:xfrm>
          <a:off x="837222" y="7271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0C199-52E9-4665-B3AB-34081C8EAF57}">
      <dsp:nvSpPr>
        <dsp:cNvPr id="0" name=""/>
        <dsp:cNvSpPr/>
      </dsp:nvSpPr>
      <dsp:spPr>
        <a:xfrm>
          <a:off x="1071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DAF77-0F53-44FB-844B-782BCC011FBB}">
      <dsp:nvSpPr>
        <dsp:cNvPr id="0" name=""/>
        <dsp:cNvSpPr/>
      </dsp:nvSpPr>
      <dsp:spPr>
        <a:xfrm>
          <a:off x="486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Start with a dataset with known categories</a:t>
          </a:r>
          <a:endParaRPr lang="en-US" sz="1800" b="1" kern="1200" dirty="0"/>
        </a:p>
      </dsp:txBody>
      <dsp:txXfrm>
        <a:off x="486222" y="2167172"/>
        <a:ext cx="1800000" cy="1347631"/>
      </dsp:txXfrm>
    </dsp:sp>
    <dsp:sp modelId="{3C32527B-5008-4B7C-8F31-058DA2C084BE}">
      <dsp:nvSpPr>
        <dsp:cNvPr id="0" name=""/>
        <dsp:cNvSpPr/>
      </dsp:nvSpPr>
      <dsp:spPr>
        <a:xfrm>
          <a:off x="2952222" y="7271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58E7-B489-4564-884C-97839B2E19EC}">
      <dsp:nvSpPr>
        <dsp:cNvPr id="0" name=""/>
        <dsp:cNvSpPr/>
      </dsp:nvSpPr>
      <dsp:spPr>
        <a:xfrm>
          <a:off x="3186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A011-9A10-4D06-8AEB-60563159A677}">
      <dsp:nvSpPr>
        <dsp:cNvPr id="0" name=""/>
        <dsp:cNvSpPr/>
      </dsp:nvSpPr>
      <dsp:spPr>
        <a:xfrm>
          <a:off x="2601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Select the number of K neighbors</a:t>
          </a:r>
          <a:endParaRPr lang="en-US" sz="1800" b="1" kern="1200" dirty="0"/>
        </a:p>
      </dsp:txBody>
      <dsp:txXfrm>
        <a:off x="2601222" y="2167172"/>
        <a:ext cx="1800000" cy="1347631"/>
      </dsp:txXfrm>
    </dsp:sp>
    <dsp:sp modelId="{0D1D50FE-2285-4A4B-BDA5-B7CF8B679C79}">
      <dsp:nvSpPr>
        <dsp:cNvPr id="0" name=""/>
        <dsp:cNvSpPr/>
      </dsp:nvSpPr>
      <dsp:spPr>
        <a:xfrm>
          <a:off x="5067222" y="7271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E0321-279E-4E3D-9678-E65A611797DB}">
      <dsp:nvSpPr>
        <dsp:cNvPr id="0" name=""/>
        <dsp:cNvSpPr/>
      </dsp:nvSpPr>
      <dsp:spPr>
        <a:xfrm>
          <a:off x="5301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35327-5D17-4774-8EC0-5C718607D783}">
      <dsp:nvSpPr>
        <dsp:cNvPr id="0" name=""/>
        <dsp:cNvSpPr/>
      </dsp:nvSpPr>
      <dsp:spPr>
        <a:xfrm>
          <a:off x="4716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Calculate the distance of K numbers of neighbors</a:t>
          </a:r>
          <a:endParaRPr lang="en-US" sz="1800" b="1" kern="1200" dirty="0"/>
        </a:p>
      </dsp:txBody>
      <dsp:txXfrm>
        <a:off x="4716222" y="2167172"/>
        <a:ext cx="1800000" cy="1347631"/>
      </dsp:txXfrm>
    </dsp:sp>
    <dsp:sp modelId="{AA3A8EC7-0E5D-4427-9EA5-0E78BC85195A}">
      <dsp:nvSpPr>
        <dsp:cNvPr id="0" name=""/>
        <dsp:cNvSpPr/>
      </dsp:nvSpPr>
      <dsp:spPr>
        <a:xfrm>
          <a:off x="7182222" y="7271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D8E13-C6C0-458B-BA24-72BE4F062D46}">
      <dsp:nvSpPr>
        <dsp:cNvPr id="0" name=""/>
        <dsp:cNvSpPr/>
      </dsp:nvSpPr>
      <dsp:spPr>
        <a:xfrm>
          <a:off x="7416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092EE-9D37-4212-940A-D8D83F15A16B}">
      <dsp:nvSpPr>
        <dsp:cNvPr id="0" name=""/>
        <dsp:cNvSpPr/>
      </dsp:nvSpPr>
      <dsp:spPr>
        <a:xfrm>
          <a:off x="6831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Take the K nearest neighbors with reference to the distance</a:t>
          </a:r>
          <a:endParaRPr lang="en-US" sz="1800" b="1" kern="1200" dirty="0"/>
        </a:p>
      </dsp:txBody>
      <dsp:txXfrm>
        <a:off x="6831222" y="2167172"/>
        <a:ext cx="1800000" cy="1347631"/>
      </dsp:txXfrm>
    </dsp:sp>
    <dsp:sp modelId="{2F2CD8E1-B01A-4917-9F26-E44F1B9451CF}">
      <dsp:nvSpPr>
        <dsp:cNvPr id="0" name=""/>
        <dsp:cNvSpPr/>
      </dsp:nvSpPr>
      <dsp:spPr>
        <a:xfrm>
          <a:off x="9297222" y="7271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9AF85-5F85-4C68-85A4-7A08B8C65905}">
      <dsp:nvSpPr>
        <dsp:cNvPr id="0" name=""/>
        <dsp:cNvSpPr/>
      </dsp:nvSpPr>
      <dsp:spPr>
        <a:xfrm>
          <a:off x="9531222" y="9611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AD54-08C5-4CF9-B6B4-F5A2713201CE}">
      <dsp:nvSpPr>
        <dsp:cNvPr id="0" name=""/>
        <dsp:cNvSpPr/>
      </dsp:nvSpPr>
      <dsp:spPr>
        <a:xfrm>
          <a:off x="8946222" y="2167172"/>
          <a:ext cx="1800000" cy="134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800" b="1" kern="1200" dirty="0"/>
            <a:t>Count the number of data points in each category and take the max vote</a:t>
          </a:r>
          <a:endParaRPr lang="en-US" sz="1800" b="1" kern="1200" dirty="0"/>
        </a:p>
      </dsp:txBody>
      <dsp:txXfrm>
        <a:off x="8946222" y="2167172"/>
        <a:ext cx="1800000" cy="134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4009E-9588-4B7D-B5AB-15F6320FA574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EF3F9-50BA-49EC-A221-CD17304D4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1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EF3F9-50BA-49EC-A221-CD17304D4F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8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46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8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1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F5856-FCB8-4107-B242-37595622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8492" y="5926261"/>
            <a:ext cx="3563815" cy="782393"/>
          </a:xfrm>
        </p:spPr>
        <p:txBody>
          <a:bodyPr>
            <a:normAutofit/>
          </a:bodyPr>
          <a:lstStyle/>
          <a:p>
            <a:r>
              <a:rPr lang="fi-FI" sz="3200" b="1" dirty="0"/>
              <a:t>Eunice Oyeniyi</a:t>
            </a:r>
            <a:endParaRPr lang="en-GB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AF0A4-4B78-D7FA-78F1-98BECC3B3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 b="12586"/>
          <a:stretch/>
        </p:blipFill>
        <p:spPr>
          <a:xfrm>
            <a:off x="1348156" y="175846"/>
            <a:ext cx="9870830" cy="57504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10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4820-40D9-4E36-963D-E05C2DDE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201442" cy="725264"/>
          </a:xfrm>
        </p:spPr>
        <p:txBody>
          <a:bodyPr/>
          <a:lstStyle/>
          <a:p>
            <a:r>
              <a:rPr lang="fi-FI" dirty="0"/>
              <a:t>What is KNN?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239C-5BEC-44D2-B961-02EE39F6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828800"/>
            <a:ext cx="10432448" cy="40507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K-NN popularly known as a lazy learner, is a </a:t>
            </a: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supervised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 nonparametric method used for both classification and regression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It uses </a:t>
            </a: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proximity</a:t>
            </a: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prediction about the grouping of an individual data point. It is mostly used for classification problem.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represents the number of nearest neighbours the classifier will use to make its prediction</a:t>
            </a:r>
            <a:endParaRPr lang="en-GB" sz="1800" dirty="0">
              <a:effectLst/>
              <a:latin typeface="IBM Plex Sans" panose="020B050305020300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Lazy leaner</a:t>
            </a:r>
            <a:r>
              <a:rPr lang="en-GB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 because it memorizes the training instances.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8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problems</a:t>
            </a: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class is assigned based on a majority vote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8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problems</a:t>
            </a:r>
            <a:r>
              <a:rPr lang="en-GB" sz="18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average of the k-nearest neighbour is taken to make prediction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2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6EA2-BFB7-4836-B4E8-F2B6D566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02" y="404029"/>
            <a:ext cx="9571743" cy="47650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erdana"/>
              </a:rPr>
              <a:t>When do we need a K-NN Algorithm?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6A01C-B0C5-4885-8367-1FFC85D3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701" y="881214"/>
            <a:ext cx="10371083" cy="5716895"/>
          </a:xfrm>
        </p:spPr>
      </p:pic>
    </p:spTree>
    <p:extLst>
      <p:ext uri="{BB962C8B-B14F-4D97-AF65-F5344CB8AC3E}">
        <p14:creationId xmlns:p14="http://schemas.microsoft.com/office/powerpoint/2010/main" val="18482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5FD-4BCE-44F1-9410-B110554A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09" y="637953"/>
            <a:ext cx="9247528" cy="911714"/>
          </a:xfrm>
        </p:spPr>
        <p:txBody>
          <a:bodyPr>
            <a:normAutofit fontScale="90000"/>
          </a:bodyPr>
          <a:lstStyle/>
          <a:p>
            <a:r>
              <a:rPr lang="en-GB" sz="2800" b="1" spc="-5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are the distance between the data points are calculated? </a:t>
            </a:r>
            <a:b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21B5-DAEF-410F-A7B2-F22CF6DB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9667"/>
            <a:ext cx="9905999" cy="42415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</a:rPr>
              <a:t>In order to determine which data points are closest to a given query point, the distance between the query point and the other data points will need to be calculated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 distance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Manhattan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Hamming distance:</a:t>
            </a:r>
            <a:endParaRPr lang="en-GB" sz="1800" b="1" dirty="0">
              <a:latin typeface="IBM Plex Sans" panose="020B050305020300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2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E59-B3DE-41B4-BF12-A199A52B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9609"/>
            <a:ext cx="8991415" cy="1073889"/>
          </a:xfrm>
        </p:spPr>
        <p:txBody>
          <a:bodyPr/>
          <a:lstStyle/>
          <a:p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we choose the best k?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85A3-4CCE-4E1E-B96E-2B13F71C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01" y="1353800"/>
            <a:ext cx="9905998" cy="3694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is recommended to have an odd number for k to avoid ties in classification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a plot of different accuracy based on the value of 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error curves</a:t>
            </a: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6A4D39-35D1-475F-BEF4-E0856C616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64735"/>
            <a:ext cx="5485714" cy="42636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F2A058-A07C-43C3-9133-D2CFBF8D810A}"/>
              </a:ext>
            </a:extLst>
          </p:cNvPr>
          <p:cNvSpPr txBox="1">
            <a:spLocks/>
          </p:cNvSpPr>
          <p:nvPr/>
        </p:nvSpPr>
        <p:spPr>
          <a:xfrm>
            <a:off x="6018027" y="2477387"/>
            <a:ext cx="4203405" cy="3410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low k value, the test error is high and train is low. Leading to overfitting of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39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F0871-1CF3-4DDB-BCE5-BA20183E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i-FI"/>
              <a:t>how does it work?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700FE-0E64-08FC-A788-01707435E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136961"/>
              </p:ext>
            </p:extLst>
          </p:nvPr>
        </p:nvGraphicFramePr>
        <p:xfrm>
          <a:off x="598311" y="1783644"/>
          <a:ext cx="11232445" cy="424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24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BBA0-DDF9-498B-B883-7DDEA74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5112"/>
            <a:ext cx="9368543" cy="671687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erdana"/>
              </a:rPr>
              <a:t>Advantages of KNN Algorithm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B54E-50AC-4EA9-86B0-3115FF7A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dirty="0"/>
              <a:t> </a:t>
            </a:r>
            <a:r>
              <a:rPr lang="en-GB" b="0" i="0" dirty="0">
                <a:effectLst/>
                <a:latin typeface="inter-regular"/>
              </a:rPr>
              <a:t>It is simple to implement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 Has no assumption</a:t>
            </a:r>
            <a:endParaRPr lang="en-GB" b="0" i="0" dirty="0"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 </a:t>
            </a:r>
            <a:r>
              <a:rPr lang="en-GB" b="0" i="0" dirty="0">
                <a:effectLst/>
                <a:latin typeface="inter-regular"/>
              </a:rPr>
              <a:t>No training steps requires as it stores the training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i="0" dirty="0">
                <a:effectLst/>
                <a:latin typeface="IBM Plex Sans" panose="020B0503050203000203" pitchFamily="34" charset="0"/>
              </a:rPr>
              <a:t> </a:t>
            </a:r>
            <a:r>
              <a:rPr lang="en-GB" i="0" dirty="0">
                <a:effectLst/>
                <a:latin typeface="IBM Plex Sans" panose="020B0503050203000203" pitchFamily="34" charset="0"/>
              </a:rPr>
              <a:t>Few hyperparameters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latin typeface="inter-regular"/>
              </a:rPr>
              <a:t> Variety of distance criteria</a:t>
            </a:r>
          </a:p>
          <a:p>
            <a:pPr marL="0" indent="0">
              <a:buNone/>
            </a:pPr>
            <a:endParaRPr lang="en-GB" i="0" dirty="0"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2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A36-638B-4975-B76A-DFB5C05B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74943" cy="87161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erdana"/>
              </a:rPr>
              <a:t>Disadvantages of KNN Algorithm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C542-C070-45FE-B774-5A54EDAD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0133"/>
            <a:ext cx="9905999" cy="4301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latin typeface="inter-regular"/>
              </a:rPr>
              <a:t>Always needs to determine the value of K which may be complex some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effectLst/>
                <a:latin typeface="inter-regular"/>
              </a:rPr>
              <a:t>The computation cost is high because of calculating the distance between the data points for all the training samples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 Sensitive to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Imbalanced data causes problems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inter-regular"/>
              </a:rPr>
              <a:t>Curse of dimensionality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5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C987B-71F7-4A98-B1B9-62BE6C8C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Thanks for listening </a:t>
            </a:r>
          </a:p>
        </p:txBody>
      </p:sp>
      <p:cxnSp>
        <p:nvCxnSpPr>
          <p:cNvPr id="130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1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450</TotalTime>
  <Words>361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erdana</vt:lpstr>
      <vt:lpstr>IBM Plex Sans</vt:lpstr>
      <vt:lpstr>inter-regular</vt:lpstr>
      <vt:lpstr>Tw Cen MT</vt:lpstr>
      <vt:lpstr>Wingdings</vt:lpstr>
      <vt:lpstr>Circuit</vt:lpstr>
      <vt:lpstr>PowerPoint Presentation</vt:lpstr>
      <vt:lpstr>What is KNN?</vt:lpstr>
      <vt:lpstr>When do we need a K-NN Algorithm? </vt:lpstr>
      <vt:lpstr>How are the distance between the data points are calculated?  </vt:lpstr>
      <vt:lpstr> How do we choose the best k? </vt:lpstr>
      <vt:lpstr>how does it work?</vt:lpstr>
      <vt:lpstr>Advantages of KNN Algorithm </vt:lpstr>
      <vt:lpstr>Disadvantages of KNN Algorithm 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Halleluyah Oluwafemi Oyeniyi</dc:creator>
  <cp:lastModifiedBy>Halleluyah Oluwafemi Oyeniyi</cp:lastModifiedBy>
  <cp:revision>2</cp:revision>
  <dcterms:created xsi:type="dcterms:W3CDTF">2022-04-28T13:54:35Z</dcterms:created>
  <dcterms:modified xsi:type="dcterms:W3CDTF">2022-04-28T21:25:18Z</dcterms:modified>
</cp:coreProperties>
</file>