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7A996-42A8-4DA6-AAE8-9FB1885D193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FB60-395E-4CDD-ADB0-019A7781C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5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业务需求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项目需求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其他需求 </a:t>
            </a:r>
            <a:r>
              <a:rPr lang="en-US" altLang="zh-CN" dirty="0" smtClean="0"/>
              <a:t>4.</a:t>
            </a:r>
            <a:r>
              <a:rPr lang="zh-CN" altLang="en-US" dirty="0" smtClean="0"/>
              <a:t>数据需求 </a:t>
            </a:r>
            <a:r>
              <a:rPr lang="en-US" altLang="zh-CN" dirty="0" smtClean="0"/>
              <a:t>5.</a:t>
            </a:r>
            <a:r>
              <a:rPr lang="zh-CN" altLang="en-US" dirty="0" smtClean="0"/>
              <a:t>用户需求</a:t>
            </a:r>
            <a:r>
              <a:rPr lang="en-US" altLang="zh-CN" dirty="0" smtClean="0"/>
              <a:t> 6.</a:t>
            </a:r>
            <a:r>
              <a:rPr lang="zh-CN" altLang="en-US" dirty="0" smtClean="0"/>
              <a:t>对外接口</a:t>
            </a:r>
            <a:r>
              <a:rPr lang="en-US" altLang="zh-CN" dirty="0" smtClean="0"/>
              <a:t> 7.</a:t>
            </a:r>
            <a:r>
              <a:rPr lang="zh-CN" altLang="en-US" dirty="0" smtClean="0"/>
              <a:t>系统及需求</a:t>
            </a:r>
            <a:r>
              <a:rPr lang="en-US" altLang="zh-CN" dirty="0" smtClean="0"/>
              <a:t> 8.</a:t>
            </a:r>
            <a:r>
              <a:rPr lang="zh-CN" altLang="en-US" dirty="0" smtClean="0"/>
              <a:t>性能需求 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质量需求 </a:t>
            </a:r>
            <a:r>
              <a:rPr lang="en-US" altLang="zh-CN" dirty="0" smtClean="0"/>
              <a:t>10.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FB60-395E-4CDD-ADB0-019A7781C2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2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50【65】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【12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不考</a:t>
            </a:r>
            <a:r>
              <a:rPr lang="en-US" altLang="zh-CN" dirty="0" smtClean="0"/>
              <a:t>】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40【25】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书写需求（示例：第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章所有案例题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章过程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决策表、决策树（案例）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章数据建模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简单情况下的建模、硬数据建模（案例）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</a:t>
            </a:r>
            <a:r>
              <a:rPr lang="zh-CN" altLang="en-US" dirty="0" smtClean="0">
                <a:solidFill>
                  <a:srgbClr val="FF0000"/>
                </a:solidFill>
              </a:rPr>
              <a:t>发现问题并提出修正方案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433</Words>
  <Application>Microsoft Office PowerPoint</Application>
  <PresentationFormat>全屏显示(4:3)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宋体</vt:lpstr>
      <vt:lpstr>Arial</vt:lpstr>
      <vt:lpstr>Calibri</vt:lpstr>
      <vt:lpstr>Wingdings</vt:lpstr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PowerPoint 演示文稿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Black Leo</cp:lastModifiedBy>
  <cp:revision>14</cp:revision>
  <dcterms:created xsi:type="dcterms:W3CDTF">2012-11-05T09:37:27Z</dcterms:created>
  <dcterms:modified xsi:type="dcterms:W3CDTF">2018-11-21T00:52:26Z</dcterms:modified>
</cp:coreProperties>
</file>