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03" r:id="rId3"/>
    <p:sldId id="410" r:id="rId4"/>
    <p:sldId id="404" r:id="rId5"/>
    <p:sldId id="299" r:id="rId6"/>
    <p:sldId id="386" r:id="rId7"/>
    <p:sldId id="389" r:id="rId8"/>
    <p:sldId id="402" r:id="rId9"/>
    <p:sldId id="409" r:id="rId10"/>
    <p:sldId id="401" r:id="rId11"/>
    <p:sldId id="407" r:id="rId12"/>
    <p:sldId id="408" r:id="rId13"/>
    <p:sldId id="302" r:id="rId14"/>
    <p:sldId id="405" r:id="rId15"/>
    <p:sldId id="406" r:id="rId16"/>
    <p:sldId id="411" r:id="rId17"/>
    <p:sldId id="412" r:id="rId18"/>
    <p:sldId id="31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9566" autoAdjust="0"/>
  </p:normalViewPr>
  <p:slideViewPr>
    <p:cSldViewPr>
      <p:cViewPr varScale="1">
        <p:scale>
          <a:sx n="83" d="100"/>
          <a:sy n="83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hlinkClick r:id="rId3"/>
              </a:rPr>
              <a:t>http://localhost:8761/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6" name="Shape 9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4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77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25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37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3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3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</a:t>
            </a:r>
            <a:r>
              <a:rPr lang="en-US" altLang="zh-CN"/>
              <a:t>1S</a:t>
            </a:r>
          </a:p>
          <a:p>
            <a:endParaRPr lang="en-US" altLang="zh-CN"/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/>
              <a:t>(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commandProperties </a:t>
            </a:r>
            <a:r>
              <a:rPr lang="en-US" altLang="zh-CN"/>
              <a:t>= {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@HystrixProperty</a:t>
            </a:r>
            <a:r>
              <a:rPr lang="en-US" altLang="zh-CN"/>
              <a:t>(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"execution.isolation.thread.timeoutInMilliseconds", value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"12000"</a:t>
            </a:r>
            <a:r>
              <a:rPr lang="en-US" altLang="zh-CN"/>
              <a:t>)}</a:t>
            </a:r>
            <a:br>
              <a:rPr lang="en-US" altLang="zh-CN"/>
            </a:b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fallbackMethod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buildFallbackCargo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threadPoolKey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getCargoThreadPool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",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threadPoolProperties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dirty="0"/>
              <a:t>=</a:t>
            </a:r>
            <a:br>
              <a:rPr lang="en-US" altLang="zh-CN" dirty="0"/>
            </a:br>
            <a:r>
              <a:rPr lang="en-US" altLang="zh-CN" dirty="0"/>
              <a:t>                {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@HystrixProperty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coreSize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"30"</a:t>
            </a:r>
            <a:r>
              <a:rPr lang="en-US" altLang="zh-CN" dirty="0"/>
              <a:t>)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                    @HystrixProperty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maxQueueSize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"10"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    }</a:t>
            </a:r>
            <a:br>
              <a:rPr lang="en-US" altLang="zh-CN" dirty="0"/>
            </a:b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4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9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6" name="Shape 9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/>
            </a:pP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000" dirty="0" err="1">
                <a:effectLst/>
                <a:latin typeface="+mn-lt"/>
                <a:ea typeface="+mn-ea"/>
                <a:cs typeface="+mn-cs"/>
                <a:sym typeface="Calibri"/>
              </a:rPr>
              <a:t>commandProperties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dirty="0"/>
              <a:t>=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@HystrixProperty</a:t>
            </a:r>
            <a:r>
              <a:rPr lang="en-US" altLang="zh-CN" dirty="0"/>
              <a:t>(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000" dirty="0" err="1">
                <a:effectLst/>
                <a:latin typeface="+mn-lt"/>
                <a:ea typeface="+mn-ea"/>
                <a:cs typeface="+mn-cs"/>
                <a:sym typeface="Calibri"/>
              </a:rPr>
              <a:t>circuitBreaker.requestVolumeThreshold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"10"</a:t>
            </a:r>
            <a:r>
              <a:rPr lang="en-US" altLang="zh-CN" dirty="0"/>
              <a:t>)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 dirty="0"/>
              <a:t>(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000" dirty="0" err="1">
                <a:effectLst/>
                <a:latin typeface="+mn-lt"/>
                <a:ea typeface="+mn-ea"/>
                <a:cs typeface="+mn-cs"/>
                <a:sym typeface="Calibri"/>
              </a:rPr>
              <a:t>circuitBreaker.errorThresholdPercentage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"75"</a:t>
            </a:r>
            <a:r>
              <a:rPr lang="en-US" altLang="zh-CN" dirty="0"/>
              <a:t>)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 dirty="0"/>
              <a:t>(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000" dirty="0" err="1">
                <a:effectLst/>
                <a:latin typeface="+mn-lt"/>
                <a:ea typeface="+mn-ea"/>
                <a:cs typeface="+mn-cs"/>
                <a:sym typeface="Calibri"/>
              </a:rPr>
              <a:t>circuitBreaker.sleepWindowInMilliseconds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"7000"</a:t>
            </a:r>
            <a:r>
              <a:rPr lang="en-US" altLang="zh-CN" dirty="0"/>
              <a:t>)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 dirty="0"/>
              <a:t>(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000" dirty="0" err="1">
                <a:effectLst/>
                <a:latin typeface="+mn-lt"/>
                <a:ea typeface="+mn-ea"/>
                <a:cs typeface="+mn-cs"/>
                <a:sym typeface="Calibri"/>
              </a:rPr>
              <a:t>metrics.rollingStats.timeInMilliseconds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"15000"</a:t>
            </a:r>
            <a:r>
              <a:rPr lang="en-US" altLang="zh-CN" dirty="0"/>
              <a:t>)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 dirty="0"/>
              <a:t>(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000" dirty="0" err="1">
                <a:effectLst/>
                <a:latin typeface="+mn-lt"/>
                <a:ea typeface="+mn-ea"/>
                <a:cs typeface="+mn-cs"/>
                <a:sym typeface="Calibri"/>
              </a:rPr>
              <a:t>metrics.rollingStats.numBuckets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", value </a:t>
            </a:r>
            <a:r>
              <a:rPr lang="en-US" altLang="zh-CN" dirty="0"/>
              <a:t>= </a:t>
            </a:r>
            <a:r>
              <a:rPr lang="en-US" altLang="zh-CN" sz="1000" dirty="0">
                <a:effectLst/>
                <a:latin typeface="+mn-lt"/>
                <a:ea typeface="+mn-ea"/>
                <a:cs typeface="+mn-cs"/>
                <a:sym typeface="Calibri"/>
              </a:rPr>
              <a:t>"5"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6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14</a:t>
            </a:r>
            <a:r>
              <a:rPr lang="zh-CN" altLang="en-US"/>
              <a:t>节    客户端弹性、断路器模式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舱壁隔离模式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(Bulkhead Isolation Pattern)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916832"/>
            <a:ext cx="6912768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3D53AB-46C9-45D3-BA4F-28BD77873F70}"/>
              </a:ext>
            </a:extLst>
          </p:cNvPr>
          <p:cNvSpPr txBox="1">
            <a:spLocks/>
          </p:cNvSpPr>
          <p:nvPr/>
        </p:nvSpPr>
        <p:spPr>
          <a:xfrm>
            <a:off x="971600" y="1844824"/>
            <a:ext cx="7200800" cy="11521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默认共享同一个线程池（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10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个线程），用于不同的远程资源访问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D2460B-06E3-4530-A6C0-17178493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860" y="3212976"/>
            <a:ext cx="709228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@HystrixCommand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threadPoolKey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"getCargoThreadPool"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threadPoolProperties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@HystrixProperty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name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"coreSize"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value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"30"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@HystrixProperty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name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"maxQueueSize"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value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"10"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E1E1D3-DF25-4E62-A351-9F594BD0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56692"/>
            <a:ext cx="770085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36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D2A855-5462-49FC-871D-E4C55D8D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35" y="620688"/>
            <a:ext cx="7724930" cy="54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9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b="0" dirty="0">
                <a:latin typeface="黑体"/>
                <a:ea typeface="黑体"/>
                <a:cs typeface="黑体"/>
                <a:sym typeface="黑体"/>
              </a:rPr>
              <a:t>断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路</a:t>
            </a:r>
            <a:r>
              <a:rPr sz="2400" b="0" dirty="0" err="1">
                <a:latin typeface="黑体"/>
                <a:ea typeface="黑体"/>
                <a:cs typeface="黑体"/>
                <a:sym typeface="黑体"/>
              </a:rPr>
              <a:t>器模式</a:t>
            </a:r>
            <a:r>
              <a:rPr sz="2400" dirty="0"/>
              <a:t>(Circuit Breaker Patten)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ABFE08-DE49-42C6-920B-86BBF2E4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8" y="1412776"/>
            <a:ext cx="7781792" cy="47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@HystrixCommand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注解配置</a:t>
            </a:r>
            <a:endParaRPr sz="24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464D46C-A136-4AA2-A235-A94508F8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27220"/>
              </p:ext>
            </p:extLst>
          </p:nvPr>
        </p:nvGraphicFramePr>
        <p:xfrm>
          <a:off x="1524000" y="1340768"/>
          <a:ext cx="6504384" cy="4977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152">
                  <a:extLst>
                    <a:ext uri="{9D8B030D-6E8A-4147-A177-3AD203B41FA5}">
                      <a16:colId xmlns:a16="http://schemas.microsoft.com/office/drawing/2014/main" val="394973010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11416108"/>
                    </a:ext>
                  </a:extLst>
                </a:gridCol>
              </a:tblGrid>
              <a:tr h="32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默认值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73539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fallbackMethod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None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80839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threadPoolKey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None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17580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threadPoolProperties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None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3547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coreSize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09670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maxQueueSize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24889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circuitBreaker.requestVolumeThreshold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20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24101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circuitBreaker.errorThresholdPercentage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97567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circuitBreaker.sleepWindowInMilliseconds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5000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4095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metricsRollingStats.timeInMilliseconds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10000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70573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metricsRollingStats.numBuckets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8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548680"/>
            <a:ext cx="7524799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传递关联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ID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correlation ID)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658" y="1700808"/>
            <a:ext cx="741675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关联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ID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是唯一标识符，可用于在单个事务中跨多个服务调用进行跟踪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HTTP Header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传递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通过实现过滤器拦截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服务请求获取上游来的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header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属性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调用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服务前使用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ClientHttpRequestInterceptor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RequestInterceptor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添加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header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属性，使传递到下游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488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90272" y="116632"/>
            <a:ext cx="7524799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java ThreadLocal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658" y="1196752"/>
            <a:ext cx="7416750" cy="36004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ThreadLocal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是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JDK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包提供的，它提供线程本地变量，如果创建一个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ThreadLocal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变量，那么访问这个变量的每个线程都会有这个变量的一个副本，在实际多线程操作的时候，操作的是自己本地内存中的变量，从而规避了线程安全问题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ADC035-A550-45AE-9F72-843DF833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4680520" cy="21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90272" y="116632"/>
            <a:ext cx="7524799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中的使用线程上下文的步骤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268760"/>
            <a:ext cx="7272808" cy="35283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定义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并发策略类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ThreadLocalAwareStrategy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extends </a:t>
            </a: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HystrixConcurrencyStrategy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定义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Callable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类，将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UserContext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注入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命令中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fr-FR" altLang="zh-CN" sz="1400" dirty="0">
                <a:latin typeface="黑体"/>
                <a:ea typeface="黑体"/>
                <a:cs typeface="黑体"/>
                <a:sym typeface="黑体"/>
              </a:rPr>
              <a:t>DelegatingUserContextCallable&lt;V&gt; implements Callable&lt;V&gt;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以使用自定义的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Hytrix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并发策略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registerConcurrencyStrategy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414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1" y="404664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客户端弹性模式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560840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远程服务发生错误或表现不佳导致的问题：</a:t>
            </a:r>
            <a:r>
              <a:rPr lang="zh-CN" altLang="en-US">
                <a:latin typeface="黑体"/>
                <a:ea typeface="黑体"/>
                <a:sym typeface="黑体"/>
              </a:rPr>
              <a:t>客户端长时间等待调用返回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客户端弹性模式要解决的重点：让客户端免于崩溃。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目标：让客户端快速失败，而不消耗数据库连接或线程池之类的宝贵资源，防止远程服务的问题向客户端上游传播。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102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7D8A76-1526-4670-8C7F-F8587D31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640"/>
            <a:ext cx="6426399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683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AD20B3-5DFB-4BA0-B956-05B0278F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37" y="3573016"/>
            <a:ext cx="4820432" cy="2736304"/>
          </a:xfrm>
          <a:prstGeom prst="rect">
            <a:avLst/>
          </a:prstGeom>
        </p:spPr>
      </p:pic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81608" y="332656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种客户端弹性模式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484784"/>
            <a:ext cx="7632848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客户端负载均衡（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client load banlance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）模式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提供的负载均衡器，帮助发现问题，并删除实例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断路器模式</a:t>
            </a:r>
            <a:r>
              <a:rPr lang="en-US" altLang="zh-CN"/>
              <a:t>(Circuit Breaker Patten)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监视调用失败的次数，快速失败</a:t>
            </a:r>
            <a:endParaRPr lang="en-US" altLang="zh-CN" sz="140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后备（</a:t>
            </a:r>
            <a:r>
              <a:rPr lang="en-US" altLang="zh-CN">
                <a:latin typeface="黑体"/>
                <a:ea typeface="黑体"/>
                <a:sym typeface="黑体"/>
              </a:rPr>
              <a:t>fallback</a:t>
            </a:r>
            <a:r>
              <a:rPr lang="zh-CN" altLang="en-US">
                <a:latin typeface="黑体"/>
                <a:ea typeface="黑体"/>
                <a:sym typeface="黑体"/>
              </a:rPr>
              <a:t>）模式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远程服务调用失败，执行替代代码路径</a:t>
            </a:r>
            <a:endParaRPr lang="en-US" altLang="zh-CN" sz="140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</a:rPr>
              <a:t>舱壁隔离模式</a:t>
            </a:r>
            <a:r>
              <a:rPr lang="en-US" altLang="zh-CN">
                <a:latin typeface="黑体"/>
                <a:ea typeface="黑体"/>
              </a:rPr>
              <a:t>(Bulkhead Isolation Pattern)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线程池充当服务的舱壁</a:t>
            </a:r>
            <a:endParaRPr lang="en-US" altLang="zh-CN" sz="140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57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标题 1"/>
          <p:cNvSpPr txBox="1">
            <a:spLocks noGrp="1"/>
          </p:cNvSpPr>
          <p:nvPr>
            <p:ph type="title"/>
          </p:nvPr>
        </p:nvSpPr>
        <p:spPr>
          <a:xfrm>
            <a:off x="611560" y="548680"/>
            <a:ext cx="7632701" cy="5040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/>
              <a:t>Hystrix</a:t>
            </a:r>
          </a:p>
        </p:txBody>
      </p:sp>
      <p:sp>
        <p:nvSpPr>
          <p:cNvPr id="922" name="内容占位符 2"/>
          <p:cNvSpPr txBox="1">
            <a:spLocks noGrp="1"/>
          </p:cNvSpPr>
          <p:nvPr>
            <p:ph type="body" sz="quarter" idx="1"/>
          </p:nvPr>
        </p:nvSpPr>
        <p:spPr>
          <a:xfrm>
            <a:off x="755576" y="1340768"/>
            <a:ext cx="7776864" cy="338437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200"/>
            </a:pPr>
            <a:r>
              <a:rPr sz="2000"/>
              <a:t>Hystrix is a latency and fault tolerance library designed to isolate points of access to remote systems, services and 3rd party libraries, stop cascading failure and enable </a:t>
            </a:r>
            <a:r>
              <a:rPr sz="2000">
                <a:solidFill>
                  <a:srgbClr val="FF0000"/>
                </a:solidFill>
              </a:rPr>
              <a:t>resilience</a:t>
            </a:r>
            <a:r>
              <a:rPr sz="2000"/>
              <a:t> in complex distributed systems where failure is inevitable.</a:t>
            </a:r>
            <a:endParaRPr lang="en-US" altLang="zh-CN" sz="2000"/>
          </a:p>
          <a:p>
            <a:pPr>
              <a:defRPr sz="1200"/>
            </a:pPr>
            <a:r>
              <a:rPr lang="en-US" altLang="zh-CN" sz="2000"/>
              <a:t>google</a:t>
            </a:r>
            <a:r>
              <a:rPr lang="zh-CN" altLang="en-US" sz="2000"/>
              <a:t>翻译：</a:t>
            </a:r>
            <a:r>
              <a:rPr lang="en-US" altLang="zh-CN" sz="2000"/>
              <a:t>Hystrix</a:t>
            </a:r>
            <a:r>
              <a:rPr lang="zh-CN" altLang="en-US" sz="2000"/>
              <a:t>是一个延迟和容错库，旨在隔离对远程系统，服务和第三方库的访问点，停止级联故障，并在不可避免发生故障的复杂分布式系统中实现弹性。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1" y="404664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Hystrix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84887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spring-cloud-starter-hystrix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启动类加注解：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@EnableCircuitBreaker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用断路器包装远程资源调用，方法加注解：</a:t>
            </a:r>
            <a:r>
              <a:rPr lang="en-US" altLang="zh-CN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@HystrixCommand</a:t>
            </a: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默认</a:t>
            </a:r>
            <a:r>
              <a:rPr lang="en-US" altLang="zh-CN">
                <a:latin typeface="黑体"/>
                <a:ea typeface="黑体"/>
                <a:sym typeface="黑体"/>
              </a:rPr>
              <a:t>1</a:t>
            </a:r>
            <a:r>
              <a:rPr lang="zh-CN" altLang="en-US">
                <a:latin typeface="黑体"/>
                <a:ea typeface="黑体"/>
                <a:sym typeface="黑体"/>
              </a:rPr>
              <a:t>秒超时，超时会抛异常：</a:t>
            </a:r>
            <a:r>
              <a:rPr lang="en-US" altLang="zh-CN">
                <a:latin typeface="黑体"/>
                <a:ea typeface="黑体"/>
                <a:sym typeface="黑体"/>
              </a:rPr>
              <a:t>com.netflix.hystrix.exception.</a:t>
            </a:r>
            <a:r>
              <a:rPr lang="en-US" altLang="zh-CN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HystrixRuntimeException</a:t>
            </a:r>
          </a:p>
        </p:txBody>
      </p:sp>
    </p:spTree>
    <p:extLst>
      <p:ext uri="{BB962C8B-B14F-4D97-AF65-F5344CB8AC3E}">
        <p14:creationId xmlns:p14="http://schemas.microsoft.com/office/powerpoint/2010/main" val="287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设置超时时间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D4E6E-FAA5-400C-AD3F-F180C88A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859267"/>
            <a:ext cx="864096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@HystrixCommand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commandProperties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@HystrixProperty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"execution.isolation.thread.timeoutInMilliseconds"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value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"12000"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后备（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fallback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）模式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844824"/>
            <a:ext cx="6912768" cy="29523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fallbackMethod = "buildFallbackCargo"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buildFallbackCargo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方法位于相同类，与原方法具有相同签名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134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B7EB3A-4055-4D54-92ED-31223334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588"/>
            <a:ext cx="9144000" cy="6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10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826</Words>
  <Application>Microsoft Office PowerPoint</Application>
  <PresentationFormat>全屏显示(4:3)</PresentationFormat>
  <Paragraphs>78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客户端弹性模式</vt:lpstr>
      <vt:lpstr>PowerPoint 演示文稿</vt:lpstr>
      <vt:lpstr>4种客户端弹性模式</vt:lpstr>
      <vt:lpstr>Hystrix</vt:lpstr>
      <vt:lpstr>使用Hystrix</vt:lpstr>
      <vt:lpstr>设置超时时间</vt:lpstr>
      <vt:lpstr>后备（fallback）模式</vt:lpstr>
      <vt:lpstr>PowerPoint 演示文稿</vt:lpstr>
      <vt:lpstr>舱壁隔离模式(Bulkhead Isolation Pattern)</vt:lpstr>
      <vt:lpstr>PowerPoint 演示文稿</vt:lpstr>
      <vt:lpstr>PowerPoint 演示文稿</vt:lpstr>
      <vt:lpstr>断路器模式(Circuit Breaker Patten)</vt:lpstr>
      <vt:lpstr>@HystrixCommand注解配置</vt:lpstr>
      <vt:lpstr>传递关联ID（correlation ID)</vt:lpstr>
      <vt:lpstr>java ThreadLocal</vt:lpstr>
      <vt:lpstr>Hystrix中的使用线程上下文的步骤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345</cp:revision>
  <dcterms:modified xsi:type="dcterms:W3CDTF">2021-04-20T06:15:03Z</dcterms:modified>
</cp:coreProperties>
</file>