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53" r:id="rId4"/>
    <p:sldId id="326" r:id="rId5"/>
    <p:sldId id="362" r:id="rId6"/>
    <p:sldId id="354" r:id="rId7"/>
    <p:sldId id="363" r:id="rId8"/>
    <p:sldId id="361" r:id="rId9"/>
    <p:sldId id="364" r:id="rId10"/>
    <p:sldId id="365" r:id="rId11"/>
    <p:sldId id="359" r:id="rId12"/>
    <p:sldId id="360" r:id="rId13"/>
    <p:sldId id="355" r:id="rId14"/>
    <p:sldId id="356" r:id="rId15"/>
    <p:sldId id="366" r:id="rId16"/>
    <p:sldId id="358" r:id="rId17"/>
    <p:sldId id="311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83" autoAdjust="0"/>
  </p:normalViewPr>
  <p:slideViewPr>
    <p:cSldViewPr>
      <p:cViewPr varScale="1">
        <p:scale>
          <a:sx n="68" d="100"/>
          <a:sy n="68" d="100"/>
        </p:scale>
        <p:origin x="39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15</a:t>
            </a:r>
          </a:p>
          <a:p>
            <a:r>
              <a:rPr lang="en-US" altLang="zh-CN" dirty="0" err="1"/>
              <a:t>lrange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0 -1    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-1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是列表的最后一个元素，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-2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是列表的倒数第二个元素，依此类推。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 err="1"/>
              <a:t>rpush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 2 3 4 5 "foo bar“</a:t>
            </a:r>
          </a:p>
          <a:p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1 2 3 4 5</a:t>
            </a:r>
          </a:p>
          <a:p>
            <a:r>
              <a:rPr lang="en-US" altLang="zh-CN" dirty="0" err="1"/>
              <a:t>rpop</a:t>
            </a:r>
            <a:r>
              <a:rPr lang="en-US" altLang="zh-CN" dirty="0"/>
              <a:t> key</a:t>
            </a:r>
          </a:p>
          <a:p>
            <a:r>
              <a:rPr lang="en-US" altLang="zh-CN" dirty="0" err="1"/>
              <a:t>lpop</a:t>
            </a:r>
            <a:r>
              <a:rPr lang="en-US" altLang="zh-CN" dirty="0"/>
              <a:t> key</a:t>
            </a:r>
          </a:p>
          <a:p>
            <a:r>
              <a:rPr lang="en-US" altLang="zh-CN" dirty="0" err="1"/>
              <a:t>brpop</a:t>
            </a:r>
            <a:r>
              <a:rPr lang="en-US" altLang="zh-CN" dirty="0"/>
              <a:t> tasks 5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hmset</a:t>
            </a:r>
            <a:r>
              <a:rPr lang="en-US" altLang="zh-CN" dirty="0"/>
              <a:t> user name tao age 10</a:t>
            </a:r>
          </a:p>
          <a:p>
            <a:r>
              <a:rPr lang="en-US" altLang="zh-CN" dirty="0" err="1"/>
              <a:t>hgetall</a:t>
            </a:r>
            <a:r>
              <a:rPr lang="en-US" altLang="zh-CN" dirty="0"/>
              <a:t> user</a:t>
            </a:r>
          </a:p>
          <a:p>
            <a:r>
              <a:rPr lang="en-US" altLang="zh-CN" dirty="0" err="1"/>
              <a:t>hget</a:t>
            </a:r>
            <a:r>
              <a:rPr lang="en-US" altLang="zh-CN" dirty="0"/>
              <a:t> user name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sadd</a:t>
            </a:r>
            <a:r>
              <a:rPr lang="en-US" altLang="zh-CN" dirty="0"/>
              <a:t> </a:t>
            </a:r>
            <a:r>
              <a:rPr lang="en-US" altLang="zh-CN" dirty="0" err="1"/>
              <a:t>myset</a:t>
            </a:r>
            <a:r>
              <a:rPr lang="en-US" altLang="zh-CN" dirty="0"/>
              <a:t> 1 2 3</a:t>
            </a:r>
          </a:p>
          <a:p>
            <a:r>
              <a:rPr lang="en-US" altLang="zh-CN" dirty="0" err="1"/>
              <a:t>smembers</a:t>
            </a:r>
            <a:r>
              <a:rPr lang="en-US" altLang="zh-CN" dirty="0"/>
              <a:t> </a:t>
            </a:r>
            <a:r>
              <a:rPr lang="en-US" altLang="zh-CN" dirty="0" err="1"/>
              <a:t>myset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44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35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9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7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9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"C:\Program Files\MongoDB\Server\4.2\bin\mongod.exe" --config "C:\Program Files\MongoDB\Server\4.2\bin\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mongod.cfg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 --service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mongo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db.help</a:t>
            </a:r>
            <a:r>
              <a:rPr lang="en-US" altLang="zh-CN" dirty="0"/>
              <a:t>()                    help on </a:t>
            </a:r>
            <a:r>
              <a:rPr lang="en-US" altLang="zh-CN" dirty="0" err="1"/>
              <a:t>db</a:t>
            </a:r>
            <a:r>
              <a:rPr lang="en-US" altLang="zh-CN" dirty="0"/>
              <a:t> methods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db.mycoll.help</a:t>
            </a:r>
            <a:r>
              <a:rPr lang="en-US" altLang="zh-CN" dirty="0"/>
              <a:t>()             help on collection methods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sh.help</a:t>
            </a:r>
            <a:r>
              <a:rPr lang="en-US" altLang="zh-CN" dirty="0"/>
              <a:t>()                    </a:t>
            </a:r>
            <a:r>
              <a:rPr lang="en-US" altLang="zh-CN" dirty="0" err="1"/>
              <a:t>sharding</a:t>
            </a:r>
            <a:r>
              <a:rPr lang="en-US" altLang="zh-CN" dirty="0"/>
              <a:t> helpers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rs.help</a:t>
            </a:r>
            <a:r>
              <a:rPr lang="en-US" altLang="zh-CN" dirty="0"/>
              <a:t>()                    replica set helpers</a:t>
            </a:r>
          </a:p>
          <a:p>
            <a:r>
              <a:rPr lang="en-US" altLang="zh-CN" dirty="0"/>
              <a:t>        help admin                   administrative help</a:t>
            </a:r>
          </a:p>
          <a:p>
            <a:r>
              <a:rPr lang="en-US" altLang="zh-CN" dirty="0"/>
              <a:t>        help connect                 connecting to a </a:t>
            </a:r>
            <a:r>
              <a:rPr lang="en-US" altLang="zh-CN" dirty="0" err="1"/>
              <a:t>db</a:t>
            </a:r>
            <a:r>
              <a:rPr lang="en-US" altLang="zh-CN" dirty="0"/>
              <a:t> help</a:t>
            </a:r>
          </a:p>
          <a:p>
            <a:r>
              <a:rPr lang="en-US" altLang="zh-CN" dirty="0"/>
              <a:t>        help keys                    key shortcuts</a:t>
            </a:r>
          </a:p>
          <a:p>
            <a:r>
              <a:rPr lang="en-US" altLang="zh-CN" dirty="0"/>
              <a:t>        help </a:t>
            </a:r>
            <a:r>
              <a:rPr lang="en-US" altLang="zh-CN" dirty="0" err="1"/>
              <a:t>misc</a:t>
            </a:r>
            <a:r>
              <a:rPr lang="en-US" altLang="zh-CN" dirty="0"/>
              <a:t>                    </a:t>
            </a:r>
            <a:r>
              <a:rPr lang="en-US" altLang="zh-CN" dirty="0" err="1"/>
              <a:t>misc</a:t>
            </a:r>
            <a:r>
              <a:rPr lang="en-US" altLang="zh-CN" dirty="0"/>
              <a:t> things to know</a:t>
            </a:r>
          </a:p>
          <a:p>
            <a:r>
              <a:rPr lang="en-US" altLang="zh-CN" dirty="0"/>
              <a:t>        help </a:t>
            </a:r>
            <a:r>
              <a:rPr lang="en-US" altLang="zh-CN" dirty="0" err="1"/>
              <a:t>mr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show </a:t>
            </a:r>
            <a:r>
              <a:rPr lang="en-US" altLang="zh-CN" dirty="0" err="1"/>
              <a:t>dbs</a:t>
            </a:r>
            <a:r>
              <a:rPr lang="en-US" altLang="zh-CN" dirty="0"/>
              <a:t>                     show database names</a:t>
            </a:r>
          </a:p>
          <a:p>
            <a:r>
              <a:rPr lang="en-US" altLang="zh-CN" dirty="0"/>
              <a:t>        show collections             show collections in current database</a:t>
            </a:r>
          </a:p>
          <a:p>
            <a:r>
              <a:rPr lang="en-US" altLang="zh-CN" dirty="0"/>
              <a:t>        show users                   show users in current database</a:t>
            </a:r>
          </a:p>
          <a:p>
            <a:r>
              <a:rPr lang="en-US" altLang="zh-CN" dirty="0"/>
              <a:t>        show profile                 show most recent </a:t>
            </a:r>
            <a:r>
              <a:rPr lang="en-US" altLang="zh-CN" dirty="0" err="1"/>
              <a:t>system.profile</a:t>
            </a:r>
            <a:r>
              <a:rPr lang="en-US" altLang="zh-CN" dirty="0"/>
              <a:t> entries with time &gt;= 1ms</a:t>
            </a:r>
          </a:p>
          <a:p>
            <a:r>
              <a:rPr lang="en-US" altLang="zh-CN" dirty="0"/>
              <a:t>        show logs                    show the accessible logger names</a:t>
            </a:r>
          </a:p>
          <a:p>
            <a:r>
              <a:rPr lang="en-US" altLang="zh-CN" dirty="0"/>
              <a:t>        show log [name]              prints out the last segment of log in memory, 'global' is default</a:t>
            </a:r>
          </a:p>
          <a:p>
            <a:r>
              <a:rPr lang="en-US" altLang="zh-CN" dirty="0"/>
              <a:t>        use &lt;</a:t>
            </a:r>
            <a:r>
              <a:rPr lang="en-US" altLang="zh-CN" dirty="0" err="1"/>
              <a:t>db_name</a:t>
            </a:r>
            <a:r>
              <a:rPr lang="en-US" altLang="zh-CN" dirty="0"/>
              <a:t>&gt;                set current database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db.foo.find</a:t>
            </a:r>
            <a:r>
              <a:rPr lang="en-US" altLang="zh-CN" dirty="0"/>
              <a:t>()                list objects in collection foo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db.foo.find</a:t>
            </a:r>
            <a:r>
              <a:rPr lang="en-US" altLang="zh-CN" dirty="0"/>
              <a:t>( { a : 1 } )     list objects in foo where a == 1</a:t>
            </a:r>
          </a:p>
          <a:p>
            <a:r>
              <a:rPr lang="en-US" altLang="zh-CN" dirty="0"/>
              <a:t>        it                           result of the last line evaluated; use to further iterate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DBQuery.shellBatchSize</a:t>
            </a:r>
            <a:r>
              <a:rPr lang="en-US" altLang="zh-CN" dirty="0"/>
              <a:t> = x   set default number of items to display on shell</a:t>
            </a:r>
          </a:p>
          <a:p>
            <a:r>
              <a:rPr lang="en-US" altLang="zh-CN" dirty="0"/>
              <a:t>        exit                         quit the mongo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8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 run --name </a:t>
            </a:r>
            <a:r>
              <a:rPr lang="en-US" altLang="zh-CN" dirty="0" err="1"/>
              <a:t>mymongo</a:t>
            </a:r>
            <a:r>
              <a:rPr lang="en-US" altLang="zh-CN" dirty="0"/>
              <a:t> -d -p 27017:27017 mongo</a:t>
            </a:r>
          </a:p>
          <a:p>
            <a:r>
              <a:rPr lang="en-US" altLang="zh-CN" dirty="0"/>
              <a:t>docker stop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r>
              <a:rPr lang="en-US" altLang="zh-CN" dirty="0"/>
              <a:t>docker rm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mongo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en-US" altLang="zh-CN" dirty="0"/>
              <a:t>docker run -it --link </a:t>
            </a:r>
            <a:r>
              <a:rPr lang="en-US" altLang="zh-CN" dirty="0" err="1"/>
              <a:t>mymongo:taozs</a:t>
            </a:r>
            <a:r>
              <a:rPr lang="en-US" altLang="zh-CN" dirty="0"/>
              <a:t> --rm mongo </a:t>
            </a:r>
            <a:r>
              <a:rPr lang="en-US" altLang="zh-CN" dirty="0" err="1"/>
              <a:t>mongo</a:t>
            </a:r>
            <a:r>
              <a:rPr lang="en-US" altLang="zh-CN" dirty="0"/>
              <a:t> --host </a:t>
            </a:r>
            <a:r>
              <a:rPr lang="en-US" altLang="zh-CN" dirty="0" err="1"/>
              <a:t>taozs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network create my-network</a:t>
            </a:r>
          </a:p>
          <a:p>
            <a:pPr marL="0" indent="0">
              <a:buNone/>
            </a:pPr>
            <a:r>
              <a:rPr lang="en-US" altLang="zh-CN" dirty="0"/>
              <a:t>docker run --net=my-network --name </a:t>
            </a:r>
            <a:r>
              <a:rPr lang="en-US" altLang="zh-CN" dirty="0" err="1"/>
              <a:t>mymongo</a:t>
            </a:r>
            <a:r>
              <a:rPr lang="en-US" altLang="zh-CN" dirty="0"/>
              <a:t> -d mongo </a:t>
            </a:r>
          </a:p>
          <a:p>
            <a:pPr marL="0" indent="0">
              <a:buNone/>
            </a:pPr>
            <a:r>
              <a:rPr lang="en-US" altLang="zh-CN" dirty="0"/>
              <a:t>docker run --net=my-network  -it  --rm mongo </a:t>
            </a:r>
            <a:r>
              <a:rPr lang="en-US" altLang="zh-CN" dirty="0" err="1"/>
              <a:t>mongo</a:t>
            </a:r>
            <a:r>
              <a:rPr lang="en-US" altLang="zh-CN" dirty="0"/>
              <a:t> --host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&gt; var </a:t>
            </a:r>
            <a:r>
              <a:rPr lang="en-US" altLang="zh-CN" dirty="0" err="1"/>
              <a:t>idObject</a:t>
            </a:r>
            <a:r>
              <a:rPr lang="en-US" altLang="zh-CN" dirty="0"/>
              <a:t> =</a:t>
            </a:r>
            <a:r>
              <a:rPr lang="en-US" altLang="zh-CN" dirty="0" err="1"/>
              <a:t>ObjectId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&gt; </a:t>
            </a:r>
            <a:r>
              <a:rPr lang="en-US" altLang="zh-CN" dirty="0" err="1"/>
              <a:t>idObject.getTimestamp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&gt; </a:t>
            </a:r>
            <a:r>
              <a:rPr lang="en-US" altLang="zh-CN" dirty="0" err="1"/>
              <a:t>idObject.str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 err="1"/>
              <a:t>db.something.insert</a:t>
            </a:r>
            <a:r>
              <a:rPr lang="en-US" altLang="zh-CN" dirty="0"/>
              <a:t>({x:10})</a:t>
            </a:r>
          </a:p>
          <a:p>
            <a:r>
              <a:rPr lang="en-US" altLang="zh-CN" dirty="0" err="1"/>
              <a:t>db.something.find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6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/>
              <a:t>use </a:t>
            </a:r>
            <a:r>
              <a:rPr lang="zh-CN" altLang="en-US" dirty="0"/>
              <a:t>数据库名</a:t>
            </a:r>
            <a:endParaRPr lang="en-US" altLang="zh-CN" dirty="0"/>
          </a:p>
          <a:p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db.dropDatabase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()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删除数据库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db.createCollection</a:t>
            </a:r>
            <a:r>
              <a:rPr lang="en-US" altLang="zh-CN" dirty="0"/>
              <a:t>("persons")</a:t>
            </a:r>
          </a:p>
          <a:p>
            <a:r>
              <a:rPr lang="en-US" altLang="zh-CN" dirty="0"/>
              <a:t>show collections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db.person.insert</a:t>
            </a:r>
            <a:r>
              <a:rPr lang="en-US" altLang="zh-CN" dirty="0"/>
              <a:t>({name:'taozs',age:18})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db.person.find</a:t>
            </a:r>
            <a:r>
              <a:rPr lang="en-US" altLang="zh-CN" dirty="0"/>
              <a:t>() .pretty()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6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org.springframework.data.mongodb.repository.config.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EnableMongoRepositories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9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38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http://doc.redisfans.com/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999999"/>
                </a:solidFill>
                <a:effectLst/>
              </a:rPr>
              <a:t>//</a:t>
            </a:r>
            <a:r>
              <a:rPr lang="zh-CN" altLang="en-US">
                <a:solidFill>
                  <a:srgbClr val="999999"/>
                </a:solidFill>
                <a:effectLst/>
              </a:rPr>
              <a:t>删除当前数据库中的所有</a:t>
            </a:r>
            <a:r>
              <a:rPr lang="en-US" altLang="zh-CN">
                <a:solidFill>
                  <a:srgbClr val="999999"/>
                </a:solidFill>
                <a:effectLst/>
              </a:rPr>
              <a:t>Key</a:t>
            </a:r>
            <a:r>
              <a:rPr lang="en-US" altLang="zh-CN"/>
              <a:t> flushdb </a:t>
            </a:r>
            <a:r>
              <a:rPr lang="en-US" altLang="zh-CN">
                <a:solidFill>
                  <a:srgbClr val="999999"/>
                </a:solidFill>
                <a:effectLst/>
              </a:rPr>
              <a:t>//</a:t>
            </a:r>
            <a:r>
              <a:rPr lang="zh-CN" altLang="en-US">
                <a:solidFill>
                  <a:srgbClr val="999999"/>
                </a:solidFill>
                <a:effectLst/>
              </a:rPr>
              <a:t>删除所有数据库中的</a:t>
            </a:r>
            <a:r>
              <a:rPr lang="en-US" altLang="zh-CN">
                <a:solidFill>
                  <a:srgbClr val="999999"/>
                </a:solidFill>
                <a:effectLst/>
              </a:rPr>
              <a:t>key</a:t>
            </a:r>
            <a:r>
              <a:rPr lang="en-US" altLang="zh-CN"/>
              <a:t> flushall</a:t>
            </a:r>
          </a:p>
          <a:p>
            <a:endParaRPr lang="en-US" altLang="zh-CN"/>
          </a:p>
          <a:p>
            <a:r>
              <a:rPr lang="en-US" altLang="zh-CN"/>
              <a:t> config get databases  </a:t>
            </a:r>
            <a:r>
              <a:rPr lang="zh-CN" altLang="en-US"/>
              <a:t>获取数据库信息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选择数据库</a:t>
            </a:r>
            <a:r>
              <a:rPr lang="en-US" altLang="zh-CN"/>
              <a:t>select   0-15</a:t>
            </a:r>
          </a:p>
          <a:p>
            <a:endParaRPr lang="en-US" altLang="zh-CN"/>
          </a:p>
          <a:p>
            <a:r>
              <a:rPr lang="en-US" altLang="zh-CN"/>
              <a:t>redis</a:t>
            </a:r>
            <a:r>
              <a:rPr lang="zh-CN" altLang="en-US" dirty="0"/>
              <a:t>的启动和访问</a:t>
            </a:r>
            <a:endParaRPr lang="en-US" altLang="zh-CN" dirty="0"/>
          </a:p>
          <a:p>
            <a:r>
              <a:rPr lang="en-US" altLang="zh-CN" dirty="0"/>
              <a:t>docker run -d --name </a:t>
            </a:r>
            <a:r>
              <a:rPr lang="en-US" altLang="zh-CN" dirty="0" err="1"/>
              <a:t>myredis</a:t>
            </a:r>
            <a:r>
              <a:rPr lang="en-US" altLang="zh-CN" dirty="0"/>
              <a:t> -p 6379:6379 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en-US" altLang="zh-CN" dirty="0"/>
              <a:t>docker run -it --rm --link </a:t>
            </a:r>
            <a:r>
              <a:rPr lang="en-US" altLang="zh-CN" dirty="0" err="1"/>
              <a:t>myredis:taozs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-cli -h </a:t>
            </a:r>
            <a:r>
              <a:rPr lang="en-US" altLang="zh-CN" dirty="0" err="1"/>
              <a:t>taozs</a:t>
            </a:r>
            <a:endParaRPr lang="zh-CN" altLang="en-US" dirty="0"/>
          </a:p>
          <a:p>
            <a:endParaRPr lang="fr-FR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fr-FR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redis-cli -h host -p port -a password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keys *</a:t>
            </a:r>
          </a:p>
          <a:p>
            <a:r>
              <a:rPr lang="en-US" altLang="zh-CN" dirty="0"/>
              <a:t>set key value</a:t>
            </a:r>
          </a:p>
          <a:p>
            <a:r>
              <a:rPr lang="en-US" altLang="zh-CN" dirty="0"/>
              <a:t>get key</a:t>
            </a:r>
          </a:p>
          <a:p>
            <a:r>
              <a:rPr lang="en-US" altLang="zh-CN" dirty="0"/>
              <a:t> set counter 100</a:t>
            </a:r>
          </a:p>
          <a:p>
            <a:r>
              <a:rPr lang="en-US" altLang="zh-CN" dirty="0" err="1"/>
              <a:t>incr</a:t>
            </a:r>
            <a:r>
              <a:rPr lang="en-US" altLang="zh-CN" dirty="0"/>
              <a:t> counter</a:t>
            </a:r>
          </a:p>
          <a:p>
            <a:r>
              <a:rPr lang="en-US" altLang="zh-CN" dirty="0" err="1"/>
              <a:t>incrby</a:t>
            </a:r>
            <a:r>
              <a:rPr lang="en-US" altLang="zh-CN" dirty="0"/>
              <a:t> counter 50</a:t>
            </a:r>
          </a:p>
          <a:p>
            <a:r>
              <a:rPr lang="en-US" altLang="zh-CN" dirty="0" err="1"/>
              <a:t>decr</a:t>
            </a:r>
            <a:endParaRPr lang="en-US" altLang="zh-CN" dirty="0"/>
          </a:p>
          <a:p>
            <a:r>
              <a:rPr lang="en-US" altLang="zh-CN" dirty="0" err="1"/>
              <a:t>decrby</a:t>
            </a:r>
            <a:endParaRPr lang="en-US" altLang="zh-CN" dirty="0"/>
          </a:p>
          <a:p>
            <a:r>
              <a:rPr lang="pl-PL" altLang="zh-CN" dirty="0"/>
              <a:t>mset a 10 b 20 c 30</a:t>
            </a:r>
          </a:p>
          <a:p>
            <a:r>
              <a:rPr lang="pl-PL" altLang="zh-CN" dirty="0"/>
              <a:t>mget a b c</a:t>
            </a:r>
            <a:endParaRPr lang="en-US" altLang="zh-CN" dirty="0"/>
          </a:p>
          <a:p>
            <a:r>
              <a:rPr lang="en-US" altLang="zh-CN" dirty="0"/>
              <a:t>exists key</a:t>
            </a:r>
          </a:p>
          <a:p>
            <a:r>
              <a:rPr lang="en-US" altLang="zh-CN" dirty="0"/>
              <a:t>del key</a:t>
            </a:r>
          </a:p>
          <a:p>
            <a:r>
              <a:rPr lang="en-US" altLang="zh-CN" dirty="0"/>
              <a:t>type key</a:t>
            </a:r>
          </a:p>
          <a:p>
            <a:r>
              <a:rPr lang="en-US" altLang="zh-CN" dirty="0"/>
              <a:t>expire key 5</a:t>
            </a:r>
          </a:p>
          <a:p>
            <a:r>
              <a:rPr lang="en-US" altLang="zh-CN" dirty="0"/>
              <a:t>set a 111 ex 5</a:t>
            </a:r>
          </a:p>
          <a:p>
            <a:r>
              <a:rPr lang="en-US" altLang="zh-CN" dirty="0" err="1"/>
              <a:t>ttl</a:t>
            </a:r>
            <a:r>
              <a:rPr lang="en-US" altLang="zh-CN" dirty="0"/>
              <a:t> key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9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   </a:t>
            </a:r>
            <a:r>
              <a:rPr lang="en-US" altLang="zh-CN" dirty="0"/>
              <a:t>NoSQL</a:t>
            </a:r>
            <a:r>
              <a:rPr lang="zh-CN" altLang="en-US" dirty="0"/>
              <a:t>数据库使用和编程（</a:t>
            </a:r>
            <a:r>
              <a:rPr lang="en-US" altLang="zh-CN" dirty="0"/>
              <a:t>MongoDB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Wingdings"/>
              <a:buNone/>
              <a:defRPr sz="2400"/>
            </a:pPr>
            <a:r>
              <a:rPr dirty="0"/>
              <a:t>1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MongoDB</a:t>
            </a: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/>
              <a:t>MongoDB </a:t>
            </a:r>
            <a:r>
              <a:rPr lang="zh-CN" altLang="en-US" sz="1800" dirty="0"/>
              <a:t>概念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命令使用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驱动编程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latin typeface="黑体"/>
                <a:ea typeface="黑体"/>
                <a:sym typeface="黑体"/>
              </a:rPr>
              <a:t>mongodb</a:t>
            </a:r>
            <a:endParaRPr sz="1800" dirty="0"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 Redis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数据类型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命令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RedisTemplate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对象序列化</a:t>
            </a: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863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0942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7704856" cy="453650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key-value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Hash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表结构，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value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是某数据结构 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内存数据库（缓存）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集群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主从（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master/slave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）复制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数据持久化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注意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key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value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区分大小写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122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0942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数据类型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628801"/>
            <a:ext cx="7704856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String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Linked Lists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队列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lpush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/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rpop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阻塞等待：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BRPOP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BLPOP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Hashes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2889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连接到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 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JedisConnectionFactory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04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RedisTemplate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RedisTemplate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StringRedisTemplate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791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1617" y="26064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RedisTemplate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的子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API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268761"/>
            <a:ext cx="7704856" cy="47525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使用简单的值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opsForValue()----ValueOperations</a:t>
            </a:r>
          </a:p>
          <a:p>
            <a:pPr lvl="2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set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get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List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类型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opsForList()----ListOperations</a:t>
            </a:r>
          </a:p>
          <a:p>
            <a:pPr lvl="2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rightPush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leftPop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range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上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执行操作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opsForSet()----SetOperations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add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difference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union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intersect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绑定到某个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上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boundListOps("cart")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643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指定序列化器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FC3298-71D4-46C2-ADA1-42ABAC4B36D6}"/>
              </a:ext>
            </a:extLst>
          </p:cNvPr>
          <p:cNvSpPr txBox="1">
            <a:spLocks/>
          </p:cNvSpPr>
          <p:nvPr/>
        </p:nvSpPr>
        <p:spPr>
          <a:xfrm>
            <a:off x="979984" y="1700809"/>
            <a:ext cx="7704856" cy="44728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默认处理：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JdkSerializationRedisSerializer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StringRedisSerializer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Jackson2JsonRedisSerializer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20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Wingdings"/>
              <a:buNone/>
              <a:defRPr sz="2400"/>
            </a:pPr>
            <a:r>
              <a:rPr dirty="0">
                <a:solidFill>
                  <a:srgbClr val="FF0000"/>
                </a:solidFill>
              </a:rPr>
              <a:t>1</a:t>
            </a:r>
            <a:r>
              <a:rPr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 MongoDB</a:t>
            </a: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</a:rPr>
              <a:t>MongoDB </a:t>
            </a:r>
            <a:r>
              <a:rPr lang="zh-CN" altLang="en-US" sz="1800" dirty="0">
                <a:solidFill>
                  <a:srgbClr val="FF0000"/>
                </a:solidFill>
              </a:rPr>
              <a:t>概念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命令使用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驱动编程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mongodb</a:t>
            </a:r>
            <a:endParaRPr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/>
              <a:t>2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Redis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latin typeface="黑体"/>
                <a:ea typeface="黑体"/>
                <a:sym typeface="黑体"/>
              </a:rPr>
              <a:t>数据类型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latin typeface="黑体"/>
                <a:ea typeface="黑体"/>
                <a:sym typeface="黑体"/>
              </a:rPr>
              <a:t>命令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latin typeface="黑体"/>
                <a:ea typeface="黑体"/>
                <a:sym typeface="黑体"/>
              </a:rPr>
              <a:t>RedisTemplate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latin typeface="黑体"/>
                <a:ea typeface="黑体"/>
                <a:sym typeface="黑体"/>
              </a:rPr>
              <a:t>对象序列化</a:t>
            </a: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NoSQL 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</a:rPr>
              <a:t>NoSQL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(Not Only SQL)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dirty="0">
                <a:latin typeface="黑体"/>
                <a:ea typeface="黑体"/>
              </a:rPr>
              <a:t>，指的是非关系型的数据库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没有声明性查询语言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没有预定义的模式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值对存储、列存储、文档存储、图形数据库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837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MongoDB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772816"/>
            <a:ext cx="7992888" cy="1944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是由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C++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语言编写的，是一个基于分布式文件存储的开源数据库系统。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文档存储一般用类似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的格式存储，存储的内容是文档型的。这样也就有机会对某些字段建立索引，实现关系数据库的某些功能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8325-EB33-452B-895C-7E9D3975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542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772816"/>
            <a:ext cx="7992888" cy="1944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自带的交互式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Javascript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shell,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用来对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进行操作和管理的交互式环境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766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70EB-CC12-493B-BA4E-54F881C0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zh-CN" altLang="en-US" dirty="0"/>
              <a:t>概念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27DBB7-8FCF-4F20-B0E5-B61AD569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0314"/>
              </p:ext>
            </p:extLst>
          </p:nvPr>
        </p:nvGraphicFramePr>
        <p:xfrm>
          <a:off x="1007641" y="1484784"/>
          <a:ext cx="7128717" cy="2376263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325991069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41094036"/>
                    </a:ext>
                  </a:extLst>
                </a:gridCol>
                <a:gridCol w="2880245">
                  <a:extLst>
                    <a:ext uri="{9D8B030D-6E8A-4147-A177-3AD203B41FA5}">
                      <a16:colId xmlns:a16="http://schemas.microsoft.com/office/drawing/2014/main" val="1978611409"/>
                    </a:ext>
                  </a:extLst>
                </a:gridCol>
              </a:tblGrid>
              <a:tr h="4153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MongoDB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解释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83258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database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database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数据库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352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collection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数据库表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集合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99694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row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document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数据记录行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文档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18143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field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数据字段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域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872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C7943EE-5AE4-4CAE-A093-27BBCBD7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81724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96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驱动编程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848872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10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 data 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mongodb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822361"/>
            <a:ext cx="8136904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EnableMongoRepositories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basePackages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= "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customers.db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")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org.springframework.data.mongodb.repository.MongoRepository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324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工具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java-faker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848872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https://github.com/DiUS/java-faker</a:t>
            </a:r>
          </a:p>
        </p:txBody>
      </p:sp>
    </p:spTree>
    <p:extLst>
      <p:ext uri="{BB962C8B-B14F-4D97-AF65-F5344CB8AC3E}">
        <p14:creationId xmlns:p14="http://schemas.microsoft.com/office/powerpoint/2010/main" val="31939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985</Words>
  <Application>Microsoft Office PowerPoint</Application>
  <PresentationFormat>全屏显示(4:3)</PresentationFormat>
  <Paragraphs>191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PowerPoint 演示文稿</vt:lpstr>
      <vt:lpstr>NoSQL </vt:lpstr>
      <vt:lpstr>MongoDB</vt:lpstr>
      <vt:lpstr>MongoDB Shell</vt:lpstr>
      <vt:lpstr>MongoDB 概念</vt:lpstr>
      <vt:lpstr>基于jdbc驱动编程</vt:lpstr>
      <vt:lpstr>Spring data mongodb</vt:lpstr>
      <vt:lpstr>工具java-faker</vt:lpstr>
      <vt:lpstr>PowerPoint 演示文稿</vt:lpstr>
      <vt:lpstr>Redis</vt:lpstr>
      <vt:lpstr>Redis数据类型</vt:lpstr>
      <vt:lpstr>连接到Redis </vt:lpstr>
      <vt:lpstr>使用RedisTemplate</vt:lpstr>
      <vt:lpstr>RedisTemplate的子API</vt:lpstr>
      <vt:lpstr>指定序列化器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150</cp:revision>
  <dcterms:modified xsi:type="dcterms:W3CDTF">2021-04-20T03:29:05Z</dcterms:modified>
</cp:coreProperties>
</file>