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A87796-F5CB-4D55-A8A6-BCE6C9FE36E6}" v="8" dt="2021-11-08T14:03:06.4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FORROLL QUIROZ JEAN LUIS" userId="3dea5f2c-e579-41d9-ba46-90016ee29df3" providerId="ADAL" clId="{CEA87796-F5CB-4D55-A8A6-BCE6C9FE36E6}"/>
    <pc:docChg chg="custSel delSld modSld">
      <pc:chgData name="MASFORROLL QUIROZ JEAN LUIS" userId="3dea5f2c-e579-41d9-ba46-90016ee29df3" providerId="ADAL" clId="{CEA87796-F5CB-4D55-A8A6-BCE6C9FE36E6}" dt="2021-12-10T18:39:51.708" v="453" actId="20577"/>
      <pc:docMkLst>
        <pc:docMk/>
      </pc:docMkLst>
      <pc:sldChg chg="modSp mod">
        <pc:chgData name="MASFORROLL QUIROZ JEAN LUIS" userId="3dea5f2c-e579-41d9-ba46-90016ee29df3" providerId="ADAL" clId="{CEA87796-F5CB-4D55-A8A6-BCE6C9FE36E6}" dt="2021-12-10T18:39:51.708" v="453" actId="20577"/>
        <pc:sldMkLst>
          <pc:docMk/>
          <pc:sldMk cId="3616827738" sldId="256"/>
        </pc:sldMkLst>
        <pc:spChg chg="mod">
          <ac:chgData name="MASFORROLL QUIROZ JEAN LUIS" userId="3dea5f2c-e579-41d9-ba46-90016ee29df3" providerId="ADAL" clId="{CEA87796-F5CB-4D55-A8A6-BCE6C9FE36E6}" dt="2021-12-10T18:39:51.708" v="453" actId="20577"/>
          <ac:spMkLst>
            <pc:docMk/>
            <pc:sldMk cId="3616827738" sldId="256"/>
            <ac:spMk id="2" creationId="{10D73BB0-A0E1-4CAE-9225-DB034E755E8B}"/>
          </ac:spMkLst>
        </pc:spChg>
        <pc:spChg chg="mod">
          <ac:chgData name="MASFORROLL QUIROZ JEAN LUIS" userId="3dea5f2c-e579-41d9-ba46-90016ee29df3" providerId="ADAL" clId="{CEA87796-F5CB-4D55-A8A6-BCE6C9FE36E6}" dt="2021-11-08T14:00:35.341" v="166"/>
          <ac:spMkLst>
            <pc:docMk/>
            <pc:sldMk cId="3616827738" sldId="256"/>
            <ac:spMk id="3" creationId="{F9C5E2EE-AAB9-4B98-B269-7E5F561AA322}"/>
          </ac:spMkLst>
        </pc:spChg>
      </pc:sldChg>
      <pc:sldChg chg="addSp delSp modSp mod setBg">
        <pc:chgData name="MASFORROLL QUIROZ JEAN LUIS" userId="3dea5f2c-e579-41d9-ba46-90016ee29df3" providerId="ADAL" clId="{CEA87796-F5CB-4D55-A8A6-BCE6C9FE36E6}" dt="2021-11-08T14:10:44.084" v="344" actId="20577"/>
        <pc:sldMkLst>
          <pc:docMk/>
          <pc:sldMk cId="1202773279" sldId="257"/>
        </pc:sldMkLst>
        <pc:spChg chg="mod">
          <ac:chgData name="MASFORROLL QUIROZ JEAN LUIS" userId="3dea5f2c-e579-41d9-ba46-90016ee29df3" providerId="ADAL" clId="{CEA87796-F5CB-4D55-A8A6-BCE6C9FE36E6}" dt="2021-11-08T14:08:16.167" v="300" actId="26606"/>
          <ac:spMkLst>
            <pc:docMk/>
            <pc:sldMk cId="1202773279" sldId="257"/>
            <ac:spMk id="2" creationId="{5CC24C11-FAFA-4460-BA75-ADAE2C8A37F8}"/>
          </ac:spMkLst>
        </pc:spChg>
        <pc:spChg chg="mod">
          <ac:chgData name="MASFORROLL QUIROZ JEAN LUIS" userId="3dea5f2c-e579-41d9-ba46-90016ee29df3" providerId="ADAL" clId="{CEA87796-F5CB-4D55-A8A6-BCE6C9FE36E6}" dt="2021-11-08T14:10:44.084" v="344" actId="20577"/>
          <ac:spMkLst>
            <pc:docMk/>
            <pc:sldMk cId="1202773279" sldId="257"/>
            <ac:spMk id="3" creationId="{ACAB8BE6-9B0A-4AB0-B9D9-BF231B018711}"/>
          </ac:spMkLst>
        </pc:spChg>
        <pc:spChg chg="add">
          <ac:chgData name="MASFORROLL QUIROZ JEAN LUIS" userId="3dea5f2c-e579-41d9-ba46-90016ee29df3" providerId="ADAL" clId="{CEA87796-F5CB-4D55-A8A6-BCE6C9FE36E6}" dt="2021-11-08T14:08:16.167" v="300" actId="26606"/>
          <ac:spMkLst>
            <pc:docMk/>
            <pc:sldMk cId="1202773279" sldId="257"/>
            <ac:spMk id="10" creationId="{257A0036-B1EA-413D-9B13-228364CBF3D2}"/>
          </ac:spMkLst>
        </pc:spChg>
        <pc:spChg chg="add">
          <ac:chgData name="MASFORROLL QUIROZ JEAN LUIS" userId="3dea5f2c-e579-41d9-ba46-90016ee29df3" providerId="ADAL" clId="{CEA87796-F5CB-4D55-A8A6-BCE6C9FE36E6}" dt="2021-11-08T14:08:16.167" v="300" actId="26606"/>
          <ac:spMkLst>
            <pc:docMk/>
            <pc:sldMk cId="1202773279" sldId="257"/>
            <ac:spMk id="12" creationId="{1CDF1138-5525-4EF6-8245-FF3D24E335E2}"/>
          </ac:spMkLst>
        </pc:spChg>
        <pc:picChg chg="add del mod">
          <ac:chgData name="MASFORROLL QUIROZ JEAN LUIS" userId="3dea5f2c-e579-41d9-ba46-90016ee29df3" providerId="ADAL" clId="{CEA87796-F5CB-4D55-A8A6-BCE6C9FE36E6}" dt="2021-11-08T14:03:04.918" v="276" actId="21"/>
          <ac:picMkLst>
            <pc:docMk/>
            <pc:sldMk cId="1202773279" sldId="257"/>
            <ac:picMk id="4" creationId="{0EC09328-BB20-4D43-AB39-DE510DCDDCCF}"/>
          </ac:picMkLst>
        </pc:picChg>
        <pc:picChg chg="add mod ord">
          <ac:chgData name="MASFORROLL QUIROZ JEAN LUIS" userId="3dea5f2c-e579-41d9-ba46-90016ee29df3" providerId="ADAL" clId="{CEA87796-F5CB-4D55-A8A6-BCE6C9FE36E6}" dt="2021-11-08T14:08:16.167" v="300" actId="26606"/>
          <ac:picMkLst>
            <pc:docMk/>
            <pc:sldMk cId="1202773279" sldId="257"/>
            <ac:picMk id="5" creationId="{61A5F435-3DF5-45AD-B0AF-1E9626163A52}"/>
          </ac:picMkLst>
        </pc:picChg>
      </pc:sldChg>
      <pc:sldChg chg="addSp delSp modSp mod setBg">
        <pc:chgData name="MASFORROLL QUIROZ JEAN LUIS" userId="3dea5f2c-e579-41d9-ba46-90016ee29df3" providerId="ADAL" clId="{CEA87796-F5CB-4D55-A8A6-BCE6C9FE36E6}" dt="2021-11-08T14:08:38.501" v="301" actId="26606"/>
        <pc:sldMkLst>
          <pc:docMk/>
          <pc:sldMk cId="1658878159" sldId="258"/>
        </pc:sldMkLst>
        <pc:spChg chg="mod">
          <ac:chgData name="MASFORROLL QUIROZ JEAN LUIS" userId="3dea5f2c-e579-41d9-ba46-90016ee29df3" providerId="ADAL" clId="{CEA87796-F5CB-4D55-A8A6-BCE6C9FE36E6}" dt="2021-11-08T14:08:38.501" v="301" actId="26606"/>
          <ac:spMkLst>
            <pc:docMk/>
            <pc:sldMk cId="1658878159" sldId="258"/>
            <ac:spMk id="2" creationId="{3787323C-2ADE-49D0-A077-5965A57E8959}"/>
          </ac:spMkLst>
        </pc:spChg>
        <pc:spChg chg="mod ord">
          <ac:chgData name="MASFORROLL QUIROZ JEAN LUIS" userId="3dea5f2c-e579-41d9-ba46-90016ee29df3" providerId="ADAL" clId="{CEA87796-F5CB-4D55-A8A6-BCE6C9FE36E6}" dt="2021-11-08T14:08:38.501" v="301" actId="26606"/>
          <ac:spMkLst>
            <pc:docMk/>
            <pc:sldMk cId="1658878159" sldId="258"/>
            <ac:spMk id="3" creationId="{DFBF0130-9262-4A93-A316-F6C436337678}"/>
          </ac:spMkLst>
        </pc:spChg>
        <pc:spChg chg="add">
          <ac:chgData name="MASFORROLL QUIROZ JEAN LUIS" userId="3dea5f2c-e579-41d9-ba46-90016ee29df3" providerId="ADAL" clId="{CEA87796-F5CB-4D55-A8A6-BCE6C9FE36E6}" dt="2021-11-08T14:08:38.501" v="301" actId="26606"/>
          <ac:spMkLst>
            <pc:docMk/>
            <pc:sldMk cId="1658878159" sldId="258"/>
            <ac:spMk id="13" creationId="{1BB654B3-F3F3-4563-AD63-D784299DA671}"/>
          </ac:spMkLst>
        </pc:spChg>
        <pc:picChg chg="add del mod">
          <ac:chgData name="MASFORROLL QUIROZ JEAN LUIS" userId="3dea5f2c-e579-41d9-ba46-90016ee29df3" providerId="ADAL" clId="{CEA87796-F5CB-4D55-A8A6-BCE6C9FE36E6}" dt="2021-11-08T14:02:41.454" v="267" actId="21"/>
          <ac:picMkLst>
            <pc:docMk/>
            <pc:sldMk cId="1658878159" sldId="258"/>
            <ac:picMk id="5" creationId="{C03AC7E4-3EB9-4C0E-A897-959CECEA1362}"/>
          </ac:picMkLst>
        </pc:picChg>
        <pc:picChg chg="add del mod">
          <ac:chgData name="MASFORROLL QUIROZ JEAN LUIS" userId="3dea5f2c-e579-41d9-ba46-90016ee29df3" providerId="ADAL" clId="{CEA87796-F5CB-4D55-A8A6-BCE6C9FE36E6}" dt="2021-11-08T14:02:59.108" v="273" actId="21"/>
          <ac:picMkLst>
            <pc:docMk/>
            <pc:sldMk cId="1658878159" sldId="258"/>
            <ac:picMk id="7" creationId="{920C0156-5612-40AC-A251-BAB4E9FCED2F}"/>
          </ac:picMkLst>
        </pc:picChg>
        <pc:picChg chg="add mod">
          <ac:chgData name="MASFORROLL QUIROZ JEAN LUIS" userId="3dea5f2c-e579-41d9-ba46-90016ee29df3" providerId="ADAL" clId="{CEA87796-F5CB-4D55-A8A6-BCE6C9FE36E6}" dt="2021-11-08T14:08:38.501" v="301" actId="26606"/>
          <ac:picMkLst>
            <pc:docMk/>
            <pc:sldMk cId="1658878159" sldId="258"/>
            <ac:picMk id="8" creationId="{1E763BC0-8890-409A-9118-1726A1A6E7F0}"/>
          </ac:picMkLst>
        </pc:picChg>
      </pc:sldChg>
      <pc:sldChg chg="modSp del">
        <pc:chgData name="MASFORROLL QUIROZ JEAN LUIS" userId="3dea5f2c-e579-41d9-ba46-90016ee29df3" providerId="ADAL" clId="{CEA87796-F5CB-4D55-A8A6-BCE6C9FE36E6}" dt="2021-11-08T14:01:39.046" v="250" actId="47"/>
        <pc:sldMkLst>
          <pc:docMk/>
          <pc:sldMk cId="1957907889" sldId="259"/>
        </pc:sldMkLst>
        <pc:spChg chg="mod">
          <ac:chgData name="MASFORROLL QUIROZ JEAN LUIS" userId="3dea5f2c-e579-41d9-ba46-90016ee29df3" providerId="ADAL" clId="{CEA87796-F5CB-4D55-A8A6-BCE6C9FE36E6}" dt="2021-11-08T14:00:35.341" v="166"/>
          <ac:spMkLst>
            <pc:docMk/>
            <pc:sldMk cId="1957907889" sldId="259"/>
            <ac:spMk id="2" creationId="{2B1B8A48-57D1-4606-80CE-A4A1744EE1BE}"/>
          </ac:spMkLst>
        </pc:spChg>
        <pc:spChg chg="mod">
          <ac:chgData name="MASFORROLL QUIROZ JEAN LUIS" userId="3dea5f2c-e579-41d9-ba46-90016ee29df3" providerId="ADAL" clId="{CEA87796-F5CB-4D55-A8A6-BCE6C9FE36E6}" dt="2021-11-08T14:00:35.341" v="166"/>
          <ac:spMkLst>
            <pc:docMk/>
            <pc:sldMk cId="1957907889" sldId="259"/>
            <ac:spMk id="3" creationId="{512F7691-C49E-4CF6-8E23-5B05E3B75A8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406C-1F9B-43D4-88FD-CCCF09E6BB11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206-EC6E-4FAF-BBAD-A71B3F694C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859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406C-1F9B-43D4-88FD-CCCF09E6BB11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206-EC6E-4FAF-BBAD-A71B3F694C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823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406C-1F9B-43D4-88FD-CCCF09E6BB11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206-EC6E-4FAF-BBAD-A71B3F694C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3200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406C-1F9B-43D4-88FD-CCCF09E6BB11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206-EC6E-4FAF-BBAD-A71B3F694C54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6978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406C-1F9B-43D4-88FD-CCCF09E6BB11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206-EC6E-4FAF-BBAD-A71B3F694C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5335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406C-1F9B-43D4-88FD-CCCF09E6BB11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206-EC6E-4FAF-BBAD-A71B3F694C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646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406C-1F9B-43D4-88FD-CCCF09E6BB11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206-EC6E-4FAF-BBAD-A71B3F694C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4011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406C-1F9B-43D4-88FD-CCCF09E6BB11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206-EC6E-4FAF-BBAD-A71B3F694C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9031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406C-1F9B-43D4-88FD-CCCF09E6BB11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206-EC6E-4FAF-BBAD-A71B3F694C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15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406C-1F9B-43D4-88FD-CCCF09E6BB11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206-EC6E-4FAF-BBAD-A71B3F694C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879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406C-1F9B-43D4-88FD-CCCF09E6BB11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206-EC6E-4FAF-BBAD-A71B3F694C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031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406C-1F9B-43D4-88FD-CCCF09E6BB11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206-EC6E-4FAF-BBAD-A71B3F694C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750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406C-1F9B-43D4-88FD-CCCF09E6BB11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206-EC6E-4FAF-BBAD-A71B3F694C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707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406C-1F9B-43D4-88FD-CCCF09E6BB11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206-EC6E-4FAF-BBAD-A71B3F694C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326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406C-1F9B-43D4-88FD-CCCF09E6BB11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206-EC6E-4FAF-BBAD-A71B3F694C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969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406C-1F9B-43D4-88FD-CCCF09E6BB11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206-EC6E-4FAF-BBAD-A71B3F694C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677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406C-1F9B-43D4-88FD-CCCF09E6BB11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206-EC6E-4FAF-BBAD-A71B3F694C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750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BA406C-1F9B-43D4-88FD-CCCF09E6BB11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FC206-EC6E-4FAF-BBAD-A71B3F694C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0108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73BB0-A0E1-4CAE-9225-DB034E755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Algoritmo de control de calidad en piezas de manufactura - TIA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C5E2EE-AAB9-4B98-B269-7E5F561AA3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Jean Luis Masforroll Quiroz</a:t>
            </a:r>
          </a:p>
        </p:txBody>
      </p:sp>
    </p:spTree>
    <p:extLst>
      <p:ext uri="{BB962C8B-B14F-4D97-AF65-F5344CB8AC3E}">
        <p14:creationId xmlns:p14="http://schemas.microsoft.com/office/powerpoint/2010/main" val="361682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edificio, interior, cocina, tabla&#10;&#10;Descripción generada automáticamente">
            <a:extLst>
              <a:ext uri="{FF2B5EF4-FFF2-40B4-BE49-F238E27FC236}">
                <a16:creationId xmlns:a16="http://schemas.microsoft.com/office/drawing/2014/main" id="{61A5F435-3DF5-45AD-B0AF-1E9626163A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b="114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A0036-B1EA-413D-9B13-228364CBF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353316" y="0"/>
            <a:ext cx="7770296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C24C11-FAFA-4460-BA75-ADAE2C8A3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931" y="295728"/>
            <a:ext cx="6557921" cy="767688"/>
          </a:xfrm>
        </p:spPr>
        <p:txBody>
          <a:bodyPr anchor="b">
            <a:normAutofit/>
          </a:bodyPr>
          <a:lstStyle/>
          <a:p>
            <a:r>
              <a:rPr lang="es-MX" sz="2800"/>
              <a:t>Descripción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DF1138-5525-4EF6-8245-FF3D24E3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352800" y="1295400"/>
            <a:ext cx="7772400" cy="55626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AB8BE6-9B0A-4AB0-B9D9-BF231B018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932" y="1447800"/>
            <a:ext cx="6557921" cy="4800599"/>
          </a:xfrm>
        </p:spPr>
        <p:txBody>
          <a:bodyPr anchor="t">
            <a:normAutofit/>
          </a:bodyPr>
          <a:lstStyle/>
          <a:p>
            <a:r>
              <a:rPr lang="es-MX" sz="1800" dirty="0"/>
              <a:t>Implementación de la inteligencia artificial para el reconocimiento de piezas para un control de calidad automatizado para detectar alguna desviación de calidad y poder dar </a:t>
            </a:r>
            <a:r>
              <a:rPr lang="es-MX" sz="1800"/>
              <a:t>mantenimiento preventivo. </a:t>
            </a:r>
          </a:p>
        </p:txBody>
      </p:sp>
    </p:spTree>
    <p:extLst>
      <p:ext uri="{BB962C8B-B14F-4D97-AF65-F5344CB8AC3E}">
        <p14:creationId xmlns:p14="http://schemas.microsoft.com/office/powerpoint/2010/main" val="120277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7323C-2ADE-49D0-A077-5965A57E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3600"/>
              <a:t>Metodologías a usar vistas en clase</a:t>
            </a:r>
          </a:p>
        </p:txBody>
      </p:sp>
      <p:pic>
        <p:nvPicPr>
          <p:cNvPr id="8" name="Imagen 7" descr="Imagen que contiene cerca, edificio, naranja, tabla&#10;&#10;Descripción generada automáticamente">
            <a:extLst>
              <a:ext uri="{FF2B5EF4-FFF2-40B4-BE49-F238E27FC236}">
                <a16:creationId xmlns:a16="http://schemas.microsoft.com/office/drawing/2014/main" id="{1E763BC0-8890-409A-9118-1726A1A6E7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5" r="14506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BB654B3-F3F3-4563-AD63-D784299DA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BF0130-9262-4A93-A316-F6C436337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>
            <a:normAutofit/>
          </a:bodyPr>
          <a:lstStyle/>
          <a:p>
            <a:r>
              <a:rPr lang="es-MX" dirty="0"/>
              <a:t>Homografías </a:t>
            </a:r>
          </a:p>
          <a:p>
            <a:r>
              <a:rPr lang="es-MX" dirty="0"/>
              <a:t>Filtrado de imágenes</a:t>
            </a:r>
          </a:p>
          <a:p>
            <a:r>
              <a:rPr lang="es-MX" dirty="0"/>
              <a:t>Separación por histogramas</a:t>
            </a:r>
          </a:p>
          <a:p>
            <a:r>
              <a:rPr lang="es-MX" dirty="0"/>
              <a:t>Reconocimiento de bordes y esquinas </a:t>
            </a:r>
          </a:p>
          <a:p>
            <a:r>
              <a:rPr lang="es-MX" dirty="0"/>
              <a:t>Lectura y procesamiento de video en tiempo real</a:t>
            </a:r>
          </a:p>
        </p:txBody>
      </p:sp>
    </p:spTree>
    <p:extLst>
      <p:ext uri="{BB962C8B-B14F-4D97-AF65-F5344CB8AC3E}">
        <p14:creationId xmlns:p14="http://schemas.microsoft.com/office/powerpoint/2010/main" val="1658878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</TotalTime>
  <Words>70</Words>
  <Application>Microsoft Office PowerPoint</Application>
  <PresentationFormat>Panorámica</PresentationFormat>
  <Paragraphs>10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Algoritmo de control de calidad en piezas de manufactura - TIA</vt:lpstr>
      <vt:lpstr>Descripción</vt:lpstr>
      <vt:lpstr>Metodologías a usar vistas en clase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Reconocimiento de piezas de manufactura - TIA</dc:title>
  <dc:creator>MASFORROLL QUIROZ JEAN LUIS</dc:creator>
  <cp:lastModifiedBy>MASFORROLL QUIROZ JEAN LUIS</cp:lastModifiedBy>
  <cp:revision>1</cp:revision>
  <dcterms:created xsi:type="dcterms:W3CDTF">2021-11-04T02:28:01Z</dcterms:created>
  <dcterms:modified xsi:type="dcterms:W3CDTF">2021-12-10T18:40:21Z</dcterms:modified>
</cp:coreProperties>
</file>