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33" autoAdjust="0"/>
  </p:normalViewPr>
  <p:slideViewPr>
    <p:cSldViewPr>
      <p:cViewPr varScale="1">
        <p:scale>
          <a:sx n="68" d="100"/>
          <a:sy n="68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1"/>
            <a:ext cx="6019800" cy="448733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4203592"/>
            <a:ext cx="2876429" cy="714027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89"/>
            <a:ext cx="5544515" cy="85013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9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1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338667"/>
            <a:ext cx="3812645" cy="2429935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6108787-F220-42DF-AFEF-9CE90BF9D37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sz="4000" dirty="0"/>
              <a:t>Final Project</a:t>
            </a:r>
            <a:br>
              <a:rPr lang="en-US" dirty="0"/>
            </a:br>
            <a:r>
              <a:rPr lang="en-US" sz="3600" b="1" i="0" dirty="0">
                <a:solidFill>
                  <a:srgbClr val="FFFFFF"/>
                </a:solidFill>
                <a:effectLst/>
                <a:latin typeface="zeitung"/>
              </a:rPr>
              <a:t>HR Analytics: Job Change of Data Scientists</a:t>
            </a:r>
            <a:br>
              <a:rPr lang="en-US" sz="1100" b="1" i="0" dirty="0">
                <a:solidFill>
                  <a:srgbClr val="FFFFFF"/>
                </a:solidFill>
                <a:effectLst/>
                <a:latin typeface="zeitung"/>
              </a:rPr>
            </a:br>
            <a:br>
              <a:rPr lang="en-US" sz="11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Ramadhan Akbar</a:t>
            </a:r>
          </a:p>
          <a:p>
            <a:r>
              <a:rPr lang="en-US" dirty="0"/>
              <a:t>(JCDS-0506 BDG)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14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Human resources (HR) is the division of a business that is charged with finding, screening, recruiting, and training job applicants, as well as administering employee-benefit programs.</a:t>
            </a:r>
          </a:p>
          <a:p>
            <a:pPr algn="just"/>
            <a:endParaRPr lang="en-US" sz="2000" b="0" i="0" dirty="0">
              <a:solidFill>
                <a:srgbClr val="0070C0"/>
              </a:solidFill>
              <a:effectLst/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</a:rPr>
              <a:t>So in this project I use HR data from a big company to take insight and design a simple machine learning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86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u="sng" dirty="0"/>
              <a:t>Project Objectives</a:t>
            </a:r>
          </a:p>
          <a:p>
            <a:pPr algn="just"/>
            <a:r>
              <a:rPr lang="en-US" dirty="0"/>
              <a:t>Create and choose one of several machine learning models, to who will move to a new job.</a:t>
            </a:r>
          </a:p>
          <a:p>
            <a:endParaRPr lang="en-US" dirty="0"/>
          </a:p>
          <a:p>
            <a:r>
              <a:rPr lang="en-US" dirty="0"/>
              <a:t>Create a web application using the flask, from a model that was created and selected previously.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 Description (Cont.)</a:t>
            </a:r>
          </a:p>
        </p:txBody>
      </p:sp>
    </p:spTree>
    <p:extLst>
      <p:ext uri="{BB962C8B-B14F-4D97-AF65-F5344CB8AC3E}">
        <p14:creationId xmlns:p14="http://schemas.microsoft.com/office/powerpoint/2010/main" val="347276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Dataset Source : Kaggle.com</a:t>
            </a:r>
          </a:p>
          <a:p>
            <a:pPr marL="0" indent="0" algn="just">
              <a:buNone/>
            </a:pPr>
            <a:endParaRPr lang="en-US" sz="2000" dirty="0"/>
          </a:p>
          <a:p>
            <a:r>
              <a:rPr lang="en-US" sz="2000" dirty="0"/>
              <a:t>Dataset Info : </a:t>
            </a:r>
          </a:p>
          <a:p>
            <a:r>
              <a:rPr lang="en-US" sz="2000" dirty="0"/>
              <a:t>https://www.kaggle.com/arashnic/hr-analytics-job-change-of-data-scientists</a:t>
            </a:r>
          </a:p>
          <a:p>
            <a:r>
              <a:rPr lang="en-US" sz="2000" dirty="0"/>
              <a:t>Total Rows : ±  </a:t>
            </a:r>
            <a:r>
              <a:rPr lang="en-US" sz="1600" b="0" i="0" dirty="0">
                <a:effectLst/>
                <a:latin typeface="-apple-system"/>
              </a:rPr>
              <a:t>19.158 </a:t>
            </a:r>
            <a:r>
              <a:rPr lang="en-US" sz="2000" dirty="0"/>
              <a:t> rows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Total Features / Columns : 14 features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Total Features Used (Model &amp; Web App) : 9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2315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/ Columns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F33A7-BF9F-4A44-A2F9-602589F80E6C}"/>
              </a:ext>
            </a:extLst>
          </p:cNvPr>
          <p:cNvSpPr txBox="1"/>
          <p:nvPr/>
        </p:nvSpPr>
        <p:spPr>
          <a:xfrm>
            <a:off x="685800" y="2395466"/>
            <a:ext cx="7772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enrollee_id</a:t>
            </a:r>
            <a:r>
              <a:rPr lang="en-US" sz="1600" dirty="0">
                <a:solidFill>
                  <a:srgbClr val="0070C0"/>
                </a:solidFill>
              </a:rPr>
              <a:t>                              : Unique ID for candidate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city                                             : City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city_ development _index : </a:t>
            </a:r>
            <a:r>
              <a:rPr lang="en-US" sz="1600" dirty="0" err="1">
                <a:solidFill>
                  <a:srgbClr val="0070C0"/>
                </a:solidFill>
              </a:rPr>
              <a:t>Developement</a:t>
            </a:r>
            <a:r>
              <a:rPr lang="en-US" sz="1600" dirty="0">
                <a:solidFill>
                  <a:srgbClr val="0070C0"/>
                </a:solidFill>
              </a:rPr>
              <a:t> index of the city (scaled)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gender               	                    : Gender of candidate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relevent_experience</a:t>
            </a:r>
            <a:r>
              <a:rPr lang="en-US" sz="1600" dirty="0">
                <a:solidFill>
                  <a:srgbClr val="0070C0"/>
                </a:solidFill>
              </a:rPr>
              <a:t>           : Relevant experience of candidate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enrolled_university</a:t>
            </a:r>
            <a:r>
              <a:rPr lang="en-US" sz="1600" dirty="0">
                <a:solidFill>
                  <a:srgbClr val="0070C0"/>
                </a:solidFill>
              </a:rPr>
              <a:t>              : Type of University course enrolled if any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education_level</a:t>
            </a:r>
            <a:r>
              <a:rPr lang="en-US" sz="1600" dirty="0">
                <a:solidFill>
                  <a:srgbClr val="0070C0"/>
                </a:solidFill>
              </a:rPr>
              <a:t>                     : Education level of candidate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major_discipline</a:t>
            </a:r>
            <a:r>
              <a:rPr lang="en-US" sz="1600" dirty="0">
                <a:solidFill>
                  <a:srgbClr val="0070C0"/>
                </a:solidFill>
              </a:rPr>
              <a:t>                   :Education major discipline of candidate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experience                             : Candidate total experience in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company_size</a:t>
            </a:r>
            <a:r>
              <a:rPr lang="en-US" sz="1600" dirty="0">
                <a:solidFill>
                  <a:srgbClr val="0070C0"/>
                </a:solidFill>
              </a:rPr>
              <a:t>                       : No of employees in current employer's company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company_type</a:t>
            </a:r>
            <a:r>
              <a:rPr lang="en-US" sz="1600" dirty="0">
                <a:solidFill>
                  <a:srgbClr val="0070C0"/>
                </a:solidFill>
              </a:rPr>
              <a:t>                     : Type of current employer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lastnewjob</a:t>
            </a:r>
            <a:r>
              <a:rPr lang="en-US" sz="1600" dirty="0">
                <a:solidFill>
                  <a:srgbClr val="0070C0"/>
                </a:solidFill>
              </a:rPr>
              <a:t>                             : Difference in years between previous job and				  current  job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training_hours</a:t>
            </a:r>
            <a:r>
              <a:rPr lang="en-US" sz="1600" dirty="0">
                <a:solidFill>
                  <a:srgbClr val="0070C0"/>
                </a:solidFill>
              </a:rPr>
              <a:t>                      : training hours completed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target                                      : 0 – Not looking for job change, 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		                     1 – Looking for a job change</a:t>
            </a:r>
          </a:p>
        </p:txBody>
      </p:sp>
    </p:spTree>
    <p:extLst>
      <p:ext uri="{BB962C8B-B14F-4D97-AF65-F5344CB8AC3E}">
        <p14:creationId xmlns:p14="http://schemas.microsoft.com/office/powerpoint/2010/main" val="419061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54EC9D-046F-4D21-9FB8-2CEF7814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39219"/>
            <a:ext cx="3962400" cy="3960524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EB0FAB-D07F-4C5B-9815-9F706EA18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5715000" cy="4411662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679A88-9D3E-4669-B2A5-65ED011A1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819400"/>
            <a:ext cx="5715000" cy="38447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4D3BDE-320C-492F-966D-EB9B275A3735}"/>
              </a:ext>
            </a:extLst>
          </p:cNvPr>
          <p:cNvSpPr txBox="1"/>
          <p:nvPr/>
        </p:nvSpPr>
        <p:spPr>
          <a:xfrm>
            <a:off x="2218888" y="2209800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Relevant </a:t>
            </a:r>
            <a:r>
              <a:rPr lang="en-US" dirty="0" err="1">
                <a:solidFill>
                  <a:srgbClr val="0070C0"/>
                </a:solidFill>
              </a:rPr>
              <a:t>Experince</a:t>
            </a:r>
            <a:r>
              <a:rPr lang="en-US" dirty="0">
                <a:solidFill>
                  <a:srgbClr val="0070C0"/>
                </a:solidFill>
              </a:rPr>
              <a:t> Looking for A New Job</a:t>
            </a:r>
          </a:p>
        </p:txBody>
      </p:sp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(Cont.)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FDA3155-A10B-4400-8CD8-487B0AD4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08270"/>
            <a:ext cx="5715000" cy="4349730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184</TotalTime>
  <Words>341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Bahnschrift</vt:lpstr>
      <vt:lpstr>Candara</vt:lpstr>
      <vt:lpstr>Symbol</vt:lpstr>
      <vt:lpstr>zeitung</vt:lpstr>
      <vt:lpstr>Waveform</vt:lpstr>
      <vt:lpstr>Final Project HR Analytics: Job Change of Data Scientists  </vt:lpstr>
      <vt:lpstr>Project Brief Description</vt:lpstr>
      <vt:lpstr>Project Brief Description (Cont.)</vt:lpstr>
      <vt:lpstr>Dataset Information</vt:lpstr>
      <vt:lpstr>Features / Columns Desc.</vt:lpstr>
      <vt:lpstr>Data insights (Cont.)</vt:lpstr>
      <vt:lpstr>Data insights (Cont.)</vt:lpstr>
      <vt:lpstr>Data insights (Cont.)</vt:lpstr>
      <vt:lpstr>Data insights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Reyhan</dc:creator>
  <cp:lastModifiedBy>user</cp:lastModifiedBy>
  <cp:revision>13</cp:revision>
  <dcterms:created xsi:type="dcterms:W3CDTF">2020-06-01T15:27:53Z</dcterms:created>
  <dcterms:modified xsi:type="dcterms:W3CDTF">2021-02-26T08:41:54Z</dcterms:modified>
</cp:coreProperties>
</file>