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1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C175-EB0C-43EE-8E0E-553227A23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86562"/>
            <a:ext cx="8791575" cy="897622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AED78-9452-44C4-86CA-FDC5F1FBC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57974"/>
            <a:ext cx="8791575" cy="27998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B97EC-41F5-4711-BAA8-AE6FA9DE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1384185"/>
            <a:ext cx="8668537" cy="49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768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291C5-A2AD-4C4B-B263-4026563CB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75794"/>
            <a:ext cx="9906000" cy="3938693"/>
          </a:xfrm>
        </p:spPr>
      </p:pic>
    </p:spTree>
    <p:extLst>
      <p:ext uri="{BB962C8B-B14F-4D97-AF65-F5344CB8AC3E}">
        <p14:creationId xmlns:p14="http://schemas.microsoft.com/office/powerpoint/2010/main" val="738203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71223-5CE3-43C2-88AB-0211E0004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913" y="1040235"/>
            <a:ext cx="8338657" cy="5142451"/>
          </a:xfrm>
        </p:spPr>
      </p:pic>
    </p:spTree>
    <p:extLst>
      <p:ext uri="{BB962C8B-B14F-4D97-AF65-F5344CB8AC3E}">
        <p14:creationId xmlns:p14="http://schemas.microsoft.com/office/powerpoint/2010/main" val="1419385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31F5D-163C-4E21-ADBF-9A2B1870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805343"/>
            <a:ext cx="7659148" cy="5494789"/>
          </a:xfrm>
        </p:spPr>
      </p:pic>
    </p:spTree>
    <p:extLst>
      <p:ext uri="{BB962C8B-B14F-4D97-AF65-F5344CB8AC3E}">
        <p14:creationId xmlns:p14="http://schemas.microsoft.com/office/powerpoint/2010/main" val="11188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B75D7-1E9A-4338-8689-54A881476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741" y="906011"/>
            <a:ext cx="8003098" cy="5243119"/>
          </a:xfrm>
        </p:spPr>
      </p:pic>
    </p:spTree>
    <p:extLst>
      <p:ext uri="{BB962C8B-B14F-4D97-AF65-F5344CB8AC3E}">
        <p14:creationId xmlns:p14="http://schemas.microsoft.com/office/powerpoint/2010/main" val="179760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13C0F-5856-46BB-87B6-E0E38B3F7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1" y="496711"/>
            <a:ext cx="9821332" cy="6005689"/>
          </a:xfrm>
        </p:spPr>
      </p:pic>
    </p:spTree>
    <p:extLst>
      <p:ext uri="{BB962C8B-B14F-4D97-AF65-F5344CB8AC3E}">
        <p14:creationId xmlns:p14="http://schemas.microsoft.com/office/powerpoint/2010/main" val="2752936579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CB62F-40F1-4892-974E-885853B71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024" y="998289"/>
            <a:ext cx="7927595" cy="5511567"/>
          </a:xfrm>
        </p:spPr>
      </p:pic>
    </p:spTree>
    <p:extLst>
      <p:ext uri="{BB962C8B-B14F-4D97-AF65-F5344CB8AC3E}">
        <p14:creationId xmlns:p14="http://schemas.microsoft.com/office/powerpoint/2010/main" val="14788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06EB3-3755-4BD4-90E3-479105324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89" y="508000"/>
            <a:ext cx="10780889" cy="5994399"/>
          </a:xfrm>
        </p:spPr>
      </p:pic>
    </p:spTree>
    <p:extLst>
      <p:ext uri="{BB962C8B-B14F-4D97-AF65-F5344CB8AC3E}">
        <p14:creationId xmlns:p14="http://schemas.microsoft.com/office/powerpoint/2010/main" val="42457287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D0E13-E27F-48FE-9601-87DB0D743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022" y="349957"/>
            <a:ext cx="9776177" cy="6059232"/>
          </a:xfrm>
        </p:spPr>
      </p:pic>
    </p:spTree>
    <p:extLst>
      <p:ext uri="{BB962C8B-B14F-4D97-AF65-F5344CB8AC3E}">
        <p14:creationId xmlns:p14="http://schemas.microsoft.com/office/powerpoint/2010/main" val="350072055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9FE33E-CA27-415D-B369-23D47BD1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037" y="1061906"/>
            <a:ext cx="5050171" cy="5288560"/>
          </a:xfrm>
        </p:spPr>
      </p:pic>
    </p:spTree>
    <p:extLst>
      <p:ext uri="{BB962C8B-B14F-4D97-AF65-F5344CB8AC3E}">
        <p14:creationId xmlns:p14="http://schemas.microsoft.com/office/powerpoint/2010/main" val="162981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D609D-E218-4D28-B74C-6F5567CD9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459" y="780176"/>
            <a:ext cx="9605394" cy="5011024"/>
          </a:xfrm>
        </p:spPr>
      </p:pic>
    </p:spTree>
    <p:extLst>
      <p:ext uri="{BB962C8B-B14F-4D97-AF65-F5344CB8AC3E}">
        <p14:creationId xmlns:p14="http://schemas.microsoft.com/office/powerpoint/2010/main" val="151897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ADFEB-4B0F-4114-B201-01BF00D18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850" y="914399"/>
            <a:ext cx="9429225" cy="5075339"/>
          </a:xfrm>
        </p:spPr>
      </p:pic>
    </p:spTree>
    <p:extLst>
      <p:ext uri="{BB962C8B-B14F-4D97-AF65-F5344CB8AC3E}">
        <p14:creationId xmlns:p14="http://schemas.microsoft.com/office/powerpoint/2010/main" val="33684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4938-1FE2-487A-BA2F-70749A9C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69005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en-US" dirty="0" err="1"/>
              <a:t>dengan</a:t>
            </a:r>
            <a:r>
              <a:rPr lang="en-US" dirty="0"/>
              <a:t> 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78467-4E8C-4899-8278-E06A6C301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32" y="1887523"/>
            <a:ext cx="10780889" cy="4351959"/>
          </a:xfrm>
        </p:spPr>
      </p:pic>
    </p:spTree>
    <p:extLst>
      <p:ext uri="{BB962C8B-B14F-4D97-AF65-F5344CB8AC3E}">
        <p14:creationId xmlns:p14="http://schemas.microsoft.com/office/powerpoint/2010/main" val="275918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EA26D-C816-4CA3-A49D-927196499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39" y="729842"/>
            <a:ext cx="8380602" cy="5436066"/>
          </a:xfrm>
        </p:spPr>
      </p:pic>
    </p:spTree>
    <p:extLst>
      <p:ext uri="{BB962C8B-B14F-4D97-AF65-F5344CB8AC3E}">
        <p14:creationId xmlns:p14="http://schemas.microsoft.com/office/powerpoint/2010/main" val="658020016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AEEC6-B159-4D34-AF3B-8DCFDB030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239" y="838899"/>
            <a:ext cx="9185944" cy="5436066"/>
          </a:xfrm>
        </p:spPr>
      </p:pic>
    </p:spTree>
    <p:extLst>
      <p:ext uri="{BB962C8B-B14F-4D97-AF65-F5344CB8AC3E}">
        <p14:creationId xmlns:p14="http://schemas.microsoft.com/office/powerpoint/2010/main" val="141411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3D64C-DCE9-43F2-8D56-6F3229938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275" y="1476462"/>
            <a:ext cx="9820275" cy="4328720"/>
          </a:xfrm>
        </p:spPr>
      </p:pic>
    </p:spTree>
    <p:extLst>
      <p:ext uri="{BB962C8B-B14F-4D97-AF65-F5344CB8AC3E}">
        <p14:creationId xmlns:p14="http://schemas.microsoft.com/office/powerpoint/2010/main" val="456466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35959-D229-41EE-AFB3-B1022D0DC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726422"/>
            <a:ext cx="9906000" cy="1932539"/>
          </a:xfrm>
        </p:spPr>
      </p:pic>
    </p:spTree>
    <p:extLst>
      <p:ext uri="{BB962C8B-B14F-4D97-AF65-F5344CB8AC3E}">
        <p14:creationId xmlns:p14="http://schemas.microsoft.com/office/powerpoint/2010/main" val="39733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B7CFC-4E80-4739-B7A0-0A2EFDBBB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61688"/>
            <a:ext cx="9906000" cy="3733101"/>
          </a:xfrm>
        </p:spPr>
      </p:pic>
    </p:spTree>
    <p:extLst>
      <p:ext uri="{BB962C8B-B14F-4D97-AF65-F5344CB8AC3E}">
        <p14:creationId xmlns:p14="http://schemas.microsoft.com/office/powerpoint/2010/main" val="135369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2DB9F-3C63-4704-A26C-4471FF60A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637" y="906011"/>
            <a:ext cx="6811859" cy="5293453"/>
          </a:xfrm>
        </p:spPr>
      </p:pic>
    </p:spTree>
    <p:extLst>
      <p:ext uri="{BB962C8B-B14F-4D97-AF65-F5344CB8AC3E}">
        <p14:creationId xmlns:p14="http://schemas.microsoft.com/office/powerpoint/2010/main" val="78167233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B9076-7271-433C-869A-6AB3A8838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778" y="1682044"/>
            <a:ext cx="10313635" cy="3296356"/>
          </a:xfrm>
        </p:spPr>
      </p:pic>
    </p:spTree>
    <p:extLst>
      <p:ext uri="{BB962C8B-B14F-4D97-AF65-F5344CB8AC3E}">
        <p14:creationId xmlns:p14="http://schemas.microsoft.com/office/powerpoint/2010/main" val="944844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4C749-46D2-477E-A5E2-66E7B3A91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525" y="989901"/>
            <a:ext cx="7508147" cy="4801299"/>
          </a:xfrm>
        </p:spPr>
      </p:pic>
    </p:spTree>
    <p:extLst>
      <p:ext uri="{BB962C8B-B14F-4D97-AF65-F5344CB8AC3E}">
        <p14:creationId xmlns:p14="http://schemas.microsoft.com/office/powerpoint/2010/main" val="11020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EC1CE-9245-465A-BBBC-7144F81D2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851" y="763398"/>
            <a:ext cx="10192624" cy="5553512"/>
          </a:xfrm>
        </p:spPr>
      </p:pic>
    </p:spTree>
    <p:extLst>
      <p:ext uri="{BB962C8B-B14F-4D97-AF65-F5344CB8AC3E}">
        <p14:creationId xmlns:p14="http://schemas.microsoft.com/office/powerpoint/2010/main" val="4129767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AFCB6-9835-4B77-9FA1-48ED623D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295545"/>
            <a:ext cx="9906000" cy="4249448"/>
          </a:xfrm>
        </p:spPr>
      </p:pic>
    </p:spTree>
    <p:extLst>
      <p:ext uri="{BB962C8B-B14F-4D97-AF65-F5344CB8AC3E}">
        <p14:creationId xmlns:p14="http://schemas.microsoft.com/office/powerpoint/2010/main" val="61051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62D99-708F-4B01-B40C-B2C5CB800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020" y="939567"/>
            <a:ext cx="8383433" cy="5092117"/>
          </a:xfrm>
        </p:spPr>
      </p:pic>
    </p:spTree>
    <p:extLst>
      <p:ext uri="{BB962C8B-B14F-4D97-AF65-F5344CB8AC3E}">
        <p14:creationId xmlns:p14="http://schemas.microsoft.com/office/powerpoint/2010/main" val="3367083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C951A-B214-418C-B078-EDA2FC4FA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961" y="889233"/>
            <a:ext cx="8363824" cy="5159229"/>
          </a:xfrm>
        </p:spPr>
      </p:pic>
    </p:spTree>
    <p:extLst>
      <p:ext uri="{BB962C8B-B14F-4D97-AF65-F5344CB8AC3E}">
        <p14:creationId xmlns:p14="http://schemas.microsoft.com/office/powerpoint/2010/main" val="1982383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9A0E5-ABE0-4552-B3EA-F035D3AB8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67700"/>
            <a:ext cx="9906000" cy="2122414"/>
          </a:xfrm>
        </p:spPr>
      </p:pic>
    </p:spTree>
    <p:extLst>
      <p:ext uri="{BB962C8B-B14F-4D97-AF65-F5344CB8AC3E}">
        <p14:creationId xmlns:p14="http://schemas.microsoft.com/office/powerpoint/2010/main" val="181698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7F696-9F6D-4712-B744-25A5BEB3D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747" y="763398"/>
            <a:ext cx="7659148" cy="5343787"/>
          </a:xfrm>
        </p:spPr>
      </p:pic>
    </p:spTree>
    <p:extLst>
      <p:ext uri="{BB962C8B-B14F-4D97-AF65-F5344CB8AC3E}">
        <p14:creationId xmlns:p14="http://schemas.microsoft.com/office/powerpoint/2010/main" val="3279657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8E36A-F224-4370-90C0-651D7EC59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576" y="964734"/>
            <a:ext cx="7244509" cy="5217952"/>
          </a:xfrm>
        </p:spPr>
      </p:pic>
    </p:spTree>
    <p:extLst>
      <p:ext uri="{BB962C8B-B14F-4D97-AF65-F5344CB8AC3E}">
        <p14:creationId xmlns:p14="http://schemas.microsoft.com/office/powerpoint/2010/main" val="3212345663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13D35-5BDB-45CD-912D-497112F3A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018" y="713063"/>
            <a:ext cx="8565160" cy="5578679"/>
          </a:xfrm>
        </p:spPr>
      </p:pic>
    </p:spTree>
    <p:extLst>
      <p:ext uri="{BB962C8B-B14F-4D97-AF65-F5344CB8AC3E}">
        <p14:creationId xmlns:p14="http://schemas.microsoft.com/office/powerpoint/2010/main" val="254395049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42F1E0-9C78-4CA4-A43F-6B2BE6070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189" y="1065401"/>
            <a:ext cx="7474591" cy="522634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0339A4-410C-4747-B94A-CF4717BE28F0}"/>
              </a:ext>
            </a:extLst>
          </p:cNvPr>
          <p:cNvSpPr/>
          <p:nvPr/>
        </p:nvSpPr>
        <p:spPr>
          <a:xfrm>
            <a:off x="4125879" y="2967335"/>
            <a:ext cx="3940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Terima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9236489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266CF-233F-4597-9A73-3F016AAE3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354" y="805343"/>
            <a:ext cx="8615494" cy="5419288"/>
          </a:xfrm>
        </p:spPr>
      </p:pic>
    </p:spTree>
    <p:extLst>
      <p:ext uri="{BB962C8B-B14F-4D97-AF65-F5344CB8AC3E}">
        <p14:creationId xmlns:p14="http://schemas.microsoft.com/office/powerpoint/2010/main" val="272443924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85A3B-022B-4156-A6B3-E6F0C4CED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017" y="906011"/>
            <a:ext cx="9471170" cy="4885189"/>
          </a:xfrm>
        </p:spPr>
      </p:pic>
    </p:spTree>
    <p:extLst>
      <p:ext uri="{BB962C8B-B14F-4D97-AF65-F5344CB8AC3E}">
        <p14:creationId xmlns:p14="http://schemas.microsoft.com/office/powerpoint/2010/main" val="18106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4374C-3135-4178-80F0-A3E626B70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95" y="838899"/>
            <a:ext cx="8414158" cy="5427677"/>
          </a:xfrm>
        </p:spPr>
      </p:pic>
    </p:spTree>
    <p:extLst>
      <p:ext uri="{BB962C8B-B14F-4D97-AF65-F5344CB8AC3E}">
        <p14:creationId xmlns:p14="http://schemas.microsoft.com/office/powerpoint/2010/main" val="344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5F6E2-9571-4B32-A139-E28EDDEF9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67" y="813731"/>
            <a:ext cx="9353724" cy="5293453"/>
          </a:xfrm>
        </p:spPr>
      </p:pic>
    </p:spTree>
    <p:extLst>
      <p:ext uri="{BB962C8B-B14F-4D97-AF65-F5344CB8AC3E}">
        <p14:creationId xmlns:p14="http://schemas.microsoft.com/office/powerpoint/2010/main" val="1234213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0942F-C0F4-4F15-AC4B-08641529E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686" y="1048624"/>
            <a:ext cx="8716162" cy="5134062"/>
          </a:xfrm>
        </p:spPr>
      </p:pic>
    </p:spTree>
    <p:extLst>
      <p:ext uri="{BB962C8B-B14F-4D97-AF65-F5344CB8AC3E}">
        <p14:creationId xmlns:p14="http://schemas.microsoft.com/office/powerpoint/2010/main" val="2814992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D2B65-4888-459F-9390-51C8D6A41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010" y="981512"/>
            <a:ext cx="9162806" cy="4809688"/>
          </a:xfrm>
        </p:spPr>
      </p:pic>
    </p:spTree>
    <p:extLst>
      <p:ext uri="{BB962C8B-B14F-4D97-AF65-F5344CB8AC3E}">
        <p14:creationId xmlns:p14="http://schemas.microsoft.com/office/powerpoint/2010/main" val="1627070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367</TotalTime>
  <Words>8</Words>
  <Application>Microsoft Office PowerPoint</Application>
  <PresentationFormat>Widescreen</PresentationFormat>
  <Paragraphs>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Tw Cen MT</vt:lpstr>
      <vt:lpstr>Circuit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dengan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Kristien</dc:creator>
  <cp:lastModifiedBy>Kristien</cp:lastModifiedBy>
  <cp:revision>41</cp:revision>
  <dcterms:created xsi:type="dcterms:W3CDTF">2022-03-26T17:13:38Z</dcterms:created>
  <dcterms:modified xsi:type="dcterms:W3CDTF">2022-03-28T14:18:03Z</dcterms:modified>
</cp:coreProperties>
</file>