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6" r:id="rId4"/>
    <p:sldId id="313" r:id="rId5"/>
    <p:sldId id="288" r:id="rId6"/>
    <p:sldId id="314" r:id="rId7"/>
    <p:sldId id="289" r:id="rId8"/>
    <p:sldId id="290" r:id="rId9"/>
    <p:sldId id="291" r:id="rId10"/>
    <p:sldId id="292" r:id="rId11"/>
    <p:sldId id="293" r:id="rId12"/>
    <p:sldId id="294" r:id="rId13"/>
    <p:sldId id="315" r:id="rId14"/>
    <p:sldId id="308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16" r:id="rId23"/>
    <p:sldId id="302" r:id="rId24"/>
    <p:sldId id="317" r:id="rId25"/>
    <p:sldId id="31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244" y="444619"/>
            <a:ext cx="8128932" cy="1032890"/>
          </a:xfrm>
        </p:spPr>
        <p:txBody>
          <a:bodyPr/>
          <a:lstStyle/>
          <a:p>
            <a:r>
              <a:rPr lang="en-US" dirty="0"/>
              <a:t>Univariate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DBAA8-7AE4-4D18-B834-732394A8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4" y="1568741"/>
            <a:ext cx="8128932" cy="45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045029"/>
            <a:ext cx="7766957" cy="53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9" y="1397726"/>
            <a:ext cx="8778240" cy="46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4367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83" y="901337"/>
            <a:ext cx="8621486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44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EF466-4680-42A7-8301-F572F17CD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172" y="979714"/>
            <a:ext cx="8242866" cy="5279572"/>
          </a:xfrm>
        </p:spPr>
      </p:pic>
    </p:spTree>
    <p:extLst>
      <p:ext uri="{BB962C8B-B14F-4D97-AF65-F5344CB8AC3E}">
        <p14:creationId xmlns:p14="http://schemas.microsoft.com/office/powerpoint/2010/main" val="123214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74000-59BE-4E38-BB0D-FF8E4567D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098958"/>
            <a:ext cx="7139173" cy="5100506"/>
          </a:xfrm>
        </p:spPr>
      </p:pic>
    </p:spTree>
    <p:extLst>
      <p:ext uri="{BB962C8B-B14F-4D97-AF65-F5344CB8AC3E}">
        <p14:creationId xmlns:p14="http://schemas.microsoft.com/office/powerpoint/2010/main" val="4170410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435" y="809897"/>
            <a:ext cx="8374976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0" y="901337"/>
            <a:ext cx="7798526" cy="56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731" y="1371599"/>
            <a:ext cx="9235440" cy="47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0544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83771"/>
            <a:ext cx="8948058" cy="57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55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966651"/>
            <a:ext cx="9313817" cy="54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366" y="1436914"/>
            <a:ext cx="9144000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9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83" y="692331"/>
            <a:ext cx="9157063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69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194" y="875211"/>
            <a:ext cx="8034009" cy="54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3860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284F2-5DBC-496A-861C-8BA30AADE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7" y="1741714"/>
            <a:ext cx="9067800" cy="3897085"/>
          </a:xfrm>
        </p:spPr>
      </p:pic>
    </p:spTree>
    <p:extLst>
      <p:ext uri="{BB962C8B-B14F-4D97-AF65-F5344CB8AC3E}">
        <p14:creationId xmlns:p14="http://schemas.microsoft.com/office/powerpoint/2010/main" val="401987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69" y="940527"/>
            <a:ext cx="9053694" cy="53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E5F55-0668-4B4B-A3E5-A494BE468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086" y="1164771"/>
            <a:ext cx="8131628" cy="5334000"/>
          </a:xfrm>
        </p:spPr>
      </p:pic>
    </p:spTree>
    <p:extLst>
      <p:ext uri="{BB962C8B-B14F-4D97-AF65-F5344CB8AC3E}">
        <p14:creationId xmlns:p14="http://schemas.microsoft.com/office/powerpoint/2010/main" val="1633240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4C2A7-966F-45D1-880F-DB9E8B9A7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922789"/>
            <a:ext cx="7150405" cy="44488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10B13-AF21-48EA-9020-1CC845633C9A}"/>
              </a:ext>
            </a:extLst>
          </p:cNvPr>
          <p:cNvSpPr/>
          <p:nvPr/>
        </p:nvSpPr>
        <p:spPr>
          <a:xfrm>
            <a:off x="3905338" y="2967335"/>
            <a:ext cx="4381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Terima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8866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51" y="613954"/>
            <a:ext cx="7720149" cy="58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129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B0E4D-F223-4227-9E84-6B0C05FC1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14" y="1066800"/>
            <a:ext cx="9290882" cy="5268686"/>
          </a:xfrm>
        </p:spPr>
      </p:pic>
    </p:spTree>
    <p:extLst>
      <p:ext uri="{BB962C8B-B14F-4D97-AF65-F5344CB8AC3E}">
        <p14:creationId xmlns:p14="http://schemas.microsoft.com/office/powerpoint/2010/main" val="15598665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91" y="979714"/>
            <a:ext cx="9326880" cy="53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87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8E07E-516E-4CCC-8540-3CFC2723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28" y="1219200"/>
            <a:ext cx="8567057" cy="4953000"/>
          </a:xfrm>
        </p:spPr>
      </p:pic>
    </p:spTree>
    <p:extLst>
      <p:ext uri="{BB962C8B-B14F-4D97-AF65-F5344CB8AC3E}">
        <p14:creationId xmlns:p14="http://schemas.microsoft.com/office/powerpoint/2010/main" val="386738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16" y="1254034"/>
            <a:ext cx="8908869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32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549" y="1672047"/>
            <a:ext cx="8746989" cy="36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11" y="888273"/>
            <a:ext cx="8394162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</TotalTime>
  <Words>4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Univariate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Distribution</dc:title>
  <dc:creator>user</dc:creator>
  <cp:lastModifiedBy>Kristien</cp:lastModifiedBy>
  <cp:revision>71</cp:revision>
  <dcterms:created xsi:type="dcterms:W3CDTF">2021-02-05T01:53:06Z</dcterms:created>
  <dcterms:modified xsi:type="dcterms:W3CDTF">2024-09-05T19:50:15Z</dcterms:modified>
</cp:coreProperties>
</file>