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10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E8C1-F065-4197-8FC0-AB07842B9CC0}" type="datetimeFigureOut">
              <a:rPr lang="en-ZA" smtClean="0"/>
              <a:t>2016/04/07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ACFD-6031-4429-8586-23F6232871D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516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E8C1-F065-4197-8FC0-AB07842B9CC0}" type="datetimeFigureOut">
              <a:rPr lang="en-ZA" smtClean="0"/>
              <a:t>2016/04/07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ACFD-6031-4429-8586-23F6232871D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919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E8C1-F065-4197-8FC0-AB07842B9CC0}" type="datetimeFigureOut">
              <a:rPr lang="en-ZA" smtClean="0"/>
              <a:t>2016/04/07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ACFD-6031-4429-8586-23F6232871D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310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E8C1-F065-4197-8FC0-AB07842B9CC0}" type="datetimeFigureOut">
              <a:rPr lang="en-ZA" smtClean="0"/>
              <a:t>2016/04/07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ACFD-6031-4429-8586-23F6232871D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247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E8C1-F065-4197-8FC0-AB07842B9CC0}" type="datetimeFigureOut">
              <a:rPr lang="en-ZA" smtClean="0"/>
              <a:t>2016/04/07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ACFD-6031-4429-8586-23F6232871D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315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E8C1-F065-4197-8FC0-AB07842B9CC0}" type="datetimeFigureOut">
              <a:rPr lang="en-ZA" smtClean="0"/>
              <a:t>2016/04/07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ACFD-6031-4429-8586-23F6232871D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870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E8C1-F065-4197-8FC0-AB07842B9CC0}" type="datetimeFigureOut">
              <a:rPr lang="en-ZA" smtClean="0"/>
              <a:t>2016/04/07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ACFD-6031-4429-8586-23F6232871D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105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E8C1-F065-4197-8FC0-AB07842B9CC0}" type="datetimeFigureOut">
              <a:rPr lang="en-ZA" smtClean="0"/>
              <a:t>2016/04/07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ACFD-6031-4429-8586-23F6232871D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13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E8C1-F065-4197-8FC0-AB07842B9CC0}" type="datetimeFigureOut">
              <a:rPr lang="en-ZA" smtClean="0"/>
              <a:t>2016/04/07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ACFD-6031-4429-8586-23F6232871D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26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E8C1-F065-4197-8FC0-AB07842B9CC0}" type="datetimeFigureOut">
              <a:rPr lang="en-ZA" smtClean="0"/>
              <a:t>2016/04/07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ACFD-6031-4429-8586-23F6232871D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74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E8C1-F065-4197-8FC0-AB07842B9CC0}" type="datetimeFigureOut">
              <a:rPr lang="en-ZA" smtClean="0"/>
              <a:t>2016/04/07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ACFD-6031-4429-8586-23F6232871D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669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E8C1-F065-4197-8FC0-AB07842B9CC0}" type="datetimeFigureOut">
              <a:rPr lang="en-ZA" smtClean="0"/>
              <a:t>2016/04/07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ACFD-6031-4429-8586-23F6232871D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54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9001" y="1681843"/>
            <a:ext cx="5404756" cy="4480060"/>
          </a:xfrm>
          <a:prstGeom prst="roundRect">
            <a:avLst>
              <a:gd name="adj" fmla="val 232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ounded Rectangle 4"/>
          <p:cNvSpPr/>
          <p:nvPr/>
        </p:nvSpPr>
        <p:spPr>
          <a:xfrm>
            <a:off x="4019549" y="2454725"/>
            <a:ext cx="4174671" cy="631372"/>
          </a:xfrm>
          <a:prstGeom prst="roundRect">
            <a:avLst>
              <a:gd name="adj" fmla="val 3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>
                    <a:lumMod val="85000"/>
                  </a:schemeClr>
                </a:solidFill>
              </a:rPr>
              <a:t>Username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19548" y="3554182"/>
            <a:ext cx="4174671" cy="631372"/>
          </a:xfrm>
          <a:prstGeom prst="roundRect">
            <a:avLst>
              <a:gd name="adj" fmla="val 3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>
                    <a:lumMod val="85000"/>
                  </a:schemeClr>
                </a:solidFill>
              </a:rPr>
              <a:t>password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86892" y="4653639"/>
            <a:ext cx="4174671" cy="631372"/>
          </a:xfrm>
          <a:prstGeom prst="roundRect">
            <a:avLst>
              <a:gd name="adj" fmla="val 14130"/>
            </a:avLst>
          </a:prstGeom>
          <a:solidFill>
            <a:srgbClr val="D61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Log Me In </a:t>
            </a:r>
            <a:r>
              <a:rPr lang="en-ZA" dirty="0" smtClean="0">
                <a:sym typeface="Wingdings" panose="05000000000000000000" pitchFamily="2" charset="2"/>
              </a:rPr>
              <a:t></a:t>
            </a:r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3429001" y="1236507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Cornichon</a:t>
            </a:r>
            <a:endParaRPr lang="en-Z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428992" y="5319155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Forgotten password</a:t>
            </a:r>
            <a:endParaRPr lang="en-ZA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5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86100" y="489857"/>
            <a:ext cx="6172200" cy="2041072"/>
          </a:xfrm>
          <a:prstGeom prst="roundRect">
            <a:avLst>
              <a:gd name="adj" fmla="val 51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ounded Rectangle 7"/>
          <p:cNvSpPr/>
          <p:nvPr/>
        </p:nvSpPr>
        <p:spPr>
          <a:xfrm>
            <a:off x="3219450" y="892628"/>
            <a:ext cx="1924050" cy="631372"/>
          </a:xfrm>
          <a:prstGeom prst="roundRect">
            <a:avLst>
              <a:gd name="adj" fmla="val 14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Bus</a:t>
            </a:r>
            <a:endParaRPr lang="en-ZA" dirty="0"/>
          </a:p>
        </p:txBody>
      </p:sp>
      <p:sp>
        <p:nvSpPr>
          <p:cNvPr id="9" name="Rounded Rectangle 8"/>
          <p:cNvSpPr/>
          <p:nvPr/>
        </p:nvSpPr>
        <p:spPr>
          <a:xfrm>
            <a:off x="5276850" y="854528"/>
            <a:ext cx="1630136" cy="631372"/>
          </a:xfrm>
          <a:prstGeom prst="roundRect">
            <a:avLst>
              <a:gd name="adj" fmla="val 14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Train</a:t>
            </a:r>
            <a:endParaRPr lang="en-ZA" dirty="0"/>
          </a:p>
        </p:txBody>
      </p:sp>
      <p:sp>
        <p:nvSpPr>
          <p:cNvPr id="10" name="Rounded Rectangle 9"/>
          <p:cNvSpPr/>
          <p:nvPr/>
        </p:nvSpPr>
        <p:spPr>
          <a:xfrm>
            <a:off x="7040336" y="854528"/>
            <a:ext cx="2054684" cy="631372"/>
          </a:xfrm>
          <a:prstGeom prst="roundRect">
            <a:avLst>
              <a:gd name="adj" fmla="val 14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Parking</a:t>
            </a:r>
            <a:endParaRPr lang="en-ZA" dirty="0"/>
          </a:p>
        </p:txBody>
      </p:sp>
      <p:sp>
        <p:nvSpPr>
          <p:cNvPr id="11" name="Rounded Rectangle 10"/>
          <p:cNvSpPr/>
          <p:nvPr/>
        </p:nvSpPr>
        <p:spPr>
          <a:xfrm>
            <a:off x="3219450" y="1670957"/>
            <a:ext cx="2871110" cy="631372"/>
          </a:xfrm>
          <a:prstGeom prst="roundRect">
            <a:avLst>
              <a:gd name="adj" fmla="val 1413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Get directions</a:t>
            </a:r>
            <a:endParaRPr lang="en-ZA" dirty="0"/>
          </a:p>
        </p:txBody>
      </p:sp>
      <p:sp>
        <p:nvSpPr>
          <p:cNvPr id="14" name="Rounded Rectangle 13"/>
          <p:cNvSpPr/>
          <p:nvPr/>
        </p:nvSpPr>
        <p:spPr>
          <a:xfrm>
            <a:off x="6223910" y="1632857"/>
            <a:ext cx="2871110" cy="631372"/>
          </a:xfrm>
          <a:prstGeom prst="roundRect">
            <a:avLst>
              <a:gd name="adj" fmla="val 1413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Status</a:t>
            </a:r>
            <a:endParaRPr lang="en-ZA" dirty="0"/>
          </a:p>
        </p:txBody>
      </p:sp>
      <p:sp>
        <p:nvSpPr>
          <p:cNvPr id="15" name="Rounded Rectangle 14"/>
          <p:cNvSpPr/>
          <p:nvPr/>
        </p:nvSpPr>
        <p:spPr>
          <a:xfrm>
            <a:off x="3086100" y="2677885"/>
            <a:ext cx="6172200" cy="4049485"/>
          </a:xfrm>
          <a:prstGeom prst="roundRect">
            <a:avLst>
              <a:gd name="adj" fmla="val 164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extBox 1"/>
          <p:cNvSpPr txBox="1"/>
          <p:nvPr/>
        </p:nvSpPr>
        <p:spPr>
          <a:xfrm>
            <a:off x="259631" y="1702164"/>
            <a:ext cx="22679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rgbClr val="00B0F0"/>
                </a:solidFill>
              </a:rPr>
              <a:t>Toggle approach</a:t>
            </a:r>
          </a:p>
          <a:p>
            <a:endParaRPr lang="en-ZA" dirty="0"/>
          </a:p>
          <a:p>
            <a:pPr marL="285750" indent="-285750">
              <a:buFontTx/>
              <a:buChar char="-"/>
            </a:pPr>
            <a:r>
              <a:rPr lang="en-ZA" dirty="0" smtClean="0"/>
              <a:t>On click event </a:t>
            </a:r>
          </a:p>
          <a:p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65" y="4916823"/>
            <a:ext cx="1387278" cy="13872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837" y="3227615"/>
            <a:ext cx="1176335" cy="11763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21" y="3227615"/>
            <a:ext cx="1295525" cy="1295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20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36" y="4846547"/>
            <a:ext cx="1511261" cy="14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86100" y="767442"/>
            <a:ext cx="6172200" cy="1779815"/>
          </a:xfrm>
          <a:prstGeom prst="roundRect">
            <a:avLst>
              <a:gd name="adj" fmla="val 11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ounded Rectangle 14"/>
          <p:cNvSpPr/>
          <p:nvPr/>
        </p:nvSpPr>
        <p:spPr>
          <a:xfrm>
            <a:off x="3086100" y="2677886"/>
            <a:ext cx="6172200" cy="3788228"/>
          </a:xfrm>
          <a:prstGeom prst="roundRect">
            <a:avLst>
              <a:gd name="adj" fmla="val 25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 descr="https://freeiconshop.com/files/edd/menu-rounded-sol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89" y="269875"/>
            <a:ext cx="383268" cy="38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9450" y="1061358"/>
            <a:ext cx="2691494" cy="631372"/>
          </a:xfrm>
          <a:prstGeom prst="roundRect">
            <a:avLst>
              <a:gd name="adj" fmla="val 11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>
                    <a:lumMod val="85000"/>
                  </a:schemeClr>
                </a:solidFill>
              </a:rPr>
              <a:t>From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44294" y="1061358"/>
            <a:ext cx="3018063" cy="631372"/>
          </a:xfrm>
          <a:prstGeom prst="roundRect">
            <a:avLst>
              <a:gd name="adj" fmla="val 11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>
                    <a:lumMod val="85000"/>
                  </a:schemeClr>
                </a:solidFill>
              </a:rPr>
              <a:t>To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50746" y="1823359"/>
            <a:ext cx="5842907" cy="612320"/>
          </a:xfrm>
          <a:prstGeom prst="roundRect">
            <a:avLst>
              <a:gd name="adj" fmla="val 1413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Search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46459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86100" y="653143"/>
            <a:ext cx="6172200" cy="1877786"/>
          </a:xfrm>
          <a:prstGeom prst="roundRect">
            <a:avLst>
              <a:gd name="adj" fmla="val 11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ounded Rectangle 7"/>
          <p:cNvSpPr/>
          <p:nvPr/>
        </p:nvSpPr>
        <p:spPr>
          <a:xfrm>
            <a:off x="3219450" y="892628"/>
            <a:ext cx="1924050" cy="631372"/>
          </a:xfrm>
          <a:prstGeom prst="roundRect">
            <a:avLst>
              <a:gd name="adj" fmla="val 14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Bus</a:t>
            </a:r>
            <a:endParaRPr lang="en-ZA" dirty="0"/>
          </a:p>
        </p:txBody>
      </p:sp>
      <p:sp>
        <p:nvSpPr>
          <p:cNvPr id="9" name="Rounded Rectangle 8"/>
          <p:cNvSpPr/>
          <p:nvPr/>
        </p:nvSpPr>
        <p:spPr>
          <a:xfrm>
            <a:off x="5276850" y="854528"/>
            <a:ext cx="1630136" cy="631372"/>
          </a:xfrm>
          <a:prstGeom prst="roundRect">
            <a:avLst>
              <a:gd name="adj" fmla="val 14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Train</a:t>
            </a:r>
            <a:endParaRPr lang="en-ZA" dirty="0"/>
          </a:p>
        </p:txBody>
      </p:sp>
      <p:sp>
        <p:nvSpPr>
          <p:cNvPr id="10" name="Rounded Rectangle 9"/>
          <p:cNvSpPr/>
          <p:nvPr/>
        </p:nvSpPr>
        <p:spPr>
          <a:xfrm>
            <a:off x="7040336" y="854528"/>
            <a:ext cx="2054684" cy="631372"/>
          </a:xfrm>
          <a:prstGeom prst="roundRect">
            <a:avLst>
              <a:gd name="adj" fmla="val 14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Parking</a:t>
            </a:r>
            <a:endParaRPr lang="en-ZA" dirty="0"/>
          </a:p>
        </p:txBody>
      </p:sp>
      <p:sp>
        <p:nvSpPr>
          <p:cNvPr id="11" name="Rounded Rectangle 10"/>
          <p:cNvSpPr/>
          <p:nvPr/>
        </p:nvSpPr>
        <p:spPr>
          <a:xfrm>
            <a:off x="3219450" y="1670957"/>
            <a:ext cx="2871110" cy="631372"/>
          </a:xfrm>
          <a:prstGeom prst="roundRect">
            <a:avLst>
              <a:gd name="adj" fmla="val 1413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Get directions</a:t>
            </a:r>
            <a:endParaRPr lang="en-ZA" dirty="0"/>
          </a:p>
        </p:txBody>
      </p:sp>
      <p:sp>
        <p:nvSpPr>
          <p:cNvPr id="14" name="Rounded Rectangle 13"/>
          <p:cNvSpPr/>
          <p:nvPr/>
        </p:nvSpPr>
        <p:spPr>
          <a:xfrm>
            <a:off x="6223910" y="1632857"/>
            <a:ext cx="2871110" cy="631372"/>
          </a:xfrm>
          <a:prstGeom prst="roundRect">
            <a:avLst>
              <a:gd name="adj" fmla="val 1413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Status</a:t>
            </a:r>
            <a:endParaRPr lang="en-ZA" dirty="0"/>
          </a:p>
        </p:txBody>
      </p:sp>
      <p:sp>
        <p:nvSpPr>
          <p:cNvPr id="15" name="Rounded Rectangle 14"/>
          <p:cNvSpPr/>
          <p:nvPr/>
        </p:nvSpPr>
        <p:spPr>
          <a:xfrm>
            <a:off x="3086100" y="2677886"/>
            <a:ext cx="6172200" cy="3788228"/>
          </a:xfrm>
          <a:prstGeom prst="roundRect">
            <a:avLst>
              <a:gd name="adj" fmla="val 25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extBox 1"/>
          <p:cNvSpPr txBox="1"/>
          <p:nvPr/>
        </p:nvSpPr>
        <p:spPr>
          <a:xfrm>
            <a:off x="259631" y="1702164"/>
            <a:ext cx="22679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>
                <a:solidFill>
                  <a:srgbClr val="00B0F0"/>
                </a:solidFill>
              </a:rPr>
              <a:t>Toggle approach</a:t>
            </a:r>
          </a:p>
          <a:p>
            <a:endParaRPr lang="en-ZA" dirty="0"/>
          </a:p>
          <a:p>
            <a:pPr marL="285750" indent="-285750">
              <a:buFontTx/>
              <a:buChar char="-"/>
            </a:pPr>
            <a:r>
              <a:rPr lang="en-ZA" dirty="0" smtClean="0"/>
              <a:t>On click event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8458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34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Operator</dc:creator>
  <cp:lastModifiedBy>Operator</cp:lastModifiedBy>
  <cp:revision>17</cp:revision>
  <dcterms:created xsi:type="dcterms:W3CDTF">2016-04-07T19:14:22Z</dcterms:created>
  <dcterms:modified xsi:type="dcterms:W3CDTF">2016-04-08T11:49:26Z</dcterms:modified>
</cp:coreProperties>
</file>