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9" r:id="rId2"/>
    <p:sldId id="261" r:id="rId3"/>
    <p:sldId id="257" r:id="rId4"/>
    <p:sldId id="262" r:id="rId5"/>
    <p:sldId id="258" r:id="rId6"/>
    <p:sldId id="260" r:id="rId7"/>
    <p:sldId id="263" r:id="rId8"/>
    <p:sldId id="264" r:id="rId9"/>
    <p:sldId id="266" r:id="rId10"/>
    <p:sldId id="268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F1A0543-0056-40D3-9E76-30EAFDFC64A7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57CA796-167D-4D4A-8292-135EC6A3F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543-0056-40D3-9E76-30EAFDFC64A7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A796-167D-4D4A-8292-135EC6A3F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543-0056-40D3-9E76-30EAFDFC64A7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A796-167D-4D4A-8292-135EC6A3F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F1A0543-0056-40D3-9E76-30EAFDFC64A7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7CA796-167D-4D4A-8292-135EC6A3F2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F1A0543-0056-40D3-9E76-30EAFDFC64A7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57CA796-167D-4D4A-8292-135EC6A3F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543-0056-40D3-9E76-30EAFDFC64A7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A796-167D-4D4A-8292-135EC6A3F2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543-0056-40D3-9E76-30EAFDFC64A7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A796-167D-4D4A-8292-135EC6A3F2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1A0543-0056-40D3-9E76-30EAFDFC64A7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7CA796-167D-4D4A-8292-135EC6A3F2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543-0056-40D3-9E76-30EAFDFC64A7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A796-167D-4D4A-8292-135EC6A3F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F1A0543-0056-40D3-9E76-30EAFDFC64A7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7CA796-167D-4D4A-8292-135EC6A3F2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1A0543-0056-40D3-9E76-30EAFDFC64A7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7CA796-167D-4D4A-8292-135EC6A3F2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F1A0543-0056-40D3-9E76-30EAFDFC64A7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7CA796-167D-4D4A-8292-135EC6A3F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25D997-6535-F658-703C-BB755260D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2481819"/>
            <a:ext cx="6172200" cy="1894362"/>
          </a:xfrm>
        </p:spPr>
        <p:txBody>
          <a:bodyPr/>
          <a:lstStyle/>
          <a:p>
            <a:pPr algn="ctr"/>
            <a:r>
              <a:rPr lang="en-US" dirty="0" err="1"/>
              <a:t>Menegement</a:t>
            </a:r>
            <a:r>
              <a:rPr lang="en-US" dirty="0"/>
              <a:t> Hotel </a:t>
            </a:r>
            <a:r>
              <a:rPr lang="en-US" dirty="0" err="1"/>
              <a:t>Madridistas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32E7E7-8934-55D5-8BD6-2C4410D87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:</a:t>
            </a:r>
          </a:p>
          <a:p>
            <a:r>
              <a:rPr lang="en-US" dirty="0" err="1"/>
              <a:t>Ichsan</a:t>
            </a:r>
            <a:r>
              <a:rPr lang="en-US" dirty="0"/>
              <a:t> </a:t>
            </a:r>
            <a:r>
              <a:rPr lang="en-US" dirty="0" err="1"/>
              <a:t>Azala</a:t>
            </a:r>
            <a:r>
              <a:rPr lang="en-US" dirty="0"/>
              <a:t> </a:t>
            </a:r>
            <a:r>
              <a:rPr lang="en-US" dirty="0" err="1"/>
              <a:t>Walanadza</a:t>
            </a:r>
            <a:r>
              <a:rPr lang="en-US" dirty="0"/>
              <a:t>	2213020076</a:t>
            </a:r>
          </a:p>
          <a:p>
            <a:r>
              <a:rPr lang="en-US" dirty="0"/>
              <a:t>Shafira Agustina </a:t>
            </a:r>
            <a:r>
              <a:rPr lang="en-US" dirty="0" err="1"/>
              <a:t>putri</a:t>
            </a:r>
            <a:r>
              <a:rPr lang="en-US" dirty="0"/>
              <a:t>		2213020131</a:t>
            </a:r>
          </a:p>
          <a:p>
            <a:r>
              <a:rPr lang="en-US" dirty="0" err="1"/>
              <a:t>Rahel</a:t>
            </a:r>
            <a:r>
              <a:rPr lang="en-US" dirty="0"/>
              <a:t> Robin </a:t>
            </a:r>
            <a:r>
              <a:rPr lang="en-US" dirty="0" err="1"/>
              <a:t>Sugiarti</a:t>
            </a:r>
            <a:r>
              <a:rPr lang="en-US" dirty="0"/>
              <a:t>		2213020088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24E20-F3E2-C9A9-EEDC-22E571707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75" y="762000"/>
            <a:ext cx="2533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8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838200"/>
            <a:ext cx="6248400" cy="5638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CHECK-OUT: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Modul 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menampikan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laporan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kuangan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yang di 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hotel 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penyewaan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kamar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, data 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berbentuk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diakumulasi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bulan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hotel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madridistas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akumulasi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8486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APPLICATIONS OF HOTEL MANAGEMENT SYSTEM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7467600" cy="44196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menyimpan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catatan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reservasi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reservasi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tanggal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status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pemesanan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Mampu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menampilkan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laporan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keuangan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pendapatan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hotel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762000"/>
          </a:xfrm>
        </p:spPr>
        <p:txBody>
          <a:bodyPr/>
          <a:lstStyle/>
          <a:p>
            <a:pPr algn="ctr"/>
            <a:r>
              <a:rPr lang="en-US" u="sng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97030034"/>
              </p:ext>
            </p:extLst>
          </p:nvPr>
        </p:nvGraphicFramePr>
        <p:xfrm>
          <a:off x="457200" y="1066804"/>
          <a:ext cx="7696201" cy="4952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5499">
                <a:tc>
                  <a:txBody>
                    <a:bodyPr/>
                    <a:lstStyle/>
                    <a:p>
                      <a:r>
                        <a:rPr lang="en-US" sz="2000" b="1" u="sng" dirty="0">
                          <a:latin typeface="Times New Roman" pitchFamily="18" charset="0"/>
                          <a:cs typeface="Times New Roman" pitchFamily="18" charset="0"/>
                        </a:rPr>
                        <a:t>S.</a:t>
                      </a:r>
                      <a:r>
                        <a:rPr lang="en-US" sz="2000" b="1" u="sng" baseline="0" dirty="0">
                          <a:latin typeface="Times New Roman" pitchFamily="18" charset="0"/>
                          <a:cs typeface="Times New Roman" pitchFamily="18" charset="0"/>
                        </a:rPr>
                        <a:t> No.</a:t>
                      </a:r>
                      <a:endParaRPr lang="en-US" sz="2000" b="1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u="sng" dirty="0">
                          <a:latin typeface="Times New Roman" pitchFamily="18" charset="0"/>
                          <a:cs typeface="Times New Roman" pitchFamily="18" charset="0"/>
                        </a:rPr>
                        <a:t>Contents</a:t>
                      </a:r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sz="2000" b="1" u="sng" dirty="0">
                          <a:latin typeface="Times New Roman" pitchFamily="18" charset="0"/>
                          <a:cs typeface="Times New Roman" pitchFamily="18" charset="0"/>
                        </a:rPr>
                        <a:t>Slide no.</a:t>
                      </a:r>
                    </a:p>
                  </a:txBody>
                  <a:tcPr marL="82973" marR="829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499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diagram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alur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Manajemen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Hotel</a:t>
                      </a:r>
                    </a:p>
                  </a:txBody>
                  <a:tcPr marL="62230" marR="6223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 marL="82973" marR="829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499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Hardware and Software</a:t>
                      </a:r>
                    </a:p>
                  </a:txBody>
                  <a:tcPr marL="62230" marR="6223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82973" marR="829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499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</a:p>
                  </a:txBody>
                  <a:tcPr marL="62230" marR="6223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6,7</a:t>
                      </a:r>
                    </a:p>
                  </a:txBody>
                  <a:tcPr marL="82973" marR="829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499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Modules of project</a:t>
                      </a:r>
                    </a:p>
                  </a:txBody>
                  <a:tcPr marL="62230" marR="6223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8,9,10</a:t>
                      </a:r>
                    </a:p>
                  </a:txBody>
                  <a:tcPr marL="82973" marR="829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499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Applications</a:t>
                      </a:r>
                    </a:p>
                  </a:txBody>
                  <a:tcPr marL="62230" marR="6223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marL="82973" marR="829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 err="1"/>
              <a:t>Pendahuluan</a:t>
            </a:r>
            <a:endParaRPr lang="en-US" sz="48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57400"/>
            <a:ext cx="7848600" cy="4267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proyek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mengkomputerisasi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Manajemen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Hotel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Python 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Kami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konsep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Berorientasi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Objek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objek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Proyek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Grafis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User Interface(GUI).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User Interface(UI)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modul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melengkapi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FLOW CHART OF HOTEL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E14D3-1DF2-9F66-D340-D3374DBD5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47800"/>
            <a:ext cx="4466434" cy="51355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7772400" cy="1219200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/>
              <a:t>HARDWARE AND SOFTWARE</a:t>
            </a:r>
            <a:br>
              <a:rPr lang="en-US" sz="3200" u="sng" dirty="0"/>
            </a:br>
            <a:endParaRPr lang="en-US" sz="32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1447800"/>
            <a:ext cx="6553200" cy="49530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HARDWARE :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Windows 11 Home Single Language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8 GB RAM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1920 x 1080 Screen Resolution</a:t>
            </a:r>
          </a:p>
          <a:p>
            <a:pPr algn="l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SOFTWARE REQUIREMENTS: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Python versions 3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algn="l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MODUL :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Mysql.connector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PyQt5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Matplotlib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838199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>
                <a:latin typeface="Times New Roman" pitchFamily="18" charset="0"/>
                <a:cs typeface="Times New Roman" pitchFamily="18" charset="0"/>
              </a:rPr>
              <a:t>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7924800" cy="5029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- Hotel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kamar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Ekonomi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harga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Rp. 300.000 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permalam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dan VVIP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harga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Rp. 400.000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permalam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GUI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Menegement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Hotel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fitur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Memesan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Kamar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Mengedit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/Update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pesanan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kamar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Che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ck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pelanggan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Check out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pelanggan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Income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laporan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keuangan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grafik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APLICATION DETAILS</a:t>
            </a:r>
            <a:br>
              <a:rPr lang="en-US" sz="3200" u="sng" dirty="0">
                <a:latin typeface="Times New Roman" pitchFamily="18" charset="0"/>
                <a:cs typeface="Times New Roman" pitchFamily="18" charset="0"/>
              </a:rPr>
            </a:br>
            <a:endParaRPr lang="en-US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76400"/>
            <a:ext cx="7620000" cy="396240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Graphical User Interface (GUI)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coding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dimengerti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Sangat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memasukkan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rincian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proyek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keseluruhan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pengkodean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disertakan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file.py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di mana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ekstensi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proyek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python.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File.py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terdiri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pengkodean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internal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proyek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457201"/>
            <a:ext cx="7772400" cy="121920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MENU OF THE PROJECT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0" y="1676400"/>
            <a:ext cx="5943600" cy="4495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Proses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pengelolaan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hotel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dikategorikan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modul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utama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Booking</a:t>
            </a:r>
          </a:p>
          <a:p>
            <a:pPr lvl="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Edit</a:t>
            </a:r>
          </a:p>
          <a:p>
            <a:pPr lvl="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Check-In</a:t>
            </a:r>
          </a:p>
          <a:p>
            <a:pPr lvl="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Check-Out</a:t>
            </a:r>
          </a:p>
          <a:p>
            <a:pPr lvl="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Income</a:t>
            </a:r>
          </a:p>
          <a:p>
            <a:pPr algn="l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8800" y="533400"/>
            <a:ext cx="6705600" cy="57912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BOOKING: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Modul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membawa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portal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pendaftaran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pemesanan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kamar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hotel.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EDIT/UPDATE: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Modul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membawa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portal editing/update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pemesanan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kamar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no.kamar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kamar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Alamat,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tanggal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dan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tanggal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out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CHECK 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Modul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membawa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mengkonfirmasi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kedatangan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tamu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pemesan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kamar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kamar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pakai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CHECK OUT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Modul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membawa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mengkonfirmasi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tamu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pemesan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kamar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keluar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selesai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menyewa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kamar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484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Schoolbook</vt:lpstr>
      <vt:lpstr>Times New Roman</vt:lpstr>
      <vt:lpstr>Wingdings</vt:lpstr>
      <vt:lpstr>Wingdings 2</vt:lpstr>
      <vt:lpstr>Oriel</vt:lpstr>
      <vt:lpstr>Menegement Hotel Madridistas</vt:lpstr>
      <vt:lpstr>CONTENTS</vt:lpstr>
      <vt:lpstr>Pendahuluan</vt:lpstr>
      <vt:lpstr>FLOW CHART OF HOTEL MANAGEMENT</vt:lpstr>
      <vt:lpstr>HARDWARE AND SOFTWARE </vt:lpstr>
      <vt:lpstr>DESCRIPTION</vt:lpstr>
      <vt:lpstr>APLICATION DETAILS </vt:lpstr>
      <vt:lpstr>MENU OF THE PROJECT </vt:lpstr>
      <vt:lpstr>PowerPoint Presentation</vt:lpstr>
      <vt:lpstr>PowerPoint Presentation</vt:lpstr>
      <vt:lpstr>APPLICATIONS OF HOTEL MANAGEMENT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ON HOTEL MANAGEMENT</dc:title>
  <dc:creator>VAISHNAVEY</dc:creator>
  <cp:lastModifiedBy>shafira agustin</cp:lastModifiedBy>
  <cp:revision>26</cp:revision>
  <dcterms:created xsi:type="dcterms:W3CDTF">2018-11-14T13:43:37Z</dcterms:created>
  <dcterms:modified xsi:type="dcterms:W3CDTF">2024-01-02T13:10:57Z</dcterms:modified>
</cp:coreProperties>
</file>