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8774C35-02C4-5C17-9507-5BF9133859E4}"/>
              </a:ext>
            </a:extLst>
          </p:cNvPr>
          <p:cNvSpPr txBox="1"/>
          <p:nvPr/>
        </p:nvSpPr>
        <p:spPr>
          <a:xfrm>
            <a:off x="2377440" y="2782669"/>
            <a:ext cx="743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Metody uzupełniania danych (dla danych reprezentowanych przez zbiory rozmyte i przedziałowo-rozmyte)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88EF636-FE58-A414-F627-8C73CF8F8119}"/>
              </a:ext>
            </a:extLst>
          </p:cNvPr>
          <p:cNvSpPr txBox="1"/>
          <p:nvPr/>
        </p:nvSpPr>
        <p:spPr>
          <a:xfrm>
            <a:off x="8368937" y="5417679"/>
            <a:ext cx="353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Maciej Ziółkowski</a:t>
            </a:r>
            <a:br>
              <a:rPr lang="pl-PL" dirty="0"/>
            </a:br>
            <a:r>
              <a:rPr lang="pl-PL" dirty="0"/>
              <a:t>Informatyka V</a:t>
            </a:r>
          </a:p>
        </p:txBody>
      </p:sp>
    </p:spTree>
    <p:extLst>
      <p:ext uri="{BB962C8B-B14F-4D97-AF65-F5344CB8AC3E}">
        <p14:creationId xmlns:p14="http://schemas.microsoft.com/office/powerpoint/2010/main" val="273754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E58FB-EA8D-8084-39C9-52CE50FC0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E559BBA-AFCF-B14F-57AD-E350E6F26FA8}"/>
              </a:ext>
            </a:extLst>
          </p:cNvPr>
          <p:cNvSpPr txBox="1"/>
          <p:nvPr/>
        </p:nvSpPr>
        <p:spPr>
          <a:xfrm>
            <a:off x="7933508" y="344270"/>
            <a:ext cx="321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Ogólny zamysł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1F57C84-DC59-CD13-35D5-73DB2E6B0A55}"/>
              </a:ext>
            </a:extLst>
          </p:cNvPr>
          <p:cNvSpPr txBox="1"/>
          <p:nvPr/>
        </p:nvSpPr>
        <p:spPr>
          <a:xfrm>
            <a:off x="1719943" y="2016424"/>
            <a:ext cx="8752114" cy="377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dirty="0"/>
              <a:t>Celem jest uzupełnienie brakujących danych w konkretnych atrybutach.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dwuetapowa </a:t>
            </a:r>
            <a:r>
              <a:rPr lang="pl-PL" dirty="0" err="1"/>
              <a:t>fuzzyfikacja</a:t>
            </a:r>
            <a:r>
              <a:rPr lang="pl-PL" dirty="0"/>
              <a:t> danych oraz skorzystanie z funkcji ignorancji dla każdego obiektu w zbiorze danych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po rozmyciu danych obliczenie podobieństwa konkretnego obiektu względem pozostałych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gdy podobieństwa zostają policzone, agregacja k najbliższych sąsiadów oraz wybór klasy decyzyjnej na tej podstawie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uzupełnienie danych wykorzystując różne metody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592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5E54C-BB6C-31EA-F280-CA4556C78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453CC62-6DCC-140E-250F-EBFD7C31708E}"/>
              </a:ext>
            </a:extLst>
          </p:cNvPr>
          <p:cNvSpPr txBox="1"/>
          <p:nvPr/>
        </p:nvSpPr>
        <p:spPr>
          <a:xfrm>
            <a:off x="7994468" y="318144"/>
            <a:ext cx="321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Baza danych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B66C0F4-4D19-0881-7DB6-ADF34E2E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5" y="2950341"/>
            <a:ext cx="4485054" cy="290173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D5CC575-76FE-70AD-5C3B-47EAE111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94" y="2825043"/>
            <a:ext cx="6881934" cy="315232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91687C2-C067-AE83-6DDE-E191F6E3F7C4}"/>
              </a:ext>
            </a:extLst>
          </p:cNvPr>
          <p:cNvSpPr txBox="1"/>
          <p:nvPr/>
        </p:nvSpPr>
        <p:spPr>
          <a:xfrm>
            <a:off x="1410787" y="1433094"/>
            <a:ext cx="908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Baza danych która jest domyślnie w formacie .</a:t>
            </a:r>
            <a:r>
              <a:rPr lang="pl-PL" dirty="0" err="1"/>
              <a:t>csv</a:t>
            </a:r>
            <a:r>
              <a:rPr lang="pl-PL" dirty="0"/>
              <a:t> importowana jest do aplikacji, umieszczana w </a:t>
            </a:r>
            <a:r>
              <a:rPr lang="pl-PL" dirty="0" err="1"/>
              <a:t>TableView</a:t>
            </a:r>
            <a:r>
              <a:rPr lang="pl-PL" dirty="0"/>
              <a:t>, a z każdego wiersza tworzony jest obiekt.</a:t>
            </a:r>
          </a:p>
        </p:txBody>
      </p:sp>
    </p:spTree>
    <p:extLst>
      <p:ext uri="{BB962C8B-B14F-4D97-AF65-F5344CB8AC3E}">
        <p14:creationId xmlns:p14="http://schemas.microsoft.com/office/powerpoint/2010/main" val="296793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0CFB61F-D196-E889-E77C-C1779789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29" y="2246589"/>
            <a:ext cx="6552338" cy="388424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78F22BB-BA65-9376-878B-923F7358C5A8}"/>
              </a:ext>
            </a:extLst>
          </p:cNvPr>
          <p:cNvSpPr txBox="1"/>
          <p:nvPr/>
        </p:nvSpPr>
        <p:spPr>
          <a:xfrm>
            <a:off x="1554477" y="1267630"/>
            <a:ext cx="908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Każdy wiersz może być edytowany, a jego zmiany automatycznie zmieniają wartości obiektu.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5346D85-CFDF-3446-E759-97FEAF7E7946}"/>
              </a:ext>
            </a:extLst>
          </p:cNvPr>
          <p:cNvSpPr txBox="1"/>
          <p:nvPr/>
        </p:nvSpPr>
        <p:spPr>
          <a:xfrm>
            <a:off x="7881256" y="335561"/>
            <a:ext cx="321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Edycja danych</a:t>
            </a:r>
          </a:p>
        </p:txBody>
      </p:sp>
    </p:spTree>
    <p:extLst>
      <p:ext uri="{BB962C8B-B14F-4D97-AF65-F5344CB8AC3E}">
        <p14:creationId xmlns:p14="http://schemas.microsoft.com/office/powerpoint/2010/main" val="144888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587EAAC-56C9-20A3-E270-21038D3D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884" y="3602903"/>
            <a:ext cx="4219048" cy="104761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C7F9A5A-1B6D-7C11-543F-E2324D201EBC}"/>
              </a:ext>
            </a:extLst>
          </p:cNvPr>
          <p:cNvSpPr txBox="1"/>
          <p:nvPr/>
        </p:nvSpPr>
        <p:spPr>
          <a:xfrm>
            <a:off x="7602581" y="318144"/>
            <a:ext cx="321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Inne funkcjonalności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9F1A550-0F34-1940-BFDD-34C36DA808D1}"/>
              </a:ext>
            </a:extLst>
          </p:cNvPr>
          <p:cNvSpPr txBox="1"/>
          <p:nvPr/>
        </p:nvSpPr>
        <p:spPr>
          <a:xfrm>
            <a:off x="2290354" y="1806930"/>
            <a:ext cx="7400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Oprócz edycji danych, istnieje możliwość przywrócenia poprzednich wartości dla obiektów („Reset”) oraz znalezienie klas decyzyjnych i uzupełnienie danych, które będzie dostępne po poprawie i utworzeniu potrzebnych metod(„</a:t>
            </a:r>
            <a:r>
              <a:rPr lang="pl-PL" dirty="0" err="1"/>
              <a:t>Restore</a:t>
            </a:r>
            <a:r>
              <a:rPr lang="pl-PL" dirty="0"/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247406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2848C9A-1C85-A7A7-A843-D0E670198EDA}"/>
              </a:ext>
            </a:extLst>
          </p:cNvPr>
          <p:cNvSpPr txBox="1"/>
          <p:nvPr/>
        </p:nvSpPr>
        <p:spPr>
          <a:xfrm>
            <a:off x="7759335" y="318144"/>
            <a:ext cx="321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Usuwanie danych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77284C5-CEED-2B1B-E71D-A7BFB90C2AD6}"/>
              </a:ext>
            </a:extLst>
          </p:cNvPr>
          <p:cNvSpPr txBox="1"/>
          <p:nvPr/>
        </p:nvSpPr>
        <p:spPr>
          <a:xfrm>
            <a:off x="2882535" y="1053755"/>
            <a:ext cx="6657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Do symulacji braku danych w bazie, należało wykonać system usuwania losowych atrybutów z losowych wierszy.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F815D77-5837-5259-8E87-8BEC529B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973" y="2412274"/>
            <a:ext cx="7391147" cy="339197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F339A8A-08F4-4A49-6666-F9D15AF30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893896"/>
            <a:ext cx="4081533" cy="24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4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57DA2B8-0745-6854-418D-1BBAA9CBE6DD}"/>
              </a:ext>
            </a:extLst>
          </p:cNvPr>
          <p:cNvSpPr txBox="1"/>
          <p:nvPr/>
        </p:nvSpPr>
        <p:spPr>
          <a:xfrm>
            <a:off x="7776753" y="309435"/>
            <a:ext cx="321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Gotowe metody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A3880B8-853F-47BC-1933-9494AC36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2" y="1331240"/>
            <a:ext cx="7642014" cy="512153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D6DD0FF-B56E-474C-A2CF-A6CF67A6E6F8}"/>
              </a:ext>
            </a:extLst>
          </p:cNvPr>
          <p:cNvSpPr txBox="1"/>
          <p:nvPr/>
        </p:nvSpPr>
        <p:spPr>
          <a:xfrm>
            <a:off x="722809" y="2968675"/>
            <a:ext cx="3213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Obliczanie odległości euklidesowej, do szukania najbliższych k sąsiadów.</a:t>
            </a:r>
          </a:p>
        </p:txBody>
      </p:sp>
    </p:spTree>
    <p:extLst>
      <p:ext uri="{BB962C8B-B14F-4D97-AF65-F5344CB8AC3E}">
        <p14:creationId xmlns:p14="http://schemas.microsoft.com/office/powerpoint/2010/main" val="399486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ECDFC93-2896-9BCA-1A6B-DF10D67A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377" y="1159128"/>
            <a:ext cx="3804546" cy="548986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5CDB6F3-0C52-9CFC-404B-F208B46B6395}"/>
              </a:ext>
            </a:extLst>
          </p:cNvPr>
          <p:cNvSpPr txBox="1"/>
          <p:nvPr/>
        </p:nvSpPr>
        <p:spPr>
          <a:xfrm>
            <a:off x="7776753" y="309435"/>
            <a:ext cx="321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Gotowe metody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67BB5BB-DAF9-3E1C-F624-19427A6CAE18}"/>
              </a:ext>
            </a:extLst>
          </p:cNvPr>
          <p:cNvSpPr txBox="1"/>
          <p:nvPr/>
        </p:nvSpPr>
        <p:spPr>
          <a:xfrm>
            <a:off x="957943" y="2281646"/>
            <a:ext cx="4145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Obliczanie najmniejszej i największej wartości konkretnego atrybutu w celu dalszej </a:t>
            </a:r>
            <a:r>
              <a:rPr lang="pl-PL" dirty="0" err="1"/>
              <a:t>fuzzyfikacji</a:t>
            </a:r>
            <a:r>
              <a:rPr lang="pl-PL" dirty="0"/>
              <a:t> danych. Do tego powstanie metoda skalowania atrybutu względem wzoru: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B1E3E9D1-79A6-ECA7-5DF1-47813642A22B}"/>
                  </a:ext>
                </a:extLst>
              </p:cNvPr>
              <p:cNvSpPr txBox="1"/>
              <p:nvPr/>
            </p:nvSpPr>
            <p:spPr>
              <a:xfrm>
                <a:off x="1567076" y="4035972"/>
                <a:ext cx="2243115" cy="403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a`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𝑚𝑖𝑛𝑉𝑎𝑙𝑢𝑒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𝑀𝑎𝑥𝑉𝑎𝑙𝑢𝑒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𝑚𝑖𝑛𝑉𝑎𝑙𝑢𝑒</m:t>
                        </m:r>
                      </m:den>
                    </m:f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B1E3E9D1-79A6-ECA7-5DF1-47813642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076" y="4035972"/>
                <a:ext cx="2243115" cy="403059"/>
              </a:xfrm>
              <a:prstGeom prst="rect">
                <a:avLst/>
              </a:prstGeom>
              <a:blipFill>
                <a:blip r:embed="rId3"/>
                <a:stretch>
                  <a:fillRect l="-6250" t="-6061" r="-2174" b="-1818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BCC0F70C-5E84-7C89-D7F6-9ED613B6525B}"/>
              </a:ext>
            </a:extLst>
          </p:cNvPr>
          <p:cNvSpPr txBox="1"/>
          <p:nvPr/>
        </p:nvSpPr>
        <p:spPr>
          <a:xfrm>
            <a:off x="957942" y="4567646"/>
            <a:ext cx="4650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dirty="0"/>
              <a:t>a` to znormalizowana wartość atrybutu.</a:t>
            </a:r>
          </a:p>
          <a:p>
            <a:endParaRPr lang="pl-PL" sz="1400" i="1" dirty="0"/>
          </a:p>
          <a:p>
            <a:r>
              <a:rPr lang="pl-PL" dirty="0"/>
              <a:t>Następnie f. </a:t>
            </a:r>
            <a:r>
              <a:rPr lang="pl-PL" dirty="0" err="1"/>
              <a:t>ignoracji</a:t>
            </a:r>
            <a:r>
              <a:rPr lang="pl-PL" dirty="0"/>
              <a:t> i dalsze kroki wymienione w pierwszym </a:t>
            </a:r>
            <a:r>
              <a:rPr lang="pl-PL" dirty="0" err="1"/>
              <a:t>slide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65702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231</Words>
  <Application>Microsoft Office PowerPoint</Application>
  <PresentationFormat>Panoramiczny</PresentationFormat>
  <Paragraphs>24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Jon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 a</dc:creator>
  <cp:lastModifiedBy>m a</cp:lastModifiedBy>
  <cp:revision>1</cp:revision>
  <dcterms:created xsi:type="dcterms:W3CDTF">2024-03-06T12:51:15Z</dcterms:created>
  <dcterms:modified xsi:type="dcterms:W3CDTF">2024-03-06T14:21:34Z</dcterms:modified>
</cp:coreProperties>
</file>