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75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4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4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96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6661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71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58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69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80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2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5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6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7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3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0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1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3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2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12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B3D4A-4CA2-A244-92CA-5C14D5AF0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4800" dirty="0"/>
              <a:t>Procesamiento de Imagenes: GIMP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547410-9186-0E42-8ABB-02A72193A3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Equipo 1</a:t>
            </a:r>
          </a:p>
        </p:txBody>
      </p:sp>
    </p:spTree>
    <p:extLst>
      <p:ext uri="{BB962C8B-B14F-4D97-AF65-F5344CB8AC3E}">
        <p14:creationId xmlns:p14="http://schemas.microsoft.com/office/powerpoint/2010/main" val="202281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D8E86-0ACC-A94F-A66B-15A65E52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GIMP?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FA0CF0-5F05-D349-B8D5-DC3CDF048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178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1674B-06C1-0948-B19D-743E6C04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Empresa que lo desarrollo</a:t>
            </a:r>
          </a:p>
        </p:txBody>
      </p:sp>
    </p:spTree>
    <p:extLst>
      <p:ext uri="{BB962C8B-B14F-4D97-AF65-F5344CB8AC3E}">
        <p14:creationId xmlns:p14="http://schemas.microsoft.com/office/powerpoint/2010/main" val="35072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C58F0-51B6-E44B-817B-790BAFED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Los creadores de GIMP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E9A229-2D88-1B46-8017-DADE0E9C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6322363" cy="3911527"/>
          </a:xfrm>
        </p:spPr>
        <p:txBody>
          <a:bodyPr>
            <a:normAutofit/>
          </a:bodyPr>
          <a:lstStyle/>
          <a:p>
            <a:r>
              <a:rPr lang="es-MX" dirty="0"/>
              <a:t>Los iniciadores del desarrollo de GIMP en 1995 fueron los en aquella época estudiantes Spencer Kimball y Peter Mattis como un ejercicio semestral en la Universidad de Berkeley, en el club informático de estudiantes. Actualmente un numeroso equipo de voluntarios se encarga del desarrollo del programa.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12BC0C-9807-B847-96AD-9D382F8FD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888" y="2057320"/>
            <a:ext cx="2095500" cy="31369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716E17-4D78-294C-9368-104A2B2D0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592" y="2057320"/>
            <a:ext cx="2095500" cy="31369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DFC8ABD-4559-654B-8E91-5B113371DB10}"/>
              </a:ext>
            </a:extLst>
          </p:cNvPr>
          <p:cNvSpPr txBox="1"/>
          <p:nvPr/>
        </p:nvSpPr>
        <p:spPr>
          <a:xfrm>
            <a:off x="7434634" y="5404742"/>
            <a:ext cx="184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Spencer Kimball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82EC8EE-7FEC-9D4B-8BF0-92BF055209E2}"/>
              </a:ext>
            </a:extLst>
          </p:cNvPr>
          <p:cNvSpPr txBox="1"/>
          <p:nvPr/>
        </p:nvSpPr>
        <p:spPr>
          <a:xfrm>
            <a:off x="10058248" y="5417374"/>
            <a:ext cx="143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Peter Mattis</a:t>
            </a:r>
          </a:p>
        </p:txBody>
      </p:sp>
    </p:spTree>
    <p:extLst>
      <p:ext uri="{BB962C8B-B14F-4D97-AF65-F5344CB8AC3E}">
        <p14:creationId xmlns:p14="http://schemas.microsoft.com/office/powerpoint/2010/main" val="177002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275CD-7434-7843-ACE9-8EF02309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Historia y evolucion de GIMP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67C974-80EC-754C-AD3A-8C6FF50B7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796" y="2336800"/>
            <a:ext cx="1260383" cy="3598863"/>
          </a:xfrm>
        </p:spPr>
      </p:pic>
    </p:spTree>
    <p:extLst>
      <p:ext uri="{BB962C8B-B14F-4D97-AF65-F5344CB8AC3E}">
        <p14:creationId xmlns:p14="http://schemas.microsoft.com/office/powerpoint/2010/main" val="51427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Wilber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9676" y="2289981"/>
            <a:ext cx="6974848" cy="3599316"/>
          </a:xfrm>
        </p:spPr>
        <p:txBody>
          <a:bodyPr/>
          <a:lstStyle/>
          <a:p>
            <a:r>
              <a:rPr lang="es-MX" dirty="0" err="1"/>
              <a:t>Wilber</a:t>
            </a:r>
            <a:r>
              <a:rPr lang="es-MX" dirty="0"/>
              <a:t> es la mascota oficial del proyecto GIMP. </a:t>
            </a:r>
            <a:r>
              <a:rPr lang="es-MX" dirty="0" err="1"/>
              <a:t>Wilber</a:t>
            </a:r>
            <a:r>
              <a:rPr lang="es-MX" dirty="0"/>
              <a:t> fue creado el 25 de septiembre de 1997 por </a:t>
            </a:r>
            <a:r>
              <a:rPr lang="es-MX" dirty="0" err="1"/>
              <a:t>Tuomas</a:t>
            </a:r>
            <a:r>
              <a:rPr lang="es-MX" dirty="0"/>
              <a:t> </a:t>
            </a:r>
            <a:r>
              <a:rPr lang="es-MX" dirty="0" err="1"/>
              <a:t>Kuosmanen</a:t>
            </a:r>
            <a:r>
              <a:rPr lang="es-MX" dirty="0"/>
              <a:t> mas conocido como </a:t>
            </a:r>
            <a:r>
              <a:rPr lang="es-MX" dirty="0" err="1"/>
              <a:t>tigert</a:t>
            </a:r>
            <a:r>
              <a:rPr lang="es-MX" dirty="0"/>
              <a:t>. Hay otros desarrolladores de GIMP que han contribuido con accesorios adicionales. Wilber fue dibujado usando GIMP.</a:t>
            </a:r>
          </a:p>
        </p:txBody>
      </p:sp>
      <p:pic>
        <p:nvPicPr>
          <p:cNvPr id="1026" name="Picture 2" descr="https://upload.wikimedia.org/wikipedia/commons/b/be/Wilber-gi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59" y="2468929"/>
            <a:ext cx="3091718" cy="309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36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4F9AF-E57B-704D-BAC5-413190AE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Principales caracteristicas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2C5F6B-1FC1-6C4A-BA96-01D21E382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76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7C583-BD22-0C4D-9645-684BE1F4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importantes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8F30BD-DDDE-0144-BD20-5D8F9AB1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54533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{7B9CFF63-8DE8-BA4B-BE04-2A319961412F}tf10001057</Template>
  <TotalTime>165</TotalTime>
  <Words>127</Words>
  <Application>Microsoft Macintosh PowerPoint</Application>
  <PresentationFormat>Panorámica</PresentationFormat>
  <Paragraphs>13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Berlín</vt:lpstr>
      <vt:lpstr>Procesamiento de Imagenes: GIMP</vt:lpstr>
      <vt:lpstr>¿Qué es GIMP?</vt:lpstr>
      <vt:lpstr>Empresa que lo desarrollo</vt:lpstr>
      <vt:lpstr>Los creadores de GIMP</vt:lpstr>
      <vt:lpstr>Historia y evolucion de GIMP</vt:lpstr>
      <vt:lpstr>Wilber</vt:lpstr>
      <vt:lpstr>Principales caracteristicas</vt:lpstr>
      <vt:lpstr>Datos importantes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Procesamiento de Imagenes: GIMP</dc:title>
  <dc:creator>ADRI�N MAXIMILIANO MU�OZ MARTINEZ</dc:creator>
  <cp:lastModifiedBy>ADRI�N MAXIMILIANO MU�OZ MARTINEZ</cp:lastModifiedBy>
  <cp:revision>5</cp:revision>
  <dcterms:created xsi:type="dcterms:W3CDTF">2020-02-23T06:59:18Z</dcterms:created>
  <dcterms:modified xsi:type="dcterms:W3CDTF">2020-02-24T20:50:50Z</dcterms:modified>
</cp:coreProperties>
</file>