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75"/>
  </p:normalViewPr>
  <p:slideViewPr>
    <p:cSldViewPr snapToGrid="0" snapToObjects="1">
      <p:cViewPr varScale="1">
        <p:scale>
          <a:sx n="90" d="100"/>
          <a:sy n="90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4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2/23/20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4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2/23/20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396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2/23/20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6661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2/23/20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171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2/23/20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958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2/23/20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69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80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12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5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6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2/23/20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7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2/23/20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3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2/23/20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0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2/23/20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1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2/23/20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3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2/23/20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2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12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B3D4A-4CA2-A244-92CA-5C14D5AF0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4800" dirty="0"/>
              <a:t>Procesamiento de Imagenes: GIMP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547410-9186-0E42-8ABB-02A72193A3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Equipo 1</a:t>
            </a:r>
          </a:p>
        </p:txBody>
      </p:sp>
    </p:spTree>
    <p:extLst>
      <p:ext uri="{BB962C8B-B14F-4D97-AF65-F5344CB8AC3E}">
        <p14:creationId xmlns:p14="http://schemas.microsoft.com/office/powerpoint/2010/main" val="202281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D8E86-0ACC-A94F-A66B-15A65E52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GIMP?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FA0CF0-5F05-D349-B8D5-DC3CDF048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178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1674B-06C1-0948-B19D-743E6C04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Empresa que lo 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0042E3-0740-EA4B-901E-26CE9E55D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72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C58F0-51B6-E44B-817B-790BAFED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Historia de GIMP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E9A229-2D88-1B46-8017-DADE0E9CB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002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4F9AF-E57B-704D-BAC5-413190AE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Principales caracteristicas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2C5F6B-1FC1-6C4A-BA96-01D21E382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776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7C583-BD22-0C4D-9645-684BE1F4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Datos importantes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8F30BD-DDDE-0144-BD20-5D8F9AB19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5453339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{7B9CFF63-8DE8-BA4B-BE04-2A319961412F}tf10001057</Template>
  <TotalTime>11</TotalTime>
  <Words>23</Words>
  <Application>Microsoft Macintosh PowerPoint</Application>
  <PresentationFormat>Panorámica</PresentationFormat>
  <Paragraphs>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Berlín</vt:lpstr>
      <vt:lpstr>Procesamiento de Imagenes: GIMP</vt:lpstr>
      <vt:lpstr>¿Qué es GIMP?</vt:lpstr>
      <vt:lpstr>Empresa que lo desarrollo</vt:lpstr>
      <vt:lpstr>Historia de GIMP</vt:lpstr>
      <vt:lpstr>Principales caracteristicas</vt:lpstr>
      <vt:lpstr>Datos importantes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Procesamiento de Imagenes: GIMP</dc:title>
  <dc:creator>ADRI�N MAXIMILIANO MU�OZ MARTINEZ</dc:creator>
  <cp:lastModifiedBy>ADRI�N MAXIMILIANO MU�OZ MARTINEZ</cp:lastModifiedBy>
  <cp:revision>2</cp:revision>
  <dcterms:created xsi:type="dcterms:W3CDTF">2020-02-23T06:59:18Z</dcterms:created>
  <dcterms:modified xsi:type="dcterms:W3CDTF">2020-02-23T07:11:01Z</dcterms:modified>
</cp:coreProperties>
</file>