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1CCF-3B12-E546-B9A8-8E3B878E09EE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819E-5748-9E49-9C95-AD1052AA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0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1CCF-3B12-E546-B9A8-8E3B878E09EE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819E-5748-9E49-9C95-AD1052AA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6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1CCF-3B12-E546-B9A8-8E3B878E09EE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819E-5748-9E49-9C95-AD1052AA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2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1CCF-3B12-E546-B9A8-8E3B878E09EE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819E-5748-9E49-9C95-AD1052AA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9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1CCF-3B12-E546-B9A8-8E3B878E09EE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819E-5748-9E49-9C95-AD1052AA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9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1CCF-3B12-E546-B9A8-8E3B878E09EE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819E-5748-9E49-9C95-AD1052AA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7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1CCF-3B12-E546-B9A8-8E3B878E09EE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819E-5748-9E49-9C95-AD1052AA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9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1CCF-3B12-E546-B9A8-8E3B878E09EE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819E-5748-9E49-9C95-AD1052AA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8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1CCF-3B12-E546-B9A8-8E3B878E09EE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819E-5748-9E49-9C95-AD1052AA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3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1CCF-3B12-E546-B9A8-8E3B878E09EE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819E-5748-9E49-9C95-AD1052AA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3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1CCF-3B12-E546-B9A8-8E3B878E09EE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819E-5748-9E49-9C95-AD1052AA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9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41CCF-3B12-E546-B9A8-8E3B878E09EE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C819E-5748-9E49-9C95-AD1052AA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4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aptura de Pantalla 2019-11-11 a la(s) 1.14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3100"/>
            <a:ext cx="9144000" cy="550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03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a de Pantalla 2019-11-11 a la(s) 1.14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5200"/>
            <a:ext cx="9144000" cy="492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90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ptura de Pantalla 2019-11-11 a la(s) 1.16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98" y="1059580"/>
            <a:ext cx="5677991" cy="2548644"/>
          </a:xfrm>
          <a:prstGeom prst="rect">
            <a:avLst/>
          </a:prstGeom>
        </p:spPr>
      </p:pic>
      <p:pic>
        <p:nvPicPr>
          <p:cNvPr id="7" name="Picture 6" descr="Captura de Pantalla 2019-11-11 a la(s) 1.16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98" y="3893299"/>
            <a:ext cx="5096621" cy="2484000"/>
          </a:xfrm>
          <a:prstGeom prst="rect">
            <a:avLst/>
          </a:prstGeom>
        </p:spPr>
      </p:pic>
      <p:pic>
        <p:nvPicPr>
          <p:cNvPr id="9" name="Picture 8" descr="Captura de Pantalla 2019-11-11 a la(s) 1.22.1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386"/>
            <a:ext cx="9144000" cy="48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83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a de Pantalla 2019-11-11 a la(s) 1.16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100"/>
            <a:ext cx="9144000" cy="57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15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ptura de Pantalla 2019-11-11 a la(s) 1.43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33" y="154980"/>
            <a:ext cx="8500923" cy="6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58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a de Pantalla 2019-11-11 a la(s) 1.41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1038"/>
            <a:ext cx="9144000" cy="5759470"/>
          </a:xfrm>
          <a:prstGeom prst="rect">
            <a:avLst/>
          </a:prstGeom>
        </p:spPr>
      </p:pic>
      <p:pic>
        <p:nvPicPr>
          <p:cNvPr id="5" name="Picture 4" descr="Captura de Pantalla 2019-11-11 a la(s) 1.42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018"/>
            <a:ext cx="9144000" cy="54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4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a de Pantalla 2019-11-11 a la(s) 1.41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558"/>
            <a:ext cx="9144000" cy="612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95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Macintosh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Muñoz</dc:creator>
  <cp:lastModifiedBy>Max Muñoz</cp:lastModifiedBy>
  <cp:revision>6</cp:revision>
  <dcterms:created xsi:type="dcterms:W3CDTF">2019-11-11T06:49:00Z</dcterms:created>
  <dcterms:modified xsi:type="dcterms:W3CDTF">2019-11-11T08:07:10Z</dcterms:modified>
</cp:coreProperties>
</file>