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FC7C-4411-5F40-AD3D-CD98FC51133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23BE-03C7-104F-96CF-5FEE19FB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ic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92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800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1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149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ea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36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rear_cuen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09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105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845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63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11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974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cion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92"/>
            <a:ext cx="9144000" cy="42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</TotalTime>
  <Words>0</Words>
  <Application>Microsoft Macintosh PowerPoint</Application>
  <PresentationFormat>On-screen Show (16:9)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Muñoz</dc:creator>
  <cp:lastModifiedBy>Max Muñoz</cp:lastModifiedBy>
  <cp:revision>2</cp:revision>
  <dcterms:created xsi:type="dcterms:W3CDTF">2019-11-19T04:33:47Z</dcterms:created>
  <dcterms:modified xsi:type="dcterms:W3CDTF">2019-11-19T07:31:30Z</dcterms:modified>
</cp:coreProperties>
</file>