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8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3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367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0493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85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416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4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4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3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4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665204"/>
            <a:ext cx="8825658" cy="2926493"/>
          </a:xfrm>
        </p:spPr>
        <p:txBody>
          <a:bodyPr/>
          <a:lstStyle/>
          <a:p>
            <a:r>
              <a:rPr lang="es-MX" dirty="0" smtClean="0"/>
              <a:t>Proyecto: Cajero Automático desarrollado en 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772930"/>
            <a:ext cx="8825658" cy="186587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Diseñado y programado por:</a:t>
            </a:r>
          </a:p>
          <a:p>
            <a:r>
              <a:rPr lang="es-MX" dirty="0" smtClean="0"/>
              <a:t>-</a:t>
            </a:r>
            <a:r>
              <a:rPr lang="es-ES" dirty="0"/>
              <a:t>Adrián Maximiliano Muñoz Martínez </a:t>
            </a:r>
            <a:r>
              <a:rPr lang="es-ES" dirty="0" smtClean="0"/>
              <a:t>1679573</a:t>
            </a:r>
          </a:p>
          <a:p>
            <a:r>
              <a:rPr lang="es-MX" dirty="0" smtClean="0"/>
              <a:t>-Sebastian Hernández Sánchez 1746694</a:t>
            </a:r>
          </a:p>
          <a:p>
            <a:r>
              <a:rPr lang="es-MX" dirty="0" smtClean="0"/>
              <a:t>-</a:t>
            </a:r>
            <a:r>
              <a:rPr lang="es-ES" dirty="0" err="1"/>
              <a:t>Brayan</a:t>
            </a:r>
            <a:r>
              <a:rPr lang="es-ES" dirty="0"/>
              <a:t> Israel Rivera Almaguer </a:t>
            </a:r>
            <a:r>
              <a:rPr lang="es-ES" dirty="0" smtClean="0"/>
              <a:t>1986177</a:t>
            </a:r>
          </a:p>
          <a:p>
            <a:r>
              <a:rPr lang="es-MX" dirty="0" smtClean="0"/>
              <a:t>-</a:t>
            </a:r>
            <a:r>
              <a:rPr lang="pt-BR" dirty="0"/>
              <a:t>Angel Armando </a:t>
            </a:r>
            <a:r>
              <a:rPr lang="pt-BR" dirty="0" err="1"/>
              <a:t>Belmares</a:t>
            </a:r>
            <a:r>
              <a:rPr lang="pt-BR" dirty="0"/>
              <a:t> Emiliano 1812846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267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533400"/>
            <a:ext cx="9404723" cy="1027748"/>
          </a:xfrm>
        </p:spPr>
        <p:txBody>
          <a:bodyPr/>
          <a:lstStyle/>
          <a:p>
            <a:r>
              <a:rPr lang="es-MX" sz="4400" b="1" dirty="0"/>
              <a:t>¿</a:t>
            </a:r>
            <a:r>
              <a:rPr lang="es-MX" sz="4400" b="1" dirty="0" smtClean="0"/>
              <a:t>Qué es?</a:t>
            </a:r>
            <a:endParaRPr lang="es-MX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61148"/>
            <a:ext cx="8946541" cy="4195481"/>
          </a:xfrm>
        </p:spPr>
        <p:txBody>
          <a:bodyPr>
            <a:normAutofit/>
          </a:bodyPr>
          <a:lstStyle/>
          <a:p>
            <a:r>
              <a:rPr lang="es-MX" sz="2400" dirty="0" smtClean="0"/>
              <a:t>Nuestro equipo ha programado un cajero automático en el lenguaje C.</a:t>
            </a:r>
          </a:p>
          <a:p>
            <a:r>
              <a:rPr lang="es-MX" sz="2400" dirty="0" smtClean="0"/>
              <a:t>Es un programa que te permite hacer movimientos bancarios de manera fácil y sencilla, y a la vez mantiene tus datos seguros y guardados.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839" t="12673" r="71457" b="67963"/>
          <a:stretch/>
        </p:blipFill>
        <p:spPr>
          <a:xfrm>
            <a:off x="3041408" y="3683001"/>
            <a:ext cx="6279208" cy="30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 smtClean="0"/>
              <a:t>¿Para que sirve?</a:t>
            </a:r>
            <a:endParaRPr lang="es-MX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913" y="1853248"/>
            <a:ext cx="6237288" cy="4195481"/>
          </a:xfrm>
        </p:spPr>
        <p:txBody>
          <a:bodyPr>
            <a:normAutofit/>
          </a:bodyPr>
          <a:lstStyle/>
          <a:p>
            <a:r>
              <a:rPr lang="es-MX" sz="2400" dirty="0" smtClean="0"/>
              <a:t>Nuestro cajero te permite hacer depósitos, retiros y hasta transferencia de efectivo a la cuenta de otro cliente.</a:t>
            </a:r>
          </a:p>
          <a:p>
            <a:r>
              <a:rPr lang="es-MX" sz="2400" dirty="0" smtClean="0"/>
              <a:t>Incluso te permite ver un historial de tus últimos movimientos, en caso de que tu balance no sea el que recuerdes.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833" t="12632" r="70695" b="51975"/>
          <a:stretch/>
        </p:blipFill>
        <p:spPr>
          <a:xfrm>
            <a:off x="6553201" y="1587499"/>
            <a:ext cx="5638541" cy="47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 smtClean="0"/>
              <a:t>¿Como funciona?</a:t>
            </a:r>
            <a:endParaRPr lang="es-MX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57618"/>
            <a:ext cx="8946541" cy="4195481"/>
          </a:xfrm>
        </p:spPr>
        <p:txBody>
          <a:bodyPr>
            <a:normAutofit/>
          </a:bodyPr>
          <a:lstStyle/>
          <a:p>
            <a:r>
              <a:rPr lang="es-MX" sz="2400" dirty="0" smtClean="0"/>
              <a:t>Nuestro cajero realiza todos tus movimientos bancarios dentro de la aplicación, pero mantiene tus datos seguros en archivos para que al salir del programa ninguno de tus datos se pierda.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879" t="12734" r="69236" b="60864"/>
          <a:stretch/>
        </p:blipFill>
        <p:spPr>
          <a:xfrm>
            <a:off x="3086100" y="3327400"/>
            <a:ext cx="5486400" cy="32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673100"/>
            <a:ext cx="9404723" cy="1180148"/>
          </a:xfrm>
        </p:spPr>
        <p:txBody>
          <a:bodyPr/>
          <a:lstStyle/>
          <a:p>
            <a:r>
              <a:rPr lang="es-MX" sz="4400" b="1" dirty="0" smtClean="0"/>
              <a:t>¿Como se usa?</a:t>
            </a:r>
            <a:endParaRPr lang="es-MX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El cajero funciona de una manera fácil de usar y al mismo tiempo segura para ti.</a:t>
            </a:r>
          </a:p>
          <a:p>
            <a:r>
              <a:rPr lang="es-MX" sz="2400" dirty="0" smtClean="0"/>
              <a:t>Como cliente cuentas con un número de cuenta y contraseña para que solo tu puedas manejar tu dinero.</a:t>
            </a:r>
          </a:p>
          <a:p>
            <a:r>
              <a:rPr lang="es-MX" sz="2400" dirty="0" smtClean="0"/>
              <a:t>Después del </a:t>
            </a:r>
            <a:r>
              <a:rPr lang="es-MX" sz="2400" dirty="0" err="1" smtClean="0"/>
              <a:t>login</a:t>
            </a:r>
            <a:r>
              <a:rPr lang="es-MX" sz="2400" dirty="0" smtClean="0"/>
              <a:t> solo tienes que elegir una opción de movimiento, o si quieres puedes ver tu estado de cuenta e historial de movimientos.</a:t>
            </a:r>
          </a:p>
        </p:txBody>
      </p:sp>
    </p:spTree>
    <p:extLst>
      <p:ext uri="{BB962C8B-B14F-4D97-AF65-F5344CB8AC3E}">
        <p14:creationId xmlns:p14="http://schemas.microsoft.com/office/powerpoint/2010/main" val="24754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228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Proyecto: Cajero Automático desarrollado en C</vt:lpstr>
      <vt:lpstr>¿Qué es?</vt:lpstr>
      <vt:lpstr>¿Para que sirve?</vt:lpstr>
      <vt:lpstr>¿Como funciona?</vt:lpstr>
      <vt:lpstr>¿Como se usa?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Hernández</dc:creator>
  <cp:lastModifiedBy>Sebastian Hernández</cp:lastModifiedBy>
  <cp:revision>8</cp:revision>
  <dcterms:created xsi:type="dcterms:W3CDTF">2019-11-18T23:15:44Z</dcterms:created>
  <dcterms:modified xsi:type="dcterms:W3CDTF">2019-11-19T01:51:01Z</dcterms:modified>
</cp:coreProperties>
</file>