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2022-A68B-421E-B14A-0FE4C0A91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CRUSH!!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83FAE-75F3-4DEE-AB39-1FAC65A33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4210161003_Mochammad Mustakim</a:t>
            </a:r>
          </a:p>
        </p:txBody>
      </p:sp>
    </p:spTree>
    <p:extLst>
      <p:ext uri="{BB962C8B-B14F-4D97-AF65-F5344CB8AC3E}">
        <p14:creationId xmlns:p14="http://schemas.microsoft.com/office/powerpoint/2010/main" val="87082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5F53-156F-49BC-AD6A-75BB73E9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46A38-CE18-4566-815A-6D3BEFB14A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Crush adalah sebuah game fighting </a:t>
            </a:r>
            <a:r>
              <a:rPr lang="en-US" dirty="0" err="1"/>
              <a:t>pvP</a:t>
            </a:r>
            <a:r>
              <a:rPr lang="en-US" dirty="0"/>
              <a:t>. Game ini bergenre battle royal yang dimana pemain dapat </a:t>
            </a:r>
            <a:r>
              <a:rPr lang="en-US" dirty="0" err="1"/>
              <a:t>bertarung</a:t>
            </a:r>
            <a:r>
              <a:rPr lang="en-US" dirty="0"/>
              <a:t> satu sama lain dalam satu arena. Dalam game ini pemain harus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menjatuhkan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pemain. Setiap pemain diberikan 3 buah life point. Pemain yang berhasil bertahan dan </a:t>
            </a:r>
            <a:r>
              <a:rPr lang="en-US" dirty="0" err="1"/>
              <a:t>berdiri</a:t>
            </a:r>
            <a:r>
              <a:rPr lang="en-US" dirty="0"/>
              <a:t> di arena yang terakhir adalah pemain yang </a:t>
            </a:r>
            <a:r>
              <a:rPr lang="en-US" dirty="0" err="1"/>
              <a:t>memenangkan</a:t>
            </a:r>
            <a:r>
              <a:rPr lang="en-US" dirty="0"/>
              <a:t> </a:t>
            </a:r>
            <a:r>
              <a:rPr lang="en-US" dirty="0" err="1"/>
              <a:t>pertandingan</a:t>
            </a:r>
            <a:r>
              <a:rPr lang="en-US" dirty="0"/>
              <a:t>.</a:t>
            </a:r>
          </a:p>
          <a:p>
            <a:r>
              <a:rPr lang="en-US" dirty="0"/>
              <a:t>Setiap kill yang dilakukan pemain menjadi sebuah score yang akan </a:t>
            </a:r>
            <a:r>
              <a:rPr lang="en-US" dirty="0" err="1"/>
              <a:t>dimasukkan</a:t>
            </a:r>
            <a:r>
              <a:rPr lang="en-US" dirty="0"/>
              <a:t> dalam score board.</a:t>
            </a:r>
          </a:p>
        </p:txBody>
      </p:sp>
    </p:spTree>
    <p:extLst>
      <p:ext uri="{BB962C8B-B14F-4D97-AF65-F5344CB8AC3E}">
        <p14:creationId xmlns:p14="http://schemas.microsoft.com/office/powerpoint/2010/main" val="74344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D5E8-D481-440B-9D04-A6941772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</a:t>
            </a:r>
            <a:r>
              <a:rPr lang="en-US" dirty="0" err="1"/>
              <a:t>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00B6A-5B8A-4F9D-878E-F6073EFF24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Setiap kill yang dilakukan pemain akan menjadi score yang akan </a:t>
            </a:r>
            <a:r>
              <a:rPr lang="en-US" dirty="0" err="1"/>
              <a:t>dimasukkan</a:t>
            </a:r>
            <a:r>
              <a:rPr lang="en-US" dirty="0"/>
              <a:t> dalam score board dan terkoneksi dengan google play service</a:t>
            </a:r>
          </a:p>
          <a:p>
            <a:r>
              <a:rPr lang="en-US" dirty="0"/>
              <a:t>Setiap pemain diberikan 3 buah life point</a:t>
            </a:r>
          </a:p>
          <a:p>
            <a:r>
              <a:rPr lang="en-US" dirty="0"/>
              <a:t>Tidak ada </a:t>
            </a:r>
            <a:r>
              <a:rPr lang="en-US" dirty="0" err="1"/>
              <a:t>batasan</a:t>
            </a:r>
            <a:r>
              <a:rPr lang="en-US" dirty="0"/>
              <a:t> waktu dalam permainan</a:t>
            </a:r>
          </a:p>
          <a:p>
            <a:r>
              <a:rPr lang="en-US" dirty="0" err="1"/>
              <a:t>Pemenang</a:t>
            </a:r>
            <a:r>
              <a:rPr lang="en-US" dirty="0"/>
              <a:t> adalah pemain yang berhasil bertahan dan </a:t>
            </a:r>
            <a:r>
              <a:rPr lang="en-US" dirty="0" err="1"/>
              <a:t>berdiri</a:t>
            </a:r>
            <a:r>
              <a:rPr lang="en-US" dirty="0"/>
              <a:t> paling </a:t>
            </a:r>
            <a:r>
              <a:rPr lang="en-US" dirty="0" err="1"/>
              <a:t>akhir</a:t>
            </a:r>
            <a:r>
              <a:rPr lang="en-US" dirty="0"/>
              <a:t> di arena</a:t>
            </a:r>
          </a:p>
        </p:txBody>
      </p:sp>
    </p:spTree>
    <p:extLst>
      <p:ext uri="{BB962C8B-B14F-4D97-AF65-F5344CB8AC3E}">
        <p14:creationId xmlns:p14="http://schemas.microsoft.com/office/powerpoint/2010/main" val="26066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E292-6004-4696-8522-6F492ECF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EA0B-E282-41AE-867B-ED7D83A5FF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161707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8574-52B6-4A8E-BABD-E2EF3571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Teknologi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79814-D594-41B4-ABAA-CE5B377CBA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Multiplayer</a:t>
            </a:r>
          </a:p>
          <a:p>
            <a:r>
              <a:rPr lang="en-US" dirty="0"/>
              <a:t>Scoreboard yang terkoneksi dengan google play service</a:t>
            </a:r>
          </a:p>
        </p:txBody>
      </p:sp>
    </p:spTree>
    <p:extLst>
      <p:ext uri="{BB962C8B-B14F-4D97-AF65-F5344CB8AC3E}">
        <p14:creationId xmlns:p14="http://schemas.microsoft.com/office/powerpoint/2010/main" val="139960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5FCC-684A-44C4-908E-4607FC08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068E7E-D66E-4229-A0A5-18E1E2B1C22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83286" y="1954839"/>
            <a:ext cx="7959203" cy="44770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112590-1C00-4E08-8DEE-69E84F4D1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511" y="5735984"/>
            <a:ext cx="1996293" cy="5034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3A1702-579F-4241-8B11-1CBBFBC76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740" y="4935347"/>
            <a:ext cx="1996293" cy="503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6AA220-318C-4420-860D-5FD94D25D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918" y="5735983"/>
            <a:ext cx="1996293" cy="5034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ADB18E-DF23-4E78-9A59-F4B665CE3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8864" y="3941615"/>
            <a:ext cx="501533" cy="5034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33007C-6A02-40D8-B8FF-07E6BACA2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694" y="3941614"/>
            <a:ext cx="501533" cy="50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8254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59</TotalTime>
  <Words>139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CRUSH!!</vt:lpstr>
      <vt:lpstr>CRUSH</vt:lpstr>
      <vt:lpstr>RULES GAme</vt:lpstr>
      <vt:lpstr>Platform</vt:lpstr>
      <vt:lpstr>Teknologi</vt:lpstr>
      <vt:lpstr>Asset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CRUSH!!</dc:title>
  <dc:creator>Mochammad Mustakim</dc:creator>
  <cp:lastModifiedBy>Mochammad Mustakim</cp:lastModifiedBy>
  <cp:revision>2</cp:revision>
  <dcterms:created xsi:type="dcterms:W3CDTF">2019-05-09T01:22:18Z</dcterms:created>
  <dcterms:modified xsi:type="dcterms:W3CDTF">2019-05-09T02:22:09Z</dcterms:modified>
</cp:coreProperties>
</file>