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DF5397B-764C-480F-BE67-20E31033DE88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A567AD-91AE-4B48-BAF3-F473C14AA18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6781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Nama </a:t>
            </a:r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Mochammad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Mustakim</a:t>
            </a:r>
            <a:r>
              <a:rPr lang="en-US" dirty="0" smtClean="0">
                <a:solidFill>
                  <a:schemeClr val="tx1"/>
                </a:solidFill>
              </a:rPr>
              <a:t> (4210161003)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Georgius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Wicaksono</a:t>
            </a:r>
            <a:r>
              <a:rPr lang="en-US" dirty="0" smtClean="0">
                <a:solidFill>
                  <a:schemeClr val="tx1"/>
                </a:solidFill>
              </a:rPr>
              <a:t> (4210161025)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Creational vs Behavioral vs Structural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♦ Factory Method</a:t>
            </a:r>
          </a:p>
          <a:p>
            <a:r>
              <a:rPr lang="en-US" dirty="0"/>
              <a:t>♦ Prototype </a:t>
            </a:r>
          </a:p>
          <a:p>
            <a:r>
              <a:rPr lang="en-US" dirty="0"/>
              <a:t>♦ Abstract Factory</a:t>
            </a:r>
          </a:p>
          <a:p>
            <a:r>
              <a:rPr lang="en-US" dirty="0"/>
              <a:t>♦ Builder</a:t>
            </a:r>
          </a:p>
          <a:p>
            <a:r>
              <a:rPr lang="en-US" dirty="0"/>
              <a:t>♦ Singleton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2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♦ Adapter</a:t>
            </a:r>
          </a:p>
          <a:p>
            <a:r>
              <a:rPr lang="en-US" dirty="0"/>
              <a:t>♦ Composite</a:t>
            </a:r>
          </a:p>
          <a:p>
            <a:r>
              <a:rPr lang="en-US" dirty="0"/>
              <a:t>♦ Decorator</a:t>
            </a:r>
          </a:p>
          <a:p>
            <a:r>
              <a:rPr lang="en-US" dirty="0"/>
              <a:t>♦ Proxy</a:t>
            </a:r>
          </a:p>
          <a:p>
            <a:r>
              <a:rPr lang="en-US" dirty="0"/>
              <a:t>♦ Facade</a:t>
            </a:r>
          </a:p>
          <a:p>
            <a:r>
              <a:rPr lang="en-US" dirty="0"/>
              <a:t>♦ Flyweight</a:t>
            </a:r>
          </a:p>
          <a:p>
            <a:r>
              <a:rPr lang="en-US" dirty="0"/>
              <a:t>♦ </a:t>
            </a:r>
            <a:r>
              <a:rPr lang="en-US" dirty="0" smtClean="0"/>
              <a:t>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3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♦ Template Method</a:t>
            </a:r>
          </a:p>
          <a:p>
            <a:r>
              <a:rPr lang="en-US" dirty="0"/>
              <a:t>♦ Strategy</a:t>
            </a:r>
          </a:p>
          <a:p>
            <a:r>
              <a:rPr lang="en-US" dirty="0"/>
              <a:t>♦ Command</a:t>
            </a:r>
          </a:p>
          <a:p>
            <a:r>
              <a:rPr lang="en-US" dirty="0"/>
              <a:t>♦ Memento</a:t>
            </a:r>
          </a:p>
          <a:p>
            <a:r>
              <a:rPr lang="en-US" dirty="0"/>
              <a:t>♦ Mediator</a:t>
            </a:r>
          </a:p>
          <a:p>
            <a:r>
              <a:rPr lang="en-US" dirty="0"/>
              <a:t>♦ State</a:t>
            </a:r>
          </a:p>
          <a:p>
            <a:r>
              <a:rPr lang="en-US" dirty="0"/>
              <a:t>♦ Observer</a:t>
            </a:r>
          </a:p>
          <a:p>
            <a:r>
              <a:rPr lang="en-US" dirty="0"/>
              <a:t>♦ Iterator</a:t>
            </a:r>
          </a:p>
          <a:p>
            <a:r>
              <a:rPr lang="en-US" dirty="0"/>
              <a:t>♦ Chain of Responsibility</a:t>
            </a:r>
          </a:p>
          <a:p>
            <a:r>
              <a:rPr lang="en-US" dirty="0"/>
              <a:t>♦ Interpreter</a:t>
            </a:r>
          </a:p>
          <a:p>
            <a:r>
              <a:rPr lang="en-US" dirty="0"/>
              <a:t>♦ </a:t>
            </a:r>
            <a:r>
              <a:rPr lang="en-US" dirty="0" smtClean="0"/>
              <a:t>Visitor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id-ID" dirty="0" smtClean="0"/>
              <a:t>Pola-pola desain ini menyediakan cara untuk membuat objek sambil menyembunyikan logika kreasi,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menginisiasi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operator </a:t>
            </a:r>
            <a:r>
              <a:rPr lang="en-US" dirty="0" err="1" smtClean="0"/>
              <a:t>baru</a:t>
            </a:r>
            <a:r>
              <a:rPr lang="id-ID" dirty="0" smtClean="0"/>
              <a:t>. Ini </a:t>
            </a:r>
            <a:r>
              <a:rPr lang="en-US" dirty="0" err="1" smtClean="0"/>
              <a:t>membuat</a:t>
            </a:r>
            <a:r>
              <a:rPr lang="id-ID" dirty="0" smtClean="0"/>
              <a:t> program lebih fleks</a:t>
            </a:r>
            <a:r>
              <a:rPr lang="en-US" dirty="0" err="1" smtClean="0"/>
              <a:t>ibel</a:t>
            </a:r>
            <a:r>
              <a:rPr lang="id-ID" dirty="0" smtClean="0"/>
              <a:t> dalam memutuskan objek mana yang perlu dibuat untuk kasus penggunaan tertentu.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5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id-ID" dirty="0" smtClean="0"/>
              <a:t>pola desain ini berhubungan dengan komposisi kelas dan objek. Konsep warisan digunakan untuk menyusun </a:t>
            </a:r>
            <a:r>
              <a:rPr lang="en-US" dirty="0" smtClean="0"/>
              <a:t>interface (</a:t>
            </a:r>
            <a:r>
              <a:rPr lang="en-US" dirty="0" err="1" smtClean="0"/>
              <a:t>antarmuka</a:t>
            </a:r>
            <a:r>
              <a:rPr lang="en-US" dirty="0" smtClean="0"/>
              <a:t>)</a:t>
            </a:r>
            <a:r>
              <a:rPr lang="id-ID" dirty="0" smtClean="0"/>
              <a:t> dan menentukan cara-cara menyusun objek untuk mendapatkan fungsi baru.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0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id-ID" dirty="0" smtClean="0"/>
              <a:t>Pola desain ini secara khusus berkaitan dengan komunikasi antar objek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3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</TotalTime>
  <Words>107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Creational vs Behavioral vs Structural</vt:lpstr>
      <vt:lpstr>Creational</vt:lpstr>
      <vt:lpstr>Structural</vt:lpstr>
      <vt:lpstr>Behavioural</vt:lpstr>
      <vt:lpstr>Creational</vt:lpstr>
      <vt:lpstr>Structural</vt:lpstr>
      <vt:lpstr>Behavioural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vs Behavioral vs Structural</dc:title>
  <dc:creator>ASUS</dc:creator>
  <cp:lastModifiedBy>ASUS</cp:lastModifiedBy>
  <cp:revision>2</cp:revision>
  <dcterms:created xsi:type="dcterms:W3CDTF">2018-05-24T10:10:57Z</dcterms:created>
  <dcterms:modified xsi:type="dcterms:W3CDTF">2018-05-24T10:25:47Z</dcterms:modified>
</cp:coreProperties>
</file>