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5"/>
  </p:notesMasterIdLst>
  <p:sldIdLst>
    <p:sldId id="256" r:id="rId2"/>
    <p:sldId id="257" r:id="rId3"/>
    <p:sldId id="258" r:id="rId4"/>
    <p:sldId id="259" r:id="rId5"/>
    <p:sldId id="260" r:id="rId6"/>
    <p:sldId id="261" r:id="rId7"/>
    <p:sldId id="262" r:id="rId8"/>
    <p:sldId id="272" r:id="rId9"/>
    <p:sldId id="263" r:id="rId10"/>
    <p:sldId id="268" r:id="rId11"/>
    <p:sldId id="269" r:id="rId12"/>
    <p:sldId id="270" r:id="rId13"/>
    <p:sldId id="271" r:id="rId14"/>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11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9D20D02-7DE9-48E2-A3C0-35DFCF03A6F1}" type="datetimeFigureOut">
              <a:rPr lang="id-ID" smtClean="0"/>
              <a:t>06/03/2018</a:t>
            </a:fld>
            <a:endParaRPr lang="id-ID"/>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21A992D-3978-42C8-9952-195C9D75C5E4}" type="slidenum">
              <a:rPr lang="id-ID" smtClean="0"/>
              <a:t>‹#›</a:t>
            </a:fld>
            <a:endParaRPr lang="id-ID"/>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dirty="0"/>
          </a:p>
        </p:txBody>
      </p:sp>
      <p:sp>
        <p:nvSpPr>
          <p:cNvPr id="4" name="Slide Number Placeholder 3"/>
          <p:cNvSpPr>
            <a:spLocks noGrp="1"/>
          </p:cNvSpPr>
          <p:nvPr>
            <p:ph type="sldNum" sz="quarter" idx="10"/>
          </p:nvPr>
        </p:nvSpPr>
        <p:spPr/>
        <p:txBody>
          <a:bodyPr/>
          <a:lstStyle/>
          <a:p>
            <a:fld id="{221A992D-3978-42C8-9952-195C9D75C5E4}" type="slidenum">
              <a:rPr lang="id-ID" smtClean="0"/>
              <a:t>1</a:t>
            </a:fld>
            <a:endParaRPr lang="id-I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037037E9-FF71-4FA4-B50C-F8856EECF053}" type="datetimeFigureOut">
              <a:rPr lang="id-ID" smtClean="0"/>
              <a:t>06/03/2018</a:t>
            </a:fld>
            <a:endParaRPr lang="id-ID"/>
          </a:p>
        </p:txBody>
      </p:sp>
      <p:sp>
        <p:nvSpPr>
          <p:cNvPr id="20" name="Footer Placeholder 19"/>
          <p:cNvSpPr>
            <a:spLocks noGrp="1"/>
          </p:cNvSpPr>
          <p:nvPr>
            <p:ph type="ftr" sz="quarter" idx="11"/>
          </p:nvPr>
        </p:nvSpPr>
        <p:spPr/>
        <p:txBody>
          <a:bodyPr/>
          <a:lstStyle>
            <a:extLst/>
          </a:lstStyle>
          <a:p>
            <a:endParaRPr lang="id-ID"/>
          </a:p>
        </p:txBody>
      </p:sp>
      <p:sp>
        <p:nvSpPr>
          <p:cNvPr id="10" name="Slide Number Placeholder 9"/>
          <p:cNvSpPr>
            <a:spLocks noGrp="1"/>
          </p:cNvSpPr>
          <p:nvPr>
            <p:ph type="sldNum" sz="quarter" idx="12"/>
          </p:nvPr>
        </p:nvSpPr>
        <p:spPr/>
        <p:txBody>
          <a:bodyPr/>
          <a:lstStyle>
            <a:extLst/>
          </a:lstStyle>
          <a:p>
            <a:fld id="{8AA882EA-95A3-4DFC-9357-D8E0AAE5BF5A}" type="slidenum">
              <a:rPr lang="id-ID" smtClean="0"/>
              <a:t>‹#›</a:t>
            </a:fld>
            <a:endParaRPr lang="id-ID"/>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37037E9-FF71-4FA4-B50C-F8856EECF053}" type="datetimeFigureOut">
              <a:rPr lang="id-ID" smtClean="0"/>
              <a:t>06/03/2018</a:t>
            </a:fld>
            <a:endParaRPr lang="id-ID"/>
          </a:p>
        </p:txBody>
      </p:sp>
      <p:sp>
        <p:nvSpPr>
          <p:cNvPr id="5" name="Footer Placeholder 4"/>
          <p:cNvSpPr>
            <a:spLocks noGrp="1"/>
          </p:cNvSpPr>
          <p:nvPr>
            <p:ph type="ftr" sz="quarter" idx="11"/>
          </p:nvPr>
        </p:nvSpPr>
        <p:spPr/>
        <p:txBody>
          <a:bodyPr/>
          <a:lstStyle>
            <a:extLst/>
          </a:lstStyle>
          <a:p>
            <a:endParaRPr lang="id-ID"/>
          </a:p>
        </p:txBody>
      </p:sp>
      <p:sp>
        <p:nvSpPr>
          <p:cNvPr id="6" name="Slide Number Placeholder 5"/>
          <p:cNvSpPr>
            <a:spLocks noGrp="1"/>
          </p:cNvSpPr>
          <p:nvPr>
            <p:ph type="sldNum" sz="quarter" idx="12"/>
          </p:nvPr>
        </p:nvSpPr>
        <p:spPr/>
        <p:txBody>
          <a:bodyPr/>
          <a:lstStyle>
            <a:extLst/>
          </a:lstStyle>
          <a:p>
            <a:fld id="{8AA882EA-95A3-4DFC-9357-D8E0AAE5BF5A}" type="slidenum">
              <a:rPr lang="id-ID" smtClean="0"/>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37037E9-FF71-4FA4-B50C-F8856EECF053}" type="datetimeFigureOut">
              <a:rPr lang="id-ID" smtClean="0"/>
              <a:t>06/03/2018</a:t>
            </a:fld>
            <a:endParaRPr lang="id-ID"/>
          </a:p>
        </p:txBody>
      </p:sp>
      <p:sp>
        <p:nvSpPr>
          <p:cNvPr id="5" name="Footer Placeholder 4"/>
          <p:cNvSpPr>
            <a:spLocks noGrp="1"/>
          </p:cNvSpPr>
          <p:nvPr>
            <p:ph type="ftr" sz="quarter" idx="11"/>
          </p:nvPr>
        </p:nvSpPr>
        <p:spPr/>
        <p:txBody>
          <a:bodyPr/>
          <a:lstStyle>
            <a:extLst/>
          </a:lstStyle>
          <a:p>
            <a:endParaRPr lang="id-ID"/>
          </a:p>
        </p:txBody>
      </p:sp>
      <p:sp>
        <p:nvSpPr>
          <p:cNvPr id="6" name="Slide Number Placeholder 5"/>
          <p:cNvSpPr>
            <a:spLocks noGrp="1"/>
          </p:cNvSpPr>
          <p:nvPr>
            <p:ph type="sldNum" sz="quarter" idx="12"/>
          </p:nvPr>
        </p:nvSpPr>
        <p:spPr/>
        <p:txBody>
          <a:bodyPr/>
          <a:lstStyle>
            <a:extLst/>
          </a:lstStyle>
          <a:p>
            <a:fld id="{8AA882EA-95A3-4DFC-9357-D8E0AAE5BF5A}" type="slidenum">
              <a:rPr lang="id-ID" smtClean="0"/>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37037E9-FF71-4FA4-B50C-F8856EECF053}" type="datetimeFigureOut">
              <a:rPr lang="id-ID" smtClean="0"/>
              <a:t>06/03/2018</a:t>
            </a:fld>
            <a:endParaRPr lang="id-ID"/>
          </a:p>
        </p:txBody>
      </p:sp>
      <p:sp>
        <p:nvSpPr>
          <p:cNvPr id="5" name="Footer Placeholder 4"/>
          <p:cNvSpPr>
            <a:spLocks noGrp="1"/>
          </p:cNvSpPr>
          <p:nvPr>
            <p:ph type="ftr" sz="quarter" idx="11"/>
          </p:nvPr>
        </p:nvSpPr>
        <p:spPr/>
        <p:txBody>
          <a:bodyPr/>
          <a:lstStyle>
            <a:extLst/>
          </a:lstStyle>
          <a:p>
            <a:endParaRPr lang="id-ID"/>
          </a:p>
        </p:txBody>
      </p:sp>
      <p:sp>
        <p:nvSpPr>
          <p:cNvPr id="6" name="Slide Number Placeholder 5"/>
          <p:cNvSpPr>
            <a:spLocks noGrp="1"/>
          </p:cNvSpPr>
          <p:nvPr>
            <p:ph type="sldNum" sz="quarter" idx="12"/>
          </p:nvPr>
        </p:nvSpPr>
        <p:spPr/>
        <p:txBody>
          <a:bodyPr/>
          <a:lstStyle>
            <a:extLst/>
          </a:lstStyle>
          <a:p>
            <a:fld id="{8AA882EA-95A3-4DFC-9357-D8E0AAE5BF5A}" type="slidenum">
              <a:rPr lang="id-ID" smtClean="0"/>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037037E9-FF71-4FA4-B50C-F8856EECF053}" type="datetimeFigureOut">
              <a:rPr lang="id-ID" smtClean="0"/>
              <a:t>06/03/2018</a:t>
            </a:fld>
            <a:endParaRPr lang="id-ID"/>
          </a:p>
        </p:txBody>
      </p:sp>
      <p:sp>
        <p:nvSpPr>
          <p:cNvPr id="5" name="Footer Placeholder 4"/>
          <p:cNvSpPr>
            <a:spLocks noGrp="1"/>
          </p:cNvSpPr>
          <p:nvPr>
            <p:ph type="ftr" sz="quarter" idx="11"/>
          </p:nvPr>
        </p:nvSpPr>
        <p:spPr/>
        <p:txBody>
          <a:bodyPr/>
          <a:lstStyle>
            <a:extLst/>
          </a:lstStyle>
          <a:p>
            <a:endParaRPr lang="id-ID"/>
          </a:p>
        </p:txBody>
      </p:sp>
      <p:sp>
        <p:nvSpPr>
          <p:cNvPr id="6" name="Slide Number Placeholder 5"/>
          <p:cNvSpPr>
            <a:spLocks noGrp="1"/>
          </p:cNvSpPr>
          <p:nvPr>
            <p:ph type="sldNum" sz="quarter" idx="12"/>
          </p:nvPr>
        </p:nvSpPr>
        <p:spPr/>
        <p:txBody>
          <a:bodyPr/>
          <a:lstStyle>
            <a:extLst/>
          </a:lstStyle>
          <a:p>
            <a:fld id="{8AA882EA-95A3-4DFC-9357-D8E0AAE5BF5A}" type="slidenum">
              <a:rPr lang="id-ID" smtClean="0"/>
              <a:t>‹#›</a:t>
            </a:fld>
            <a:endParaRPr lang="id-ID"/>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37037E9-FF71-4FA4-B50C-F8856EECF053}" type="datetimeFigureOut">
              <a:rPr lang="id-ID" smtClean="0"/>
              <a:t>06/03/2018</a:t>
            </a:fld>
            <a:endParaRPr lang="id-ID"/>
          </a:p>
        </p:txBody>
      </p:sp>
      <p:sp>
        <p:nvSpPr>
          <p:cNvPr id="6" name="Footer Placeholder 5"/>
          <p:cNvSpPr>
            <a:spLocks noGrp="1"/>
          </p:cNvSpPr>
          <p:nvPr>
            <p:ph type="ftr" sz="quarter" idx="11"/>
          </p:nvPr>
        </p:nvSpPr>
        <p:spPr/>
        <p:txBody>
          <a:bodyPr/>
          <a:lstStyle>
            <a:extLst/>
          </a:lstStyle>
          <a:p>
            <a:endParaRPr lang="id-ID"/>
          </a:p>
        </p:txBody>
      </p:sp>
      <p:sp>
        <p:nvSpPr>
          <p:cNvPr id="7" name="Slide Number Placeholder 6"/>
          <p:cNvSpPr>
            <a:spLocks noGrp="1"/>
          </p:cNvSpPr>
          <p:nvPr>
            <p:ph type="sldNum" sz="quarter" idx="12"/>
          </p:nvPr>
        </p:nvSpPr>
        <p:spPr/>
        <p:txBody>
          <a:bodyPr/>
          <a:lstStyle>
            <a:extLst/>
          </a:lstStyle>
          <a:p>
            <a:fld id="{8AA882EA-95A3-4DFC-9357-D8E0AAE5BF5A}" type="slidenum">
              <a:rPr lang="id-ID" smtClean="0"/>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37037E9-FF71-4FA4-B50C-F8856EECF053}" type="datetimeFigureOut">
              <a:rPr lang="id-ID" smtClean="0"/>
              <a:t>06/03/2018</a:t>
            </a:fld>
            <a:endParaRPr lang="id-ID"/>
          </a:p>
        </p:txBody>
      </p:sp>
      <p:sp>
        <p:nvSpPr>
          <p:cNvPr id="8" name="Footer Placeholder 7"/>
          <p:cNvSpPr>
            <a:spLocks noGrp="1"/>
          </p:cNvSpPr>
          <p:nvPr>
            <p:ph type="ftr" sz="quarter" idx="11"/>
          </p:nvPr>
        </p:nvSpPr>
        <p:spPr/>
        <p:txBody>
          <a:bodyPr/>
          <a:lstStyle>
            <a:extLst/>
          </a:lstStyle>
          <a:p>
            <a:endParaRPr lang="id-ID"/>
          </a:p>
        </p:txBody>
      </p:sp>
      <p:sp>
        <p:nvSpPr>
          <p:cNvPr id="9" name="Slide Number Placeholder 8"/>
          <p:cNvSpPr>
            <a:spLocks noGrp="1"/>
          </p:cNvSpPr>
          <p:nvPr>
            <p:ph type="sldNum" sz="quarter" idx="12"/>
          </p:nvPr>
        </p:nvSpPr>
        <p:spPr/>
        <p:txBody>
          <a:bodyPr/>
          <a:lstStyle>
            <a:extLst/>
          </a:lstStyle>
          <a:p>
            <a:fld id="{8AA882EA-95A3-4DFC-9357-D8E0AAE5BF5A}" type="slidenum">
              <a:rPr lang="id-ID" smtClean="0"/>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037037E9-FF71-4FA4-B50C-F8856EECF053}" type="datetimeFigureOut">
              <a:rPr lang="id-ID" smtClean="0"/>
              <a:t>06/03/2018</a:t>
            </a:fld>
            <a:endParaRPr lang="id-ID"/>
          </a:p>
        </p:txBody>
      </p:sp>
      <p:sp>
        <p:nvSpPr>
          <p:cNvPr id="4" name="Footer Placeholder 3"/>
          <p:cNvSpPr>
            <a:spLocks noGrp="1"/>
          </p:cNvSpPr>
          <p:nvPr>
            <p:ph type="ftr" sz="quarter" idx="11"/>
          </p:nvPr>
        </p:nvSpPr>
        <p:spPr/>
        <p:txBody>
          <a:bodyPr/>
          <a:lstStyle>
            <a:extLst/>
          </a:lstStyle>
          <a:p>
            <a:endParaRPr lang="id-ID"/>
          </a:p>
        </p:txBody>
      </p:sp>
      <p:sp>
        <p:nvSpPr>
          <p:cNvPr id="5" name="Slide Number Placeholder 4"/>
          <p:cNvSpPr>
            <a:spLocks noGrp="1"/>
          </p:cNvSpPr>
          <p:nvPr>
            <p:ph type="sldNum" sz="quarter" idx="12"/>
          </p:nvPr>
        </p:nvSpPr>
        <p:spPr/>
        <p:txBody>
          <a:bodyPr/>
          <a:lstStyle>
            <a:extLst/>
          </a:lstStyle>
          <a:p>
            <a:fld id="{8AA882EA-95A3-4DFC-9357-D8E0AAE5BF5A}" type="slidenum">
              <a:rPr lang="id-ID" smtClean="0"/>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037037E9-FF71-4FA4-B50C-F8856EECF053}" type="datetimeFigureOut">
              <a:rPr lang="id-ID" smtClean="0"/>
              <a:t>06/03/2018</a:t>
            </a:fld>
            <a:endParaRPr lang="id-ID"/>
          </a:p>
        </p:txBody>
      </p:sp>
      <p:sp>
        <p:nvSpPr>
          <p:cNvPr id="3" name="Footer Placeholder 2"/>
          <p:cNvSpPr>
            <a:spLocks noGrp="1"/>
          </p:cNvSpPr>
          <p:nvPr>
            <p:ph type="ftr" sz="quarter" idx="11"/>
          </p:nvPr>
        </p:nvSpPr>
        <p:spPr/>
        <p:txBody>
          <a:bodyPr/>
          <a:lstStyle>
            <a:extLst/>
          </a:lstStyle>
          <a:p>
            <a:endParaRPr lang="id-ID"/>
          </a:p>
        </p:txBody>
      </p:sp>
      <p:sp>
        <p:nvSpPr>
          <p:cNvPr id="4" name="Slide Number Placeholder 3"/>
          <p:cNvSpPr>
            <a:spLocks noGrp="1"/>
          </p:cNvSpPr>
          <p:nvPr>
            <p:ph type="sldNum" sz="quarter" idx="12"/>
          </p:nvPr>
        </p:nvSpPr>
        <p:spPr/>
        <p:txBody>
          <a:bodyPr/>
          <a:lstStyle>
            <a:extLst/>
          </a:lstStyle>
          <a:p>
            <a:fld id="{8AA882EA-95A3-4DFC-9357-D8E0AAE5BF5A}" type="slidenum">
              <a:rPr lang="id-ID" smtClean="0"/>
              <a:t>‹#›</a:t>
            </a:fld>
            <a:endParaRPr lang="id-ID"/>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37037E9-FF71-4FA4-B50C-F8856EECF053}" type="datetimeFigureOut">
              <a:rPr lang="id-ID" smtClean="0"/>
              <a:t>06/03/2018</a:t>
            </a:fld>
            <a:endParaRPr lang="id-ID"/>
          </a:p>
        </p:txBody>
      </p:sp>
      <p:sp>
        <p:nvSpPr>
          <p:cNvPr id="6" name="Footer Placeholder 5"/>
          <p:cNvSpPr>
            <a:spLocks noGrp="1"/>
          </p:cNvSpPr>
          <p:nvPr>
            <p:ph type="ftr" sz="quarter" idx="11"/>
          </p:nvPr>
        </p:nvSpPr>
        <p:spPr/>
        <p:txBody>
          <a:bodyPr/>
          <a:lstStyle>
            <a:extLst/>
          </a:lstStyle>
          <a:p>
            <a:endParaRPr lang="id-ID"/>
          </a:p>
        </p:txBody>
      </p:sp>
      <p:sp>
        <p:nvSpPr>
          <p:cNvPr id="7" name="Slide Number Placeholder 6"/>
          <p:cNvSpPr>
            <a:spLocks noGrp="1"/>
          </p:cNvSpPr>
          <p:nvPr>
            <p:ph type="sldNum" sz="quarter" idx="12"/>
          </p:nvPr>
        </p:nvSpPr>
        <p:spPr/>
        <p:txBody>
          <a:bodyPr/>
          <a:lstStyle>
            <a:extLst/>
          </a:lstStyle>
          <a:p>
            <a:fld id="{8AA882EA-95A3-4DFC-9357-D8E0AAE5BF5A}" type="slidenum">
              <a:rPr lang="id-ID" smtClean="0"/>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037037E9-FF71-4FA4-B50C-F8856EECF053}" type="datetimeFigureOut">
              <a:rPr lang="id-ID" smtClean="0"/>
              <a:t>06/03/2018</a:t>
            </a:fld>
            <a:endParaRPr lang="id-ID"/>
          </a:p>
        </p:txBody>
      </p:sp>
      <p:sp>
        <p:nvSpPr>
          <p:cNvPr id="6" name="Footer Placeholder 5"/>
          <p:cNvSpPr>
            <a:spLocks noGrp="1"/>
          </p:cNvSpPr>
          <p:nvPr>
            <p:ph type="ftr" sz="quarter" idx="11"/>
          </p:nvPr>
        </p:nvSpPr>
        <p:spPr/>
        <p:txBody>
          <a:bodyPr/>
          <a:lstStyle>
            <a:extLst/>
          </a:lstStyle>
          <a:p>
            <a:endParaRPr lang="id-ID"/>
          </a:p>
        </p:txBody>
      </p:sp>
      <p:sp>
        <p:nvSpPr>
          <p:cNvPr id="7" name="Slide Number Placeholder 6"/>
          <p:cNvSpPr>
            <a:spLocks noGrp="1"/>
          </p:cNvSpPr>
          <p:nvPr>
            <p:ph type="sldNum" sz="quarter" idx="12"/>
          </p:nvPr>
        </p:nvSpPr>
        <p:spPr/>
        <p:txBody>
          <a:bodyPr/>
          <a:lstStyle>
            <a:extLst/>
          </a:lstStyle>
          <a:p>
            <a:fld id="{8AA882EA-95A3-4DFC-9357-D8E0AAE5BF5A}" type="slidenum">
              <a:rPr lang="id-ID" smtClean="0"/>
              <a:t>‹#›</a:t>
            </a:fld>
            <a:endParaRPr lang="id-ID"/>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037037E9-FF71-4FA4-B50C-F8856EECF053}" type="datetimeFigureOut">
              <a:rPr lang="id-ID" smtClean="0"/>
              <a:t>06/03/2018</a:t>
            </a:fld>
            <a:endParaRPr lang="id-ID"/>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id-ID"/>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8AA882EA-95A3-4DFC-9357-D8E0AAE5BF5A}" type="slidenum">
              <a:rPr lang="id-ID" smtClean="0"/>
              <a:t>‹#›</a:t>
            </a:fld>
            <a:endParaRPr lang="id-ID"/>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15616" y="4293096"/>
            <a:ext cx="7406640" cy="1472184"/>
          </a:xfrm>
        </p:spPr>
        <p:txBody>
          <a:bodyPr/>
          <a:lstStyle/>
          <a:p>
            <a:r>
              <a:rPr lang="id-ID" dirty="0" smtClean="0"/>
              <a:t>Design Pattern Revisited</a:t>
            </a:r>
            <a:endParaRPr lang="id-ID" dirty="0"/>
          </a:p>
        </p:txBody>
      </p:sp>
      <p:sp>
        <p:nvSpPr>
          <p:cNvPr id="3" name="Subtitle 2"/>
          <p:cNvSpPr>
            <a:spLocks noGrp="1"/>
          </p:cNvSpPr>
          <p:nvPr>
            <p:ph type="subTitle" idx="1"/>
          </p:nvPr>
        </p:nvSpPr>
        <p:spPr>
          <a:xfrm>
            <a:off x="1115616" y="5783262"/>
            <a:ext cx="7406640" cy="1752600"/>
          </a:xfrm>
        </p:spPr>
        <p:txBody>
          <a:bodyPr/>
          <a:lstStyle/>
          <a:p>
            <a:r>
              <a:rPr lang="id-ID" dirty="0" smtClean="0"/>
              <a:t>Flyweight, Observer, Prototype</a:t>
            </a:r>
            <a:endParaRPr lang="id-ID" dirty="0"/>
          </a:p>
        </p:txBody>
      </p:sp>
      <p:sp>
        <p:nvSpPr>
          <p:cNvPr id="4" name="Rectangle 3"/>
          <p:cNvSpPr/>
          <p:nvPr/>
        </p:nvSpPr>
        <p:spPr>
          <a:xfrm>
            <a:off x="1115616" y="3573016"/>
            <a:ext cx="5428089" cy="461665"/>
          </a:xfrm>
          <a:prstGeom prst="rect">
            <a:avLst/>
          </a:prstGeom>
        </p:spPr>
        <p:txBody>
          <a:bodyPr wrap="none">
            <a:spAutoFit/>
          </a:bodyPr>
          <a:lstStyle/>
          <a:p>
            <a:r>
              <a:rPr lang="id-ID" sz="2400" b="1" dirty="0" smtClean="0">
                <a:ln w="1905"/>
                <a:solidFill>
                  <a:schemeClr val="tx2"/>
                </a:solidFill>
                <a:effectLst>
                  <a:innerShdw blurRad="69850" dist="43180" dir="5400000">
                    <a:srgbClr val="000000">
                      <a:alpha val="65000"/>
                    </a:srgbClr>
                  </a:innerShdw>
                </a:effectLst>
              </a:rPr>
              <a:t>4210161003_Mochammad Mustakim</a:t>
            </a:r>
            <a:endParaRPr lang="id-ID" sz="2400" b="1" dirty="0">
              <a:ln w="1905"/>
              <a:solidFill>
                <a:schemeClr val="tx2"/>
              </a:solidFill>
              <a:effectLst>
                <a:innerShdw blurRad="69850" dist="43180" dir="5400000">
                  <a:srgbClr val="000000">
                    <a:alpha val="65000"/>
                  </a:srgbClr>
                </a:inn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GTA San Andreas</a:t>
            </a:r>
            <a:endParaRPr lang="id-ID" dirty="0"/>
          </a:p>
        </p:txBody>
      </p:sp>
      <p:sp>
        <p:nvSpPr>
          <p:cNvPr id="3" name="Content Placeholder 2"/>
          <p:cNvSpPr>
            <a:spLocks noGrp="1"/>
          </p:cNvSpPr>
          <p:nvPr>
            <p:ph idx="1"/>
          </p:nvPr>
        </p:nvSpPr>
        <p:spPr/>
        <p:txBody>
          <a:bodyPr/>
          <a:lstStyle/>
          <a:p>
            <a:endParaRPr lang="id-ID" dirty="0"/>
          </a:p>
        </p:txBody>
      </p:sp>
      <p:pic>
        <p:nvPicPr>
          <p:cNvPr id="21506" name="Picture 2" descr="Hasil gambar untuk gta san andreas"/>
          <p:cNvPicPr>
            <a:picLocks noChangeAspect="1" noChangeArrowheads="1"/>
          </p:cNvPicPr>
          <p:nvPr/>
        </p:nvPicPr>
        <p:blipFill>
          <a:blip r:embed="rId2" cstate="print"/>
          <a:srcRect/>
          <a:stretch>
            <a:fillRect/>
          </a:stretch>
        </p:blipFill>
        <p:spPr bwMode="auto">
          <a:xfrm>
            <a:off x="1979712" y="2132856"/>
            <a:ext cx="6096000" cy="3429001"/>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Deskripsi kasus</a:t>
            </a:r>
            <a:endParaRPr lang="id-ID" dirty="0"/>
          </a:p>
        </p:txBody>
      </p:sp>
      <p:sp>
        <p:nvSpPr>
          <p:cNvPr id="3" name="Content Placeholder 2"/>
          <p:cNvSpPr>
            <a:spLocks noGrp="1"/>
          </p:cNvSpPr>
          <p:nvPr>
            <p:ph idx="1"/>
          </p:nvPr>
        </p:nvSpPr>
        <p:spPr/>
        <p:txBody>
          <a:bodyPr>
            <a:normAutofit/>
          </a:bodyPr>
          <a:lstStyle/>
          <a:p>
            <a:pPr algn="just"/>
            <a:r>
              <a:rPr lang="id-ID" sz="2400" dirty="0" smtClean="0"/>
              <a:t>Game GTA memiliki banyak sekali objek seperti kendaran dan npc npc. Untuk membuat hal itu perlu dibuat sebuah fungsi yang bisa membuat kloning dari objek yang ada. Namun pada kasus ini objek kloningan memiliki sifat yang berbeda.</a:t>
            </a:r>
            <a:endParaRPr lang="id-ID"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Design Pattern</a:t>
            </a:r>
            <a:endParaRPr lang="id-ID" dirty="0"/>
          </a:p>
        </p:txBody>
      </p:sp>
      <p:sp>
        <p:nvSpPr>
          <p:cNvPr id="3" name="Content Placeholder 2"/>
          <p:cNvSpPr>
            <a:spLocks noGrp="1"/>
          </p:cNvSpPr>
          <p:nvPr>
            <p:ph idx="1"/>
          </p:nvPr>
        </p:nvSpPr>
        <p:spPr/>
        <p:txBody>
          <a:bodyPr/>
          <a:lstStyle/>
          <a:p>
            <a:endParaRPr lang="id-ID"/>
          </a:p>
        </p:txBody>
      </p:sp>
      <p:pic>
        <p:nvPicPr>
          <p:cNvPr id="19457" name="Picture 1" descr="D:\College\Semester 4\Praktikum Pemrograman 4\prototype.png"/>
          <p:cNvPicPr>
            <a:picLocks noChangeAspect="1" noChangeArrowheads="1"/>
          </p:cNvPicPr>
          <p:nvPr/>
        </p:nvPicPr>
        <p:blipFill>
          <a:blip r:embed="rId2" cstate="print"/>
          <a:srcRect/>
          <a:stretch>
            <a:fillRect/>
          </a:stretch>
        </p:blipFill>
        <p:spPr bwMode="auto">
          <a:xfrm>
            <a:off x="1979712" y="2780928"/>
            <a:ext cx="5541962" cy="1182688"/>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Penjelasan</a:t>
            </a:r>
            <a:endParaRPr lang="id-ID" dirty="0"/>
          </a:p>
        </p:txBody>
      </p:sp>
      <p:sp>
        <p:nvSpPr>
          <p:cNvPr id="3" name="Content Placeholder 2"/>
          <p:cNvSpPr>
            <a:spLocks noGrp="1"/>
          </p:cNvSpPr>
          <p:nvPr>
            <p:ph idx="1"/>
          </p:nvPr>
        </p:nvSpPr>
        <p:spPr/>
        <p:txBody>
          <a:bodyPr/>
          <a:lstStyle/>
          <a:p>
            <a:r>
              <a:rPr lang="id-ID" dirty="0" smtClean="0"/>
              <a:t>Dengan menggunakan metode prototype ini memungkinkan untuk memperbanyak jenis mobil dalam satu fungsi.</a:t>
            </a:r>
            <a:endParaRPr lang="id-ID"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Flyweight</a:t>
            </a:r>
            <a:endParaRPr lang="id-ID" dirty="0"/>
          </a:p>
        </p:txBody>
      </p:sp>
      <p:sp>
        <p:nvSpPr>
          <p:cNvPr id="3" name="Content Placeholder 2"/>
          <p:cNvSpPr>
            <a:spLocks noGrp="1"/>
          </p:cNvSpPr>
          <p:nvPr>
            <p:ph idx="1"/>
          </p:nvPr>
        </p:nvSpPr>
        <p:spPr/>
        <p:txBody>
          <a:bodyPr>
            <a:normAutofit/>
          </a:bodyPr>
          <a:lstStyle/>
          <a:p>
            <a:pPr algn="just"/>
            <a:r>
              <a:rPr lang="id-ID" sz="2000" b="1" dirty="0" smtClean="0"/>
              <a:t>Flyweight</a:t>
            </a:r>
            <a:r>
              <a:rPr lang="id-ID" sz="2000" dirty="0" smtClean="0"/>
              <a:t> adalah sebuah objek yang </a:t>
            </a:r>
            <a:r>
              <a:rPr lang="id-ID" sz="2000" dirty="0" smtClean="0"/>
              <a:t>meminimalkan penggunaan memori dengan berbagi data sebanyak mungkin dengan objek sejenis, yang merupakan cara untuk menggunakan </a:t>
            </a:r>
            <a:r>
              <a:rPr lang="id-ID" sz="2000" dirty="0" smtClean="0"/>
              <a:t>benda-benda dalam </a:t>
            </a:r>
            <a:r>
              <a:rPr lang="id-ID" sz="2000" dirty="0" smtClean="0"/>
              <a:t>jumlah besar ketika representasi diulang sederhana akan </a:t>
            </a:r>
            <a:r>
              <a:rPr lang="id-ID" sz="2000" dirty="0" smtClean="0"/>
              <a:t>menggunakan jumlah yang dapat diterima dari memori</a:t>
            </a:r>
            <a:r>
              <a:rPr lang="id-ID" sz="2000" dirty="0" smtClean="0"/>
              <a:t>. </a:t>
            </a:r>
            <a:endParaRPr lang="id-ID" sz="2000" dirty="0" smtClean="0"/>
          </a:p>
          <a:p>
            <a:pPr algn="just">
              <a:buNone/>
            </a:pPr>
            <a:r>
              <a:rPr lang="id-ID" sz="2000" dirty="0" smtClean="0"/>
              <a:t>	</a:t>
            </a:r>
            <a:r>
              <a:rPr lang="id-ID" sz="2000" dirty="0" smtClean="0"/>
              <a:t>	Seringkali</a:t>
            </a:r>
            <a:r>
              <a:rPr lang="id-ID" sz="2000" dirty="0" smtClean="0"/>
              <a:t> beberapa bagian dari objek dapat dibagi, dan itu adalah praktek umum untuk menahan mereka dalam struktur data eksternal dan meneruskannya ke objek flyweight  sementara ketika </a:t>
            </a:r>
            <a:r>
              <a:rPr lang="id-ID" sz="2000" dirty="0" smtClean="0"/>
              <a:t>mereka </a:t>
            </a:r>
            <a:r>
              <a:rPr lang="id-ID" sz="2000" dirty="0" smtClean="0"/>
              <a:t>digunakan</a:t>
            </a:r>
            <a:r>
              <a:rPr lang="id-ID" sz="2000" dirty="0" smtClean="0"/>
              <a:t>.</a:t>
            </a:r>
          </a:p>
          <a:p>
            <a:pPr algn="just">
              <a:buNone/>
            </a:pPr>
            <a:endParaRPr lang="id-ID" sz="2000" dirty="0" smtClean="0"/>
          </a:p>
          <a:p>
            <a:pPr algn="just">
              <a:buNone/>
            </a:pPr>
            <a:r>
              <a:rPr lang="id-ID" sz="2000" dirty="0" smtClean="0"/>
              <a:t>Source : https://nchy22.wordpress.com</a:t>
            </a:r>
            <a:endParaRPr lang="id-ID" sz="2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Stronghold Crusader Legends</a:t>
            </a:r>
            <a:endParaRPr lang="id-ID" dirty="0"/>
          </a:p>
        </p:txBody>
      </p:sp>
      <p:sp>
        <p:nvSpPr>
          <p:cNvPr id="3" name="Content Placeholder 2"/>
          <p:cNvSpPr>
            <a:spLocks noGrp="1"/>
          </p:cNvSpPr>
          <p:nvPr>
            <p:ph idx="1"/>
          </p:nvPr>
        </p:nvSpPr>
        <p:spPr/>
        <p:txBody>
          <a:bodyPr/>
          <a:lstStyle/>
          <a:p>
            <a:endParaRPr lang="id-ID" dirty="0"/>
          </a:p>
        </p:txBody>
      </p:sp>
      <p:pic>
        <p:nvPicPr>
          <p:cNvPr id="1026" name="Picture 2" descr="http://gamingshogun.com/wp-content/uploads/2015/06/stronghold-crusader-2-princess-dlc-3.jpg"/>
          <p:cNvPicPr>
            <a:picLocks noChangeAspect="1" noChangeArrowheads="1"/>
          </p:cNvPicPr>
          <p:nvPr/>
        </p:nvPicPr>
        <p:blipFill>
          <a:blip r:embed="rId2" cstate="print"/>
          <a:srcRect/>
          <a:stretch>
            <a:fillRect/>
          </a:stretch>
        </p:blipFill>
        <p:spPr bwMode="auto">
          <a:xfrm>
            <a:off x="1475656" y="1556792"/>
            <a:ext cx="7053291" cy="3967476"/>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Deskripsi Kasus</a:t>
            </a:r>
            <a:endParaRPr lang="id-ID" dirty="0"/>
          </a:p>
        </p:txBody>
      </p:sp>
      <p:sp>
        <p:nvSpPr>
          <p:cNvPr id="3" name="Content Placeholder 2"/>
          <p:cNvSpPr>
            <a:spLocks noGrp="1"/>
          </p:cNvSpPr>
          <p:nvPr>
            <p:ph idx="1"/>
          </p:nvPr>
        </p:nvSpPr>
        <p:spPr/>
        <p:txBody>
          <a:bodyPr>
            <a:normAutofit/>
          </a:bodyPr>
          <a:lstStyle/>
          <a:p>
            <a:pPr marL="0" indent="0" algn="just">
              <a:buNone/>
            </a:pPr>
            <a:r>
              <a:rPr lang="id-ID" sz="2400" dirty="0" smtClean="0"/>
              <a:t>	Game Stronghold Crusader Legends adalah game yang bergenre RTS yang dimana didalamnya terdapat banyak sekali karakter – karakter prajurit. Jika untuk membuat satu orang prajurit membutuhkan banyak sekali variabel yang digunakan untuk menghandlenya maka itu akan memberatkan memory komputer. Maka dari itu dibutuhkanlah sebuah fungsi yang dapat digunakan untuk memperbanyak prajurit namun tidak pula menghabiskan memory pada komputer.  Caranya adalah dengan menggunakan struktur data, namun untuk update posisi karakter itu akan ditaruh di internal</a:t>
            </a:r>
            <a:endParaRPr lang="id-ID"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Design Pattern</a:t>
            </a:r>
            <a:endParaRPr lang="id-ID" dirty="0"/>
          </a:p>
        </p:txBody>
      </p:sp>
      <p:sp>
        <p:nvSpPr>
          <p:cNvPr id="3" name="Content Placeholder 2"/>
          <p:cNvSpPr>
            <a:spLocks noGrp="1"/>
          </p:cNvSpPr>
          <p:nvPr>
            <p:ph idx="1"/>
          </p:nvPr>
        </p:nvSpPr>
        <p:spPr/>
        <p:txBody>
          <a:bodyPr/>
          <a:lstStyle/>
          <a:p>
            <a:endParaRPr lang="id-ID"/>
          </a:p>
        </p:txBody>
      </p:sp>
      <p:pic>
        <p:nvPicPr>
          <p:cNvPr id="18434" name="Picture 2" descr="D:\College\Semester 4\Praktikum Pemrograman 4\Flyweight.png"/>
          <p:cNvPicPr>
            <a:picLocks noChangeAspect="1" noChangeArrowheads="1"/>
          </p:cNvPicPr>
          <p:nvPr/>
        </p:nvPicPr>
        <p:blipFill>
          <a:blip r:embed="rId2" cstate="print"/>
          <a:stretch>
            <a:fillRect/>
          </a:stretch>
        </p:blipFill>
        <p:spPr bwMode="auto">
          <a:xfrm>
            <a:off x="1259847" y="1988840"/>
            <a:ext cx="7671038" cy="396044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id-ID" sz="3600" dirty="0" smtClean="0"/>
              <a:t>Penjelasan kenapa pattern bisa digunakan pada studi kasus</a:t>
            </a:r>
            <a:endParaRPr lang="id-ID" sz="3600" dirty="0"/>
          </a:p>
        </p:txBody>
      </p:sp>
      <p:sp>
        <p:nvSpPr>
          <p:cNvPr id="3" name="Content Placeholder 2"/>
          <p:cNvSpPr>
            <a:spLocks noGrp="1"/>
          </p:cNvSpPr>
          <p:nvPr>
            <p:ph idx="1"/>
          </p:nvPr>
        </p:nvSpPr>
        <p:spPr/>
        <p:txBody>
          <a:bodyPr>
            <a:normAutofit/>
          </a:bodyPr>
          <a:lstStyle/>
          <a:p>
            <a:pPr marL="596646" indent="-514350" algn="just">
              <a:buFont typeface="+mj-lt"/>
              <a:buAutoNum type="arabicPeriod"/>
            </a:pPr>
            <a:r>
              <a:rPr lang="id-ID" sz="2000" dirty="0" smtClean="0"/>
              <a:t>Dengan menggunakan pattern ini, game akan terasa ringan. Hal ini dikarenakan untuk membuat instance dari sebuah objek yang sejenis tidak perlu lagi membuat sebuah fungsi baru, cukup dengan satu fungsi untuk membuat instance objek yang sama.</a:t>
            </a:r>
          </a:p>
          <a:p>
            <a:pPr marL="596646" indent="-514350" algn="just">
              <a:buFont typeface="+mj-lt"/>
              <a:buAutoNum type="arabicPeriod"/>
            </a:pPr>
            <a:r>
              <a:rPr lang="id-ID" sz="2000" dirty="0" smtClean="0"/>
              <a:t>Dengan menginstance objek sejenis dalam satu buah fungsi. Hal itu akan meringankan kerja komputer.</a:t>
            </a:r>
          </a:p>
          <a:p>
            <a:pPr marL="596646" indent="-514350" algn="just">
              <a:buFont typeface="+mj-lt"/>
              <a:buAutoNum type="arabicPeriod"/>
            </a:pPr>
            <a:r>
              <a:rPr lang="id-ID" sz="2000" dirty="0" smtClean="0"/>
              <a:t>Kemungkinan program untuk diteruskan oleh orang lain sangat mudah dan terbuka lebar</a:t>
            </a:r>
            <a:r>
              <a:rPr lang="id-ID" sz="2000" dirty="0" smtClean="0"/>
              <a:t>. Karena para programer tidak susah susah untuk menganalisa baris koding hanya untuk menemukan fungsi yang digunakan untuk membuat sebuah objek. </a:t>
            </a:r>
          </a:p>
          <a:p>
            <a:pPr marL="596646" indent="-514350" algn="just">
              <a:buFont typeface="+mj-lt"/>
              <a:buAutoNum type="arabicPeriod"/>
            </a:pPr>
            <a:r>
              <a:rPr lang="id-ID" sz="2000" dirty="0" smtClean="0"/>
              <a:t>Programer akan dimudahkan untuk membuat sebuah fungsi baru atau menemukan bug pada game, karena pattern ini memisah data yang unik untuk dijadikan objek (instance).</a:t>
            </a:r>
            <a:endParaRPr lang="id-ID" sz="2000" dirty="0" smtClean="0"/>
          </a:p>
          <a:p>
            <a:pPr marL="596646" indent="-514350" algn="just">
              <a:buNone/>
            </a:pPr>
            <a:endParaRPr lang="id-ID" sz="20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Observer</a:t>
            </a:r>
            <a:endParaRPr lang="id-ID" dirty="0"/>
          </a:p>
        </p:txBody>
      </p:sp>
      <p:sp>
        <p:nvSpPr>
          <p:cNvPr id="3" name="Content Placeholder 2"/>
          <p:cNvSpPr>
            <a:spLocks noGrp="1"/>
          </p:cNvSpPr>
          <p:nvPr>
            <p:ph idx="1"/>
          </p:nvPr>
        </p:nvSpPr>
        <p:spPr/>
        <p:txBody>
          <a:bodyPr>
            <a:normAutofit/>
          </a:bodyPr>
          <a:lstStyle/>
          <a:p>
            <a:pPr algn="just"/>
            <a:r>
              <a:rPr lang="id-ID" sz="2000" dirty="0" smtClean="0"/>
              <a:t>Observer adalah suatu interface yang digunakan untuk memastikan suatu konsistensi pada suatu objek. Observer pattern memiliki 2 bagian utama yakni, subject yang akan memunculkan event-event tertentu dan observer sendiri yang akan selalu mengamati event-event yang terjadi pada subject</a:t>
            </a:r>
            <a:r>
              <a:rPr lang="id-ID" sz="2000" dirty="0" smtClean="0"/>
              <a:t>.</a:t>
            </a:r>
          </a:p>
          <a:p>
            <a:pPr algn="just">
              <a:buNone/>
            </a:pPr>
            <a:endParaRPr lang="id-ID" sz="2000" dirty="0" smtClean="0"/>
          </a:p>
          <a:p>
            <a:pPr algn="just">
              <a:buNone/>
            </a:pPr>
            <a:r>
              <a:rPr lang="id-ID" sz="2000" dirty="0" smtClean="0"/>
              <a:t>Source : https://nchy22.wordpress.com</a:t>
            </a:r>
            <a:endParaRPr lang="id-ID"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lstStyle/>
          <a:p>
            <a:endParaRPr lang="id-ID"/>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Prototype</a:t>
            </a:r>
            <a:endParaRPr lang="id-ID" dirty="0"/>
          </a:p>
        </p:txBody>
      </p:sp>
      <p:sp>
        <p:nvSpPr>
          <p:cNvPr id="3" name="Content Placeholder 2"/>
          <p:cNvSpPr>
            <a:spLocks noGrp="1"/>
          </p:cNvSpPr>
          <p:nvPr>
            <p:ph idx="1"/>
          </p:nvPr>
        </p:nvSpPr>
        <p:spPr/>
        <p:txBody>
          <a:bodyPr>
            <a:normAutofit/>
          </a:bodyPr>
          <a:lstStyle/>
          <a:p>
            <a:pPr algn="just"/>
            <a:r>
              <a:rPr lang="id-ID" sz="2000" dirty="0" smtClean="0"/>
              <a:t>Hal ini memungkinkan objek untuk membuat objek yang disesuaikan tanpa mengetahui kelas mereka atau rincian bagaimana membuatnya. Sampai titik ini kedengarannya sangat mirip dengan pola Metode Pabrik, perbedaannya adalah kenyataan bahwa untuk Pabrik, palet objek prototipikal tidak akan berisi lebih dari satu objek.</a:t>
            </a:r>
            <a:endParaRPr lang="id-ID" sz="20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147</TotalTime>
  <Words>307</Words>
  <Application>Microsoft Office PowerPoint</Application>
  <PresentationFormat>On-screen Show (4:3)</PresentationFormat>
  <Paragraphs>30</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Solstice</vt:lpstr>
      <vt:lpstr>Design Pattern Revisited</vt:lpstr>
      <vt:lpstr>Flyweight</vt:lpstr>
      <vt:lpstr>Stronghold Crusader Legends</vt:lpstr>
      <vt:lpstr>Deskripsi Kasus</vt:lpstr>
      <vt:lpstr>Design Pattern</vt:lpstr>
      <vt:lpstr>Penjelasan kenapa pattern bisa digunakan pada studi kasus</vt:lpstr>
      <vt:lpstr>Observer</vt:lpstr>
      <vt:lpstr>Slide 8</vt:lpstr>
      <vt:lpstr>Prototype</vt:lpstr>
      <vt:lpstr>GTA San Andreas</vt:lpstr>
      <vt:lpstr>Deskripsi kasus</vt:lpstr>
      <vt:lpstr>Design Pattern</vt:lpstr>
      <vt:lpstr>Penjelasan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Mochammad Mustakim</dc:creator>
  <cp:lastModifiedBy>Mochammad Mustakim</cp:lastModifiedBy>
  <cp:revision>13</cp:revision>
  <dcterms:created xsi:type="dcterms:W3CDTF">2018-03-06T04:05:11Z</dcterms:created>
  <dcterms:modified xsi:type="dcterms:W3CDTF">2018-03-06T06:32:53Z</dcterms:modified>
</cp:coreProperties>
</file>