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85A86-1E5E-480F-9966-B76ED31DF352}" v="44" dt="2025-05-28T08:02:05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se Netshituka" userId="2a1c0ae9-b916-42ec-b544-3fbf1d7a1e1c" providerId="ADAL" clId="{26685A86-1E5E-480F-9966-B76ED31DF352}"/>
    <pc:docChg chg="undo custSel addSld delSld modSld modMainMaster">
      <pc:chgData name="Masase Netshituka" userId="2a1c0ae9-b916-42ec-b544-3fbf1d7a1e1c" providerId="ADAL" clId="{26685A86-1E5E-480F-9966-B76ED31DF352}" dt="2025-05-28T09:27:43.495" v="4997" actId="20577"/>
      <pc:docMkLst>
        <pc:docMk/>
      </pc:docMkLst>
      <pc:sldChg chg="modSp mod modShow modNotesTx">
        <pc:chgData name="Masase Netshituka" userId="2a1c0ae9-b916-42ec-b544-3fbf1d7a1e1c" providerId="ADAL" clId="{26685A86-1E5E-480F-9966-B76ED31DF352}" dt="2025-05-27T19:18:43.384" v="4373" actId="20577"/>
        <pc:sldMkLst>
          <pc:docMk/>
          <pc:sldMk cId="4085923789" sldId="256"/>
        </pc:sldMkLst>
        <pc:picChg chg="mod">
          <ac:chgData name="Masase Netshituka" userId="2a1c0ae9-b916-42ec-b544-3fbf1d7a1e1c" providerId="ADAL" clId="{26685A86-1E5E-480F-9966-B76ED31DF352}" dt="2025-05-27T15:48:29.676" v="1287" actId="207"/>
          <ac:picMkLst>
            <pc:docMk/>
            <pc:sldMk cId="4085923789" sldId="256"/>
            <ac:picMk id="4" creationId="{7421F1C8-78B6-08AD-87A0-FCC471A4ABF8}"/>
          </ac:picMkLst>
        </pc:picChg>
      </pc:sldChg>
      <pc:sldChg chg="modSp mod setBg">
        <pc:chgData name="Masase Netshituka" userId="2a1c0ae9-b916-42ec-b544-3fbf1d7a1e1c" providerId="ADAL" clId="{26685A86-1E5E-480F-9966-B76ED31DF352}" dt="2025-05-28T07:59:09.974" v="4774" actId="115"/>
        <pc:sldMkLst>
          <pc:docMk/>
          <pc:sldMk cId="3273320046" sldId="257"/>
        </pc:sldMkLst>
        <pc:spChg chg="mod">
          <ac:chgData name="Masase Netshituka" userId="2a1c0ae9-b916-42ec-b544-3fbf1d7a1e1c" providerId="ADAL" clId="{26685A86-1E5E-480F-9966-B76ED31DF352}" dt="2025-05-28T07:59:09.974" v="4774" actId="115"/>
          <ac:spMkLst>
            <pc:docMk/>
            <pc:sldMk cId="3273320046" sldId="257"/>
            <ac:spMk id="2" creationId="{7099481B-7EDB-6C75-3E8E-C95682578448}"/>
          </ac:spMkLst>
        </pc:spChg>
        <pc:spChg chg="mod">
          <ac:chgData name="Masase Netshituka" userId="2a1c0ae9-b916-42ec-b544-3fbf1d7a1e1c" providerId="ADAL" clId="{26685A86-1E5E-480F-9966-B76ED31DF352}" dt="2025-05-27T18:04:45.495" v="4308" actId="20577"/>
          <ac:spMkLst>
            <pc:docMk/>
            <pc:sldMk cId="3273320046" sldId="257"/>
            <ac:spMk id="6" creationId="{6295BEEC-9E7B-7439-AB2E-3BC9F92C1734}"/>
          </ac:spMkLst>
        </pc:spChg>
      </pc:sldChg>
      <pc:sldChg chg="addSp modSp mod setBg modNotesTx">
        <pc:chgData name="Masase Netshituka" userId="2a1c0ae9-b916-42ec-b544-3fbf1d7a1e1c" providerId="ADAL" clId="{26685A86-1E5E-480F-9966-B76ED31DF352}" dt="2025-05-28T09:17:00.590" v="4947" actId="20577"/>
        <pc:sldMkLst>
          <pc:docMk/>
          <pc:sldMk cId="4150342060" sldId="258"/>
        </pc:sldMkLst>
        <pc:spChg chg="mod">
          <ac:chgData name="Masase Netshituka" userId="2a1c0ae9-b916-42ec-b544-3fbf1d7a1e1c" providerId="ADAL" clId="{26685A86-1E5E-480F-9966-B76ED31DF352}" dt="2025-05-28T07:59:15.526" v="4775" actId="115"/>
          <ac:spMkLst>
            <pc:docMk/>
            <pc:sldMk cId="4150342060" sldId="258"/>
            <ac:spMk id="2" creationId="{8DC7D3AE-4FE9-F72E-9C70-D4E96165FDCB}"/>
          </ac:spMkLst>
        </pc:spChg>
        <pc:spChg chg="mod">
          <ac:chgData name="Masase Netshituka" userId="2a1c0ae9-b916-42ec-b544-3fbf1d7a1e1c" providerId="ADAL" clId="{26685A86-1E5E-480F-9966-B76ED31DF352}" dt="2025-05-27T17:58:48.254" v="4203" actId="1076"/>
          <ac:spMkLst>
            <pc:docMk/>
            <pc:sldMk cId="4150342060" sldId="258"/>
            <ac:spMk id="3" creationId="{F6145F92-C8C8-9486-0356-A6EC22B32BA6}"/>
          </ac:spMkLst>
        </pc:spChg>
        <pc:spChg chg="mod">
          <ac:chgData name="Masase Netshituka" userId="2a1c0ae9-b916-42ec-b544-3fbf1d7a1e1c" providerId="ADAL" clId="{26685A86-1E5E-480F-9966-B76ED31DF352}" dt="2025-05-28T07:50:17.853" v="4538" actId="20577"/>
          <ac:spMkLst>
            <pc:docMk/>
            <pc:sldMk cId="4150342060" sldId="258"/>
            <ac:spMk id="4" creationId="{B464B2AB-4E97-587E-C32B-97386828DEF8}"/>
          </ac:spMkLst>
        </pc:spChg>
        <pc:spChg chg="add mod">
          <ac:chgData name="Masase Netshituka" userId="2a1c0ae9-b916-42ec-b544-3fbf1d7a1e1c" providerId="ADAL" clId="{26685A86-1E5E-480F-9966-B76ED31DF352}" dt="2025-05-27T17:58:10.173" v="4196" actId="1076"/>
          <ac:spMkLst>
            <pc:docMk/>
            <pc:sldMk cId="4150342060" sldId="258"/>
            <ac:spMk id="7" creationId="{F37C8BBE-CDB5-97F2-713C-A40A37E3A706}"/>
          </ac:spMkLst>
        </pc:spChg>
        <pc:spChg chg="add mod">
          <ac:chgData name="Masase Netshituka" userId="2a1c0ae9-b916-42ec-b544-3fbf1d7a1e1c" providerId="ADAL" clId="{26685A86-1E5E-480F-9966-B76ED31DF352}" dt="2025-05-27T17:58:15.864" v="4197" actId="1076"/>
          <ac:spMkLst>
            <pc:docMk/>
            <pc:sldMk cId="4150342060" sldId="258"/>
            <ac:spMk id="8" creationId="{81E6C0F3-3D09-205F-98E7-90708C200383}"/>
          </ac:spMkLst>
        </pc:spChg>
        <pc:picChg chg="add mod ord">
          <ac:chgData name="Masase Netshituka" userId="2a1c0ae9-b916-42ec-b544-3fbf1d7a1e1c" providerId="ADAL" clId="{26685A86-1E5E-480F-9966-B76ED31DF352}" dt="2025-05-27T17:56:35.457" v="4180" actId="1076"/>
          <ac:picMkLst>
            <pc:docMk/>
            <pc:sldMk cId="4150342060" sldId="258"/>
            <ac:picMk id="6" creationId="{7ECDAB67-7A59-B902-3701-11F4A5FD652F}"/>
          </ac:picMkLst>
        </pc:picChg>
      </pc:sldChg>
      <pc:sldChg chg="addSp delSp modSp new mod setBg">
        <pc:chgData name="Masase Netshituka" userId="2a1c0ae9-b916-42ec-b544-3fbf1d7a1e1c" providerId="ADAL" clId="{26685A86-1E5E-480F-9966-B76ED31DF352}" dt="2025-05-28T07:59:18.964" v="4776" actId="115"/>
        <pc:sldMkLst>
          <pc:docMk/>
          <pc:sldMk cId="3752481834" sldId="259"/>
        </pc:sldMkLst>
        <pc:spChg chg="mod">
          <ac:chgData name="Masase Netshituka" userId="2a1c0ae9-b916-42ec-b544-3fbf1d7a1e1c" providerId="ADAL" clId="{26685A86-1E5E-480F-9966-B76ED31DF352}" dt="2025-05-28T07:59:18.964" v="4776" actId="115"/>
          <ac:spMkLst>
            <pc:docMk/>
            <pc:sldMk cId="3752481834" sldId="259"/>
            <ac:spMk id="2" creationId="{225AAF81-BB61-4E3A-EA81-552F4C9999EE}"/>
          </ac:spMkLst>
        </pc:spChg>
        <pc:spChg chg="del mod">
          <ac:chgData name="Masase Netshituka" userId="2a1c0ae9-b916-42ec-b544-3fbf1d7a1e1c" providerId="ADAL" clId="{26685A86-1E5E-480F-9966-B76ED31DF352}" dt="2025-05-27T15:50:54.483" v="1316"/>
          <ac:spMkLst>
            <pc:docMk/>
            <pc:sldMk cId="3752481834" sldId="259"/>
            <ac:spMk id="3" creationId="{DA20EE77-1F42-616D-CCBE-40182ED0841A}"/>
          </ac:spMkLst>
        </pc:spChg>
        <pc:spChg chg="del mod">
          <ac:chgData name="Masase Netshituka" userId="2a1c0ae9-b916-42ec-b544-3fbf1d7a1e1c" providerId="ADAL" clId="{26685A86-1E5E-480F-9966-B76ED31DF352}" dt="2025-05-27T15:51:03.663" v="1319"/>
          <ac:spMkLst>
            <pc:docMk/>
            <pc:sldMk cId="3752481834" sldId="259"/>
            <ac:spMk id="4" creationId="{F8742670-75C6-5181-A351-B3735CBC1530}"/>
          </ac:spMkLst>
        </pc:spChg>
        <pc:picChg chg="add mod">
          <ac:chgData name="Masase Netshituka" userId="2a1c0ae9-b916-42ec-b544-3fbf1d7a1e1c" providerId="ADAL" clId="{26685A86-1E5E-480F-9966-B76ED31DF352}" dt="2025-05-27T15:54:30.017" v="1362" actId="14100"/>
          <ac:picMkLst>
            <pc:docMk/>
            <pc:sldMk cId="3752481834" sldId="259"/>
            <ac:picMk id="6" creationId="{1DB37536-9478-0242-4CFC-ABD41E7B0DED}"/>
          </ac:picMkLst>
        </pc:picChg>
        <pc:picChg chg="add mod">
          <ac:chgData name="Masase Netshituka" userId="2a1c0ae9-b916-42ec-b544-3fbf1d7a1e1c" providerId="ADAL" clId="{26685A86-1E5E-480F-9966-B76ED31DF352}" dt="2025-05-27T15:54:39.946" v="1364" actId="14100"/>
          <ac:picMkLst>
            <pc:docMk/>
            <pc:sldMk cId="3752481834" sldId="259"/>
            <ac:picMk id="8" creationId="{DE1BDB13-1828-68FF-9968-94038B90A97E}"/>
          </ac:picMkLst>
        </pc:picChg>
        <pc:picChg chg="add mod">
          <ac:chgData name="Masase Netshituka" userId="2a1c0ae9-b916-42ec-b544-3fbf1d7a1e1c" providerId="ADAL" clId="{26685A86-1E5E-480F-9966-B76ED31DF352}" dt="2025-05-27T15:54:46.131" v="1365" actId="14100"/>
          <ac:picMkLst>
            <pc:docMk/>
            <pc:sldMk cId="3752481834" sldId="259"/>
            <ac:picMk id="10" creationId="{A37FD285-0FC5-2074-7DBF-8A61A141D68C}"/>
          </ac:picMkLst>
        </pc:picChg>
        <pc:picChg chg="add mod modCrop">
          <ac:chgData name="Masase Netshituka" userId="2a1c0ae9-b916-42ec-b544-3fbf1d7a1e1c" providerId="ADAL" clId="{26685A86-1E5E-480F-9966-B76ED31DF352}" dt="2025-05-27T15:54:19.673" v="1359" actId="1076"/>
          <ac:picMkLst>
            <pc:docMk/>
            <pc:sldMk cId="3752481834" sldId="259"/>
            <ac:picMk id="12" creationId="{DCE2231F-5F70-2E11-2F1A-D7F3939CF5D7}"/>
          </ac:picMkLst>
        </pc:picChg>
      </pc:sldChg>
      <pc:sldChg chg="addSp delSp modSp new mod setBg modNotesTx">
        <pc:chgData name="Masase Netshituka" userId="2a1c0ae9-b916-42ec-b544-3fbf1d7a1e1c" providerId="ADAL" clId="{26685A86-1E5E-480F-9966-B76ED31DF352}" dt="2025-05-28T09:27:43.495" v="4997" actId="20577"/>
        <pc:sldMkLst>
          <pc:docMk/>
          <pc:sldMk cId="4163020763" sldId="260"/>
        </pc:sldMkLst>
        <pc:spChg chg="mod">
          <ac:chgData name="Masase Netshituka" userId="2a1c0ae9-b916-42ec-b544-3fbf1d7a1e1c" providerId="ADAL" clId="{26685A86-1E5E-480F-9966-B76ED31DF352}" dt="2025-05-28T07:59:23.172" v="4777" actId="115"/>
          <ac:spMkLst>
            <pc:docMk/>
            <pc:sldMk cId="4163020763" sldId="260"/>
            <ac:spMk id="2" creationId="{77929888-42C7-F06D-93AE-C1B9FFE3F8F6}"/>
          </ac:spMkLst>
        </pc:spChg>
        <pc:spChg chg="del mod">
          <ac:chgData name="Masase Netshituka" userId="2a1c0ae9-b916-42ec-b544-3fbf1d7a1e1c" providerId="ADAL" clId="{26685A86-1E5E-480F-9966-B76ED31DF352}" dt="2025-05-27T16:08:31.079" v="1392"/>
          <ac:spMkLst>
            <pc:docMk/>
            <pc:sldMk cId="4163020763" sldId="260"/>
            <ac:spMk id="3" creationId="{86D70D2C-E637-9415-4E1F-180A9328B99E}"/>
          </ac:spMkLst>
        </pc:spChg>
        <pc:spChg chg="mod">
          <ac:chgData name="Masase Netshituka" userId="2a1c0ae9-b916-42ec-b544-3fbf1d7a1e1c" providerId="ADAL" clId="{26685A86-1E5E-480F-9966-B76ED31DF352}" dt="2025-05-28T09:27:43.495" v="4997" actId="20577"/>
          <ac:spMkLst>
            <pc:docMk/>
            <pc:sldMk cId="4163020763" sldId="260"/>
            <ac:spMk id="4" creationId="{0489A2FD-1434-EA98-F1B6-70F88B723669}"/>
          </ac:spMkLst>
        </pc:spChg>
        <pc:spChg chg="add mod">
          <ac:chgData name="Masase Netshituka" userId="2a1c0ae9-b916-42ec-b544-3fbf1d7a1e1c" providerId="ADAL" clId="{26685A86-1E5E-480F-9966-B76ED31DF352}" dt="2025-05-28T07:51:21.106" v="4666" actId="14100"/>
          <ac:spMkLst>
            <pc:docMk/>
            <pc:sldMk cId="4163020763" sldId="260"/>
            <ac:spMk id="7" creationId="{4E47CC1D-896A-9129-458D-FCCABFE6B7F9}"/>
          </ac:spMkLst>
        </pc:spChg>
        <pc:picChg chg="add mod ord">
          <ac:chgData name="Masase Netshituka" userId="2a1c0ae9-b916-42ec-b544-3fbf1d7a1e1c" providerId="ADAL" clId="{26685A86-1E5E-480F-9966-B76ED31DF352}" dt="2025-05-28T07:52:07.508" v="4672" actId="14826"/>
          <ac:picMkLst>
            <pc:docMk/>
            <pc:sldMk cId="4163020763" sldId="260"/>
            <ac:picMk id="6" creationId="{67AE2588-9DEF-EA5A-7724-2B1AF5B28002}"/>
          </ac:picMkLst>
        </pc:picChg>
      </pc:sldChg>
      <pc:sldChg chg="addSp delSp modSp new mod modNotesTx">
        <pc:chgData name="Masase Netshituka" userId="2a1c0ae9-b916-42ec-b544-3fbf1d7a1e1c" providerId="ADAL" clId="{26685A86-1E5E-480F-9966-B76ED31DF352}" dt="2025-05-28T07:59:28.296" v="4778" actId="115"/>
        <pc:sldMkLst>
          <pc:docMk/>
          <pc:sldMk cId="1862155015" sldId="261"/>
        </pc:sldMkLst>
        <pc:spChg chg="mod">
          <ac:chgData name="Masase Netshituka" userId="2a1c0ae9-b916-42ec-b544-3fbf1d7a1e1c" providerId="ADAL" clId="{26685A86-1E5E-480F-9966-B76ED31DF352}" dt="2025-05-28T07:59:28.296" v="4778" actId="115"/>
          <ac:spMkLst>
            <pc:docMk/>
            <pc:sldMk cId="1862155015" sldId="261"/>
            <ac:spMk id="2" creationId="{11E0E457-014E-4732-B208-0903B5822820}"/>
          </ac:spMkLst>
        </pc:spChg>
        <pc:spChg chg="del">
          <ac:chgData name="Masase Netshituka" userId="2a1c0ae9-b916-42ec-b544-3fbf1d7a1e1c" providerId="ADAL" clId="{26685A86-1E5E-480F-9966-B76ED31DF352}" dt="2025-05-27T16:35:52.450" v="2027"/>
          <ac:spMkLst>
            <pc:docMk/>
            <pc:sldMk cId="1862155015" sldId="261"/>
            <ac:spMk id="3" creationId="{96762A17-C794-64D8-B063-4D572D6C5C8F}"/>
          </ac:spMkLst>
        </pc:spChg>
        <pc:spChg chg="del mod">
          <ac:chgData name="Masase Netshituka" userId="2a1c0ae9-b916-42ec-b544-3fbf1d7a1e1c" providerId="ADAL" clId="{26685A86-1E5E-480F-9966-B76ED31DF352}" dt="2025-05-27T16:39:01.406" v="2037" actId="478"/>
          <ac:spMkLst>
            <pc:docMk/>
            <pc:sldMk cId="1862155015" sldId="261"/>
            <ac:spMk id="4" creationId="{275AC542-9CDA-D72E-27E6-D6B0F5EEEBD6}"/>
          </ac:spMkLst>
        </pc:spChg>
        <pc:spChg chg="add mod">
          <ac:chgData name="Masase Netshituka" userId="2a1c0ae9-b916-42ec-b544-3fbf1d7a1e1c" providerId="ADAL" clId="{26685A86-1E5E-480F-9966-B76ED31DF352}" dt="2025-05-28T07:58:03.041" v="4765" actId="1076"/>
          <ac:spMkLst>
            <pc:docMk/>
            <pc:sldMk cId="1862155015" sldId="261"/>
            <ac:spMk id="7" creationId="{B9359C9A-61F7-18C3-C78D-C6CFB66416F9}"/>
          </ac:spMkLst>
        </pc:spChg>
        <pc:spChg chg="add mod">
          <ac:chgData name="Masase Netshituka" userId="2a1c0ae9-b916-42ec-b544-3fbf1d7a1e1c" providerId="ADAL" clId="{26685A86-1E5E-480F-9966-B76ED31DF352}" dt="2025-05-28T07:58:07.748" v="4766" actId="1076"/>
          <ac:spMkLst>
            <pc:docMk/>
            <pc:sldMk cId="1862155015" sldId="261"/>
            <ac:spMk id="8" creationId="{2101997B-4FC3-98AF-7248-F084E9676515}"/>
          </ac:spMkLst>
        </pc:spChg>
        <pc:spChg chg="add mod">
          <ac:chgData name="Masase Netshituka" userId="2a1c0ae9-b916-42ec-b544-3fbf1d7a1e1c" providerId="ADAL" clId="{26685A86-1E5E-480F-9966-B76ED31DF352}" dt="2025-05-28T07:58:10.021" v="4767" actId="1076"/>
          <ac:spMkLst>
            <pc:docMk/>
            <pc:sldMk cId="1862155015" sldId="261"/>
            <ac:spMk id="9" creationId="{0C437EBD-3E4D-BCDF-CBEC-C6841AB88128}"/>
          </ac:spMkLst>
        </pc:spChg>
        <pc:spChg chg="add mod">
          <ac:chgData name="Masase Netshituka" userId="2a1c0ae9-b916-42ec-b544-3fbf1d7a1e1c" providerId="ADAL" clId="{26685A86-1E5E-480F-9966-B76ED31DF352}" dt="2025-05-28T07:56:59.249" v="4745" actId="1076"/>
          <ac:spMkLst>
            <pc:docMk/>
            <pc:sldMk cId="1862155015" sldId="261"/>
            <ac:spMk id="10" creationId="{07FFC1BB-C05C-F91E-535E-DC36E3EE0843}"/>
          </ac:spMkLst>
        </pc:spChg>
        <pc:picChg chg="add mod ord">
          <ac:chgData name="Masase Netshituka" userId="2a1c0ae9-b916-42ec-b544-3fbf1d7a1e1c" providerId="ADAL" clId="{26685A86-1E5E-480F-9966-B76ED31DF352}" dt="2025-05-28T07:58:44.196" v="4771" actId="1076"/>
          <ac:picMkLst>
            <pc:docMk/>
            <pc:sldMk cId="1862155015" sldId="261"/>
            <ac:picMk id="6" creationId="{F1C1788C-F1A0-FC39-B004-0A8977B5DFF2}"/>
          </ac:picMkLst>
        </pc:picChg>
        <pc:cxnChg chg="add mod">
          <ac:chgData name="Masase Netshituka" userId="2a1c0ae9-b916-42ec-b544-3fbf1d7a1e1c" providerId="ADAL" clId="{26685A86-1E5E-480F-9966-B76ED31DF352}" dt="2025-05-28T07:58:36.928" v="4770" actId="13822"/>
          <ac:cxnSpMkLst>
            <pc:docMk/>
            <pc:sldMk cId="1862155015" sldId="261"/>
            <ac:cxnSpMk id="12" creationId="{91CCAC65-EBC2-6D0E-818A-0BBC6CDA1D83}"/>
          </ac:cxnSpMkLst>
        </pc:cxnChg>
      </pc:sldChg>
      <pc:sldChg chg="addSp delSp modSp new mod">
        <pc:chgData name="Masase Netshituka" userId="2a1c0ae9-b916-42ec-b544-3fbf1d7a1e1c" providerId="ADAL" clId="{26685A86-1E5E-480F-9966-B76ED31DF352}" dt="2025-05-28T07:59:33.450" v="4779" actId="115"/>
        <pc:sldMkLst>
          <pc:docMk/>
          <pc:sldMk cId="3208118431" sldId="262"/>
        </pc:sldMkLst>
        <pc:spChg chg="mod">
          <ac:chgData name="Masase Netshituka" userId="2a1c0ae9-b916-42ec-b544-3fbf1d7a1e1c" providerId="ADAL" clId="{26685A86-1E5E-480F-9966-B76ED31DF352}" dt="2025-05-28T07:59:33.450" v="4779" actId="115"/>
          <ac:spMkLst>
            <pc:docMk/>
            <pc:sldMk cId="3208118431" sldId="262"/>
            <ac:spMk id="2" creationId="{F9663AA8-A048-4086-30FF-F5C3EEE67808}"/>
          </ac:spMkLst>
        </pc:spChg>
        <pc:spChg chg="del">
          <ac:chgData name="Masase Netshituka" userId="2a1c0ae9-b916-42ec-b544-3fbf1d7a1e1c" providerId="ADAL" clId="{26685A86-1E5E-480F-9966-B76ED31DF352}" dt="2025-05-27T16:58:20.740" v="2476"/>
          <ac:spMkLst>
            <pc:docMk/>
            <pc:sldMk cId="3208118431" sldId="262"/>
            <ac:spMk id="3" creationId="{522808F9-EF6E-5680-CDC0-0CC5C8323BF4}"/>
          </ac:spMkLst>
        </pc:spChg>
        <pc:spChg chg="del">
          <ac:chgData name="Masase Netshituka" userId="2a1c0ae9-b916-42ec-b544-3fbf1d7a1e1c" providerId="ADAL" clId="{26685A86-1E5E-480F-9966-B76ED31DF352}" dt="2025-05-27T16:59:01.589" v="2488"/>
          <ac:spMkLst>
            <pc:docMk/>
            <pc:sldMk cId="3208118431" sldId="262"/>
            <ac:spMk id="4" creationId="{042076CB-E6CA-BAB8-130C-DD9A676502ED}"/>
          </ac:spMkLst>
        </pc:spChg>
        <pc:spChg chg="add mod">
          <ac:chgData name="Masase Netshituka" userId="2a1c0ae9-b916-42ec-b544-3fbf1d7a1e1c" providerId="ADAL" clId="{26685A86-1E5E-480F-9966-B76ED31DF352}" dt="2025-05-27T17:59:42.038" v="4209" actId="1076"/>
          <ac:spMkLst>
            <pc:docMk/>
            <pc:sldMk cId="3208118431" sldId="262"/>
            <ac:spMk id="9" creationId="{75E52937-C67F-C64F-9E1D-C001ED34EF5D}"/>
          </ac:spMkLst>
        </pc:spChg>
        <pc:spChg chg="add mod">
          <ac:chgData name="Masase Netshituka" userId="2a1c0ae9-b916-42ec-b544-3fbf1d7a1e1c" providerId="ADAL" clId="{26685A86-1E5E-480F-9966-B76ED31DF352}" dt="2025-05-27T17:59:30.827" v="4208" actId="1076"/>
          <ac:spMkLst>
            <pc:docMk/>
            <pc:sldMk cId="3208118431" sldId="262"/>
            <ac:spMk id="10" creationId="{6854E5CF-BF93-920C-DDDB-EA82B6889DDC}"/>
          </ac:spMkLst>
        </pc:spChg>
        <pc:spChg chg="add mod">
          <ac:chgData name="Masase Netshituka" userId="2a1c0ae9-b916-42ec-b544-3fbf1d7a1e1c" providerId="ADAL" clId="{26685A86-1E5E-480F-9966-B76ED31DF352}" dt="2025-05-27T18:00:02.010" v="4212" actId="1076"/>
          <ac:spMkLst>
            <pc:docMk/>
            <pc:sldMk cId="3208118431" sldId="262"/>
            <ac:spMk id="11" creationId="{6B625473-97AF-FEC8-6800-8B977903C085}"/>
          </ac:spMkLst>
        </pc:spChg>
        <pc:picChg chg="add mod ord">
          <ac:chgData name="Masase Netshituka" userId="2a1c0ae9-b916-42ec-b544-3fbf1d7a1e1c" providerId="ADAL" clId="{26685A86-1E5E-480F-9966-B76ED31DF352}" dt="2025-05-27T17:00:08.931" v="2527" actId="1076"/>
          <ac:picMkLst>
            <pc:docMk/>
            <pc:sldMk cId="3208118431" sldId="262"/>
            <ac:picMk id="6" creationId="{108693C2-EBDF-463C-EFBD-AF86CD126C6D}"/>
          </ac:picMkLst>
        </pc:picChg>
        <pc:picChg chg="add mod ord">
          <ac:chgData name="Masase Netshituka" userId="2a1c0ae9-b916-42ec-b544-3fbf1d7a1e1c" providerId="ADAL" clId="{26685A86-1E5E-480F-9966-B76ED31DF352}" dt="2025-05-27T16:59:47.021" v="2500" actId="1076"/>
          <ac:picMkLst>
            <pc:docMk/>
            <pc:sldMk cId="3208118431" sldId="262"/>
            <ac:picMk id="8" creationId="{64BEC2BF-B3EF-F45C-FF3B-A189339AAB14}"/>
          </ac:picMkLst>
        </pc:picChg>
      </pc:sldChg>
      <pc:sldChg chg="addSp delSp modSp new mod setBg modNotesTx">
        <pc:chgData name="Masase Netshituka" userId="2a1c0ae9-b916-42ec-b544-3fbf1d7a1e1c" providerId="ADAL" clId="{26685A86-1E5E-480F-9966-B76ED31DF352}" dt="2025-05-28T09:27:24.274" v="4982" actId="20577"/>
        <pc:sldMkLst>
          <pc:docMk/>
          <pc:sldMk cId="3263162051" sldId="263"/>
        </pc:sldMkLst>
        <pc:spChg chg="mod">
          <ac:chgData name="Masase Netshituka" userId="2a1c0ae9-b916-42ec-b544-3fbf1d7a1e1c" providerId="ADAL" clId="{26685A86-1E5E-480F-9966-B76ED31DF352}" dt="2025-05-28T08:02:32.701" v="4833" actId="115"/>
          <ac:spMkLst>
            <pc:docMk/>
            <pc:sldMk cId="3263162051" sldId="263"/>
            <ac:spMk id="2" creationId="{FC5CE1CA-4794-C320-FB0F-5C243FC5CE99}"/>
          </ac:spMkLst>
        </pc:spChg>
        <pc:spChg chg="del mod">
          <ac:chgData name="Masase Netshituka" userId="2a1c0ae9-b916-42ec-b544-3fbf1d7a1e1c" providerId="ADAL" clId="{26685A86-1E5E-480F-9966-B76ED31DF352}" dt="2025-05-27T16:56:35.491" v="2463"/>
          <ac:spMkLst>
            <pc:docMk/>
            <pc:sldMk cId="3263162051" sldId="263"/>
            <ac:spMk id="3" creationId="{0B5273E8-2120-C73E-F1A3-4E508CE595AF}"/>
          </ac:spMkLst>
        </pc:spChg>
        <pc:spChg chg="del">
          <ac:chgData name="Masase Netshituka" userId="2a1c0ae9-b916-42ec-b544-3fbf1d7a1e1c" providerId="ADAL" clId="{26685A86-1E5E-480F-9966-B76ED31DF352}" dt="2025-05-27T16:52:57.748" v="2457"/>
          <ac:spMkLst>
            <pc:docMk/>
            <pc:sldMk cId="3263162051" sldId="263"/>
            <ac:spMk id="4" creationId="{BBD2F417-570D-B48D-7EED-6B6082011D53}"/>
          </ac:spMkLst>
        </pc:spChg>
        <pc:spChg chg="add del mod">
          <ac:chgData name="Masase Netshituka" userId="2a1c0ae9-b916-42ec-b544-3fbf1d7a1e1c" providerId="ADAL" clId="{26685A86-1E5E-480F-9966-B76ED31DF352}" dt="2025-05-27T16:57:15.027" v="2468"/>
          <ac:spMkLst>
            <pc:docMk/>
            <pc:sldMk cId="3263162051" sldId="263"/>
            <ac:spMk id="8" creationId="{23D0906E-B696-8C4A-4EDB-1282F60E2F94}"/>
          </ac:spMkLst>
        </pc:spChg>
        <pc:spChg chg="add mod">
          <ac:chgData name="Masase Netshituka" userId="2a1c0ae9-b916-42ec-b544-3fbf1d7a1e1c" providerId="ADAL" clId="{26685A86-1E5E-480F-9966-B76ED31DF352}" dt="2025-05-28T09:27:24.274" v="4982" actId="20577"/>
          <ac:spMkLst>
            <pc:docMk/>
            <pc:sldMk cId="3263162051" sldId="263"/>
            <ac:spMk id="14" creationId="{3E4E8688-9091-469D-8CDF-59F051D22E06}"/>
          </ac:spMkLst>
        </pc:spChg>
        <pc:spChg chg="add del">
          <ac:chgData name="Masase Netshituka" userId="2a1c0ae9-b916-42ec-b544-3fbf1d7a1e1c" providerId="ADAL" clId="{26685A86-1E5E-480F-9966-B76ED31DF352}" dt="2025-05-27T17:07:43.467" v="2686" actId="26606"/>
          <ac:spMkLst>
            <pc:docMk/>
            <pc:sldMk cId="3263162051" sldId="263"/>
            <ac:spMk id="15" creationId="{774A975B-A886-5202-0489-6965514A0D14}"/>
          </ac:spMkLst>
        </pc:spChg>
        <pc:spChg chg="add del">
          <ac:chgData name="Masase Netshituka" userId="2a1c0ae9-b916-42ec-b544-3fbf1d7a1e1c" providerId="ADAL" clId="{26685A86-1E5E-480F-9966-B76ED31DF352}" dt="2025-05-27T17:07:43.467" v="2686" actId="26606"/>
          <ac:spMkLst>
            <pc:docMk/>
            <pc:sldMk cId="3263162051" sldId="263"/>
            <ac:spMk id="17" creationId="{9E10BDB4-64F2-477D-A03B-9F8352D5E02E}"/>
          </ac:spMkLst>
        </pc:spChg>
        <pc:spChg chg="add del">
          <ac:chgData name="Masase Netshituka" userId="2a1c0ae9-b916-42ec-b544-3fbf1d7a1e1c" providerId="ADAL" clId="{26685A86-1E5E-480F-9966-B76ED31DF352}" dt="2025-05-27T17:07:43.467" v="2686" actId="26606"/>
          <ac:spMkLst>
            <pc:docMk/>
            <pc:sldMk cId="3263162051" sldId="263"/>
            <ac:spMk id="19" creationId="{887F59F2-5FBC-40CD-AD35-376AECE49EA6}"/>
          </ac:spMkLst>
        </pc:spChg>
        <pc:spChg chg="add del mod">
          <ac:chgData name="Masase Netshituka" userId="2a1c0ae9-b916-42ec-b544-3fbf1d7a1e1c" providerId="ADAL" clId="{26685A86-1E5E-480F-9966-B76ED31DF352}" dt="2025-05-28T08:02:01.814" v="4810"/>
          <ac:spMkLst>
            <pc:docMk/>
            <pc:sldMk cId="3263162051" sldId="263"/>
            <ac:spMk id="20" creationId="{DB7031A5-16CE-84C0-4AD6-2757108626F7}"/>
          </ac:spMkLst>
        </pc:spChg>
        <pc:spChg chg="add del">
          <ac:chgData name="Masase Netshituka" userId="2a1c0ae9-b916-42ec-b544-3fbf1d7a1e1c" providerId="ADAL" clId="{26685A86-1E5E-480F-9966-B76ED31DF352}" dt="2025-05-27T17:07:43.467" v="2686" actId="26606"/>
          <ac:spMkLst>
            <pc:docMk/>
            <pc:sldMk cId="3263162051" sldId="263"/>
            <ac:spMk id="21" creationId="{7271C494-8107-3D61-D611-4FBC7C22A2B8}"/>
          </ac:spMkLst>
        </pc:spChg>
        <pc:spChg chg="add mod">
          <ac:chgData name="Masase Netshituka" userId="2a1c0ae9-b916-42ec-b544-3fbf1d7a1e1c" providerId="ADAL" clId="{26685A86-1E5E-480F-9966-B76ED31DF352}" dt="2025-05-28T08:01:55.013" v="4808" actId="113"/>
          <ac:spMkLst>
            <pc:docMk/>
            <pc:sldMk cId="3263162051" sldId="263"/>
            <ac:spMk id="22" creationId="{533DCEE1-58D2-7CEC-231B-0AC0E468F503}"/>
          </ac:spMkLst>
        </pc:spChg>
        <pc:spChg chg="add mod">
          <ac:chgData name="Masase Netshituka" userId="2a1c0ae9-b916-42ec-b544-3fbf1d7a1e1c" providerId="ADAL" clId="{26685A86-1E5E-480F-9966-B76ED31DF352}" dt="2025-05-28T08:02:19.799" v="4832" actId="20577"/>
          <ac:spMkLst>
            <pc:docMk/>
            <pc:sldMk cId="3263162051" sldId="263"/>
            <ac:spMk id="23" creationId="{2D42B2C6-7931-9D42-378D-BCD987037071}"/>
          </ac:spMkLst>
        </pc:spChg>
        <pc:spChg chg="add">
          <ac:chgData name="Masase Netshituka" userId="2a1c0ae9-b916-42ec-b544-3fbf1d7a1e1c" providerId="ADAL" clId="{26685A86-1E5E-480F-9966-B76ED31DF352}" dt="2025-05-27T17:07:43.467" v="2686" actId="26606"/>
          <ac:spMkLst>
            <pc:docMk/>
            <pc:sldMk cId="3263162051" sldId="263"/>
            <ac:spMk id="26" creationId="{774A975B-A886-5202-0489-6965514A0D14}"/>
          </ac:spMkLst>
        </pc:spChg>
        <pc:spChg chg="add">
          <ac:chgData name="Masase Netshituka" userId="2a1c0ae9-b916-42ec-b544-3fbf1d7a1e1c" providerId="ADAL" clId="{26685A86-1E5E-480F-9966-B76ED31DF352}" dt="2025-05-27T17:07:43.467" v="2686" actId="26606"/>
          <ac:spMkLst>
            <pc:docMk/>
            <pc:sldMk cId="3263162051" sldId="263"/>
            <ac:spMk id="28" creationId="{4065D9BE-A58D-6E8A-D4A2-5056F3C5E9CA}"/>
          </ac:spMkLst>
        </pc:spChg>
        <pc:spChg chg="add">
          <ac:chgData name="Masase Netshituka" userId="2a1c0ae9-b916-42ec-b544-3fbf1d7a1e1c" providerId="ADAL" clId="{26685A86-1E5E-480F-9966-B76ED31DF352}" dt="2025-05-27T17:07:43.467" v="2686" actId="26606"/>
          <ac:spMkLst>
            <pc:docMk/>
            <pc:sldMk cId="3263162051" sldId="263"/>
            <ac:spMk id="30" creationId="{A745E793-BC99-8991-71CD-53FFBB6A8F69}"/>
          </ac:spMkLst>
        </pc:spChg>
        <pc:picChg chg="add del mod">
          <ac:chgData name="Masase Netshituka" userId="2a1c0ae9-b916-42ec-b544-3fbf1d7a1e1c" providerId="ADAL" clId="{26685A86-1E5E-480F-9966-B76ED31DF352}" dt="2025-05-27T16:53:09.454" v="2461" actId="478"/>
          <ac:picMkLst>
            <pc:docMk/>
            <pc:sldMk cId="3263162051" sldId="263"/>
            <ac:picMk id="6" creationId="{46BA4B87-58D6-B0FB-B372-56DC285C74A7}"/>
          </ac:picMkLst>
        </pc:picChg>
        <pc:picChg chg="add mod ord">
          <ac:chgData name="Masase Netshituka" userId="2a1c0ae9-b916-42ec-b544-3fbf1d7a1e1c" providerId="ADAL" clId="{26685A86-1E5E-480F-9966-B76ED31DF352}" dt="2025-05-28T08:02:04.020" v="4811" actId="1076"/>
          <ac:picMkLst>
            <pc:docMk/>
            <pc:sldMk cId="3263162051" sldId="263"/>
            <ac:picMk id="10" creationId="{D51B7E9C-E988-2CA4-64B6-BDA6EFEC7894}"/>
          </ac:picMkLst>
        </pc:picChg>
        <pc:picChg chg="add del mod">
          <ac:chgData name="Masase Netshituka" userId="2a1c0ae9-b916-42ec-b544-3fbf1d7a1e1c" providerId="ADAL" clId="{26685A86-1E5E-480F-9966-B76ED31DF352}" dt="2025-05-27T16:57:21.378" v="2472" actId="478"/>
          <ac:picMkLst>
            <pc:docMk/>
            <pc:sldMk cId="3263162051" sldId="263"/>
            <ac:picMk id="12" creationId="{94848378-65AE-2247-05E2-63F2EE0CB079}"/>
          </ac:picMkLst>
        </pc:picChg>
        <pc:picChg chg="add mod">
          <ac:chgData name="Masase Netshituka" userId="2a1c0ae9-b916-42ec-b544-3fbf1d7a1e1c" providerId="ADAL" clId="{26685A86-1E5E-480F-9966-B76ED31DF352}" dt="2025-05-28T08:01:20.716" v="4790" actId="1076"/>
          <ac:picMkLst>
            <pc:docMk/>
            <pc:sldMk cId="3263162051" sldId="263"/>
            <ac:picMk id="18" creationId="{6271B21A-9896-9D00-9E1B-C73B0566921F}"/>
          </ac:picMkLst>
        </pc:picChg>
      </pc:sldChg>
      <pc:sldChg chg="addSp delSp modSp new mod setBg">
        <pc:chgData name="Masase Netshituka" userId="2a1c0ae9-b916-42ec-b544-3fbf1d7a1e1c" providerId="ADAL" clId="{26685A86-1E5E-480F-9966-B76ED31DF352}" dt="2025-05-28T09:11:01.733" v="4912" actId="20577"/>
        <pc:sldMkLst>
          <pc:docMk/>
          <pc:sldMk cId="2781301044" sldId="264"/>
        </pc:sldMkLst>
        <pc:spChg chg="mod">
          <ac:chgData name="Masase Netshituka" userId="2a1c0ae9-b916-42ec-b544-3fbf1d7a1e1c" providerId="ADAL" clId="{26685A86-1E5E-480F-9966-B76ED31DF352}" dt="2025-05-28T08:02:41.707" v="4835" actId="115"/>
          <ac:spMkLst>
            <pc:docMk/>
            <pc:sldMk cId="2781301044" sldId="264"/>
            <ac:spMk id="2" creationId="{2A70B727-37A2-B285-4224-22BFC1234B86}"/>
          </ac:spMkLst>
        </pc:spChg>
        <pc:spChg chg="del">
          <ac:chgData name="Masase Netshituka" userId="2a1c0ae9-b916-42ec-b544-3fbf1d7a1e1c" providerId="ADAL" clId="{26685A86-1E5E-480F-9966-B76ED31DF352}" dt="2025-05-27T17:26:03.724" v="3220"/>
          <ac:spMkLst>
            <pc:docMk/>
            <pc:sldMk cId="2781301044" sldId="264"/>
            <ac:spMk id="3" creationId="{8979746A-7786-120B-7BBD-701DB34CCB0E}"/>
          </ac:spMkLst>
        </pc:spChg>
        <pc:spChg chg="mod">
          <ac:chgData name="Masase Netshituka" userId="2a1c0ae9-b916-42ec-b544-3fbf1d7a1e1c" providerId="ADAL" clId="{26685A86-1E5E-480F-9966-B76ED31DF352}" dt="2025-05-27T17:39:55.534" v="3789" actId="14100"/>
          <ac:spMkLst>
            <pc:docMk/>
            <pc:sldMk cId="2781301044" sldId="264"/>
            <ac:spMk id="4" creationId="{0E173F05-302D-AC70-FD38-636F654D9818}"/>
          </ac:spMkLst>
        </pc:spChg>
        <pc:spChg chg="add mod">
          <ac:chgData name="Masase Netshituka" userId="2a1c0ae9-b916-42ec-b544-3fbf1d7a1e1c" providerId="ADAL" clId="{26685A86-1E5E-480F-9966-B76ED31DF352}" dt="2025-05-28T08:02:39.627" v="4834" actId="115"/>
          <ac:spMkLst>
            <pc:docMk/>
            <pc:sldMk cId="2781301044" sldId="264"/>
            <ac:spMk id="7" creationId="{59F920B8-763A-34E9-2F86-0F66301520AA}"/>
          </ac:spMkLst>
        </pc:spChg>
        <pc:spChg chg="add mod">
          <ac:chgData name="Masase Netshituka" userId="2a1c0ae9-b916-42ec-b544-3fbf1d7a1e1c" providerId="ADAL" clId="{26685A86-1E5E-480F-9966-B76ED31DF352}" dt="2025-05-28T09:11:01.733" v="4912" actId="20577"/>
          <ac:spMkLst>
            <pc:docMk/>
            <pc:sldMk cId="2781301044" sldId="264"/>
            <ac:spMk id="8" creationId="{4AFD22EB-1170-93D7-BCAA-D0FC27671FDA}"/>
          </ac:spMkLst>
        </pc:spChg>
        <pc:spChg chg="add">
          <ac:chgData name="Masase Netshituka" userId="2a1c0ae9-b916-42ec-b544-3fbf1d7a1e1c" providerId="ADAL" clId="{26685A86-1E5E-480F-9966-B76ED31DF352}" dt="2025-05-27T17:26:27.048" v="3223" actId="26606"/>
          <ac:spMkLst>
            <pc:docMk/>
            <pc:sldMk cId="2781301044" sldId="264"/>
            <ac:spMk id="11" creationId="{774A975B-A886-5202-0489-6965514A0D14}"/>
          </ac:spMkLst>
        </pc:spChg>
        <pc:spChg chg="add">
          <ac:chgData name="Masase Netshituka" userId="2a1c0ae9-b916-42ec-b544-3fbf1d7a1e1c" providerId="ADAL" clId="{26685A86-1E5E-480F-9966-B76ED31DF352}" dt="2025-05-27T17:26:27.048" v="3223" actId="26606"/>
          <ac:spMkLst>
            <pc:docMk/>
            <pc:sldMk cId="2781301044" sldId="264"/>
            <ac:spMk id="13" creationId="{175EAFFD-4A47-DD53-4F76-BD457E18BF1F}"/>
          </ac:spMkLst>
        </pc:spChg>
        <pc:spChg chg="add">
          <ac:chgData name="Masase Netshituka" userId="2a1c0ae9-b916-42ec-b544-3fbf1d7a1e1c" providerId="ADAL" clId="{26685A86-1E5E-480F-9966-B76ED31DF352}" dt="2025-05-27T17:26:27.048" v="3223" actId="26606"/>
          <ac:spMkLst>
            <pc:docMk/>
            <pc:sldMk cId="2781301044" sldId="264"/>
            <ac:spMk id="15" creationId="{7CC1FECC-9CA4-341C-7E20-4728C5147389}"/>
          </ac:spMkLst>
        </pc:spChg>
        <pc:picChg chg="add mod ord">
          <ac:chgData name="Masase Netshituka" userId="2a1c0ae9-b916-42ec-b544-3fbf1d7a1e1c" providerId="ADAL" clId="{26685A86-1E5E-480F-9966-B76ED31DF352}" dt="2025-05-27T17:39:50.635" v="3787" actId="14100"/>
          <ac:picMkLst>
            <pc:docMk/>
            <pc:sldMk cId="2781301044" sldId="264"/>
            <ac:picMk id="6" creationId="{EC2BE89F-330D-E9CE-A3AE-5FF3328C8C34}"/>
          </ac:picMkLst>
        </pc:picChg>
      </pc:sldChg>
      <pc:sldChg chg="delSp modSp new mod">
        <pc:chgData name="Masase Netshituka" userId="2a1c0ae9-b916-42ec-b544-3fbf1d7a1e1c" providerId="ADAL" clId="{26685A86-1E5E-480F-9966-B76ED31DF352}" dt="2025-05-27T17:35:57.364" v="3631" actId="1076"/>
        <pc:sldMkLst>
          <pc:docMk/>
          <pc:sldMk cId="3075002454" sldId="265"/>
        </pc:sldMkLst>
        <pc:spChg chg="mod">
          <ac:chgData name="Masase Netshituka" userId="2a1c0ae9-b916-42ec-b544-3fbf1d7a1e1c" providerId="ADAL" clId="{26685A86-1E5E-480F-9966-B76ED31DF352}" dt="2025-05-27T17:35:57.364" v="3631" actId="1076"/>
          <ac:spMkLst>
            <pc:docMk/>
            <pc:sldMk cId="3075002454" sldId="265"/>
            <ac:spMk id="2" creationId="{08D2C92E-4923-167C-B3A3-CAEDC98DD908}"/>
          </ac:spMkLst>
        </pc:spChg>
        <pc:spChg chg="del">
          <ac:chgData name="Masase Netshituka" userId="2a1c0ae9-b916-42ec-b544-3fbf1d7a1e1c" providerId="ADAL" clId="{26685A86-1E5E-480F-9966-B76ED31DF352}" dt="2025-05-27T17:35:34.949" v="3617" actId="478"/>
          <ac:spMkLst>
            <pc:docMk/>
            <pc:sldMk cId="3075002454" sldId="265"/>
            <ac:spMk id="3" creationId="{F9958337-72A3-0336-E106-CC0BE16A3825}"/>
          </ac:spMkLst>
        </pc:spChg>
        <pc:spChg chg="del">
          <ac:chgData name="Masase Netshituka" userId="2a1c0ae9-b916-42ec-b544-3fbf1d7a1e1c" providerId="ADAL" clId="{26685A86-1E5E-480F-9966-B76ED31DF352}" dt="2025-05-27T17:35:38.195" v="3618" actId="478"/>
          <ac:spMkLst>
            <pc:docMk/>
            <pc:sldMk cId="3075002454" sldId="265"/>
            <ac:spMk id="4" creationId="{BE748BDF-EE0E-F652-322D-EAAA9F6B9870}"/>
          </ac:spMkLst>
        </pc:spChg>
      </pc:sldChg>
      <pc:sldChg chg="new del">
        <pc:chgData name="Masase Netshituka" userId="2a1c0ae9-b916-42ec-b544-3fbf1d7a1e1c" providerId="ADAL" clId="{26685A86-1E5E-480F-9966-B76ED31DF352}" dt="2025-05-27T17:41:11.202" v="3805" actId="2696"/>
        <pc:sldMkLst>
          <pc:docMk/>
          <pc:sldMk cId="990877551" sldId="266"/>
        </pc:sldMkLst>
      </pc:sldChg>
      <pc:sldChg chg="addSp delSp modSp add mod">
        <pc:chgData name="Masase Netshituka" userId="2a1c0ae9-b916-42ec-b544-3fbf1d7a1e1c" providerId="ADAL" clId="{26685A86-1E5E-480F-9966-B76ED31DF352}" dt="2025-05-28T09:26:48.324" v="4950" actId="1076"/>
        <pc:sldMkLst>
          <pc:docMk/>
          <pc:sldMk cId="2446902016" sldId="266"/>
        </pc:sldMkLst>
        <pc:spChg chg="del">
          <ac:chgData name="Masase Netshituka" userId="2a1c0ae9-b916-42ec-b544-3fbf1d7a1e1c" providerId="ADAL" clId="{26685A86-1E5E-480F-9966-B76ED31DF352}" dt="2025-05-28T08:00:58.524" v="4786" actId="478"/>
          <ac:spMkLst>
            <pc:docMk/>
            <pc:sldMk cId="2446902016" sldId="266"/>
            <ac:spMk id="2" creationId="{DC1A19D8-65A3-0FD4-A736-D37C6DE4F2F9}"/>
          </ac:spMkLst>
        </pc:spChg>
        <pc:spChg chg="add del mod">
          <ac:chgData name="Masase Netshituka" userId="2a1c0ae9-b916-42ec-b544-3fbf1d7a1e1c" providerId="ADAL" clId="{26685A86-1E5E-480F-9966-B76ED31DF352}" dt="2025-05-28T08:01:00.683" v="4787" actId="478"/>
          <ac:spMkLst>
            <pc:docMk/>
            <pc:sldMk cId="2446902016" sldId="266"/>
            <ac:spMk id="4" creationId="{E73E1F66-85B0-C174-3C0A-7E9DBD458203}"/>
          </ac:spMkLst>
        </pc:spChg>
        <pc:spChg chg="del">
          <ac:chgData name="Masase Netshituka" userId="2a1c0ae9-b916-42ec-b544-3fbf1d7a1e1c" providerId="ADAL" clId="{26685A86-1E5E-480F-9966-B76ED31DF352}" dt="2025-05-28T08:00:53.406" v="4784" actId="478"/>
          <ac:spMkLst>
            <pc:docMk/>
            <pc:sldMk cId="2446902016" sldId="266"/>
            <ac:spMk id="9" creationId="{18CA2886-9D6F-C9D6-4EB6-198C2890D49A}"/>
          </ac:spMkLst>
        </pc:spChg>
        <pc:spChg chg="del mod">
          <ac:chgData name="Masase Netshituka" userId="2a1c0ae9-b916-42ec-b544-3fbf1d7a1e1c" providerId="ADAL" clId="{26685A86-1E5E-480F-9966-B76ED31DF352}" dt="2025-05-28T08:00:51.963" v="4783" actId="478"/>
          <ac:spMkLst>
            <pc:docMk/>
            <pc:sldMk cId="2446902016" sldId="266"/>
            <ac:spMk id="10" creationId="{7C7EAA12-9383-10E4-3B5E-059279FB0122}"/>
          </ac:spMkLst>
        </pc:spChg>
        <pc:spChg chg="del">
          <ac:chgData name="Masase Netshituka" userId="2a1c0ae9-b916-42ec-b544-3fbf1d7a1e1c" providerId="ADAL" clId="{26685A86-1E5E-480F-9966-B76ED31DF352}" dt="2025-05-28T08:00:55.548" v="4785" actId="478"/>
          <ac:spMkLst>
            <pc:docMk/>
            <pc:sldMk cId="2446902016" sldId="266"/>
            <ac:spMk id="11" creationId="{BEA9D9DC-A320-56FC-AD1C-F9C0E08A2546}"/>
          </ac:spMkLst>
        </pc:spChg>
        <pc:picChg chg="mod">
          <ac:chgData name="Masase Netshituka" userId="2a1c0ae9-b916-42ec-b544-3fbf1d7a1e1c" providerId="ADAL" clId="{26685A86-1E5E-480F-9966-B76ED31DF352}" dt="2025-05-28T09:26:48.324" v="4950" actId="1076"/>
          <ac:picMkLst>
            <pc:docMk/>
            <pc:sldMk cId="2446902016" sldId="266"/>
            <ac:picMk id="6" creationId="{6987BE1B-5311-7986-DC22-13319497CD0F}"/>
          </ac:picMkLst>
        </pc:picChg>
        <pc:picChg chg="mod">
          <ac:chgData name="Masase Netshituka" userId="2a1c0ae9-b916-42ec-b544-3fbf1d7a1e1c" providerId="ADAL" clId="{26685A86-1E5E-480F-9966-B76ED31DF352}" dt="2025-05-28T09:26:41.574" v="4949" actId="1076"/>
          <ac:picMkLst>
            <pc:docMk/>
            <pc:sldMk cId="2446902016" sldId="266"/>
            <ac:picMk id="8" creationId="{28AD0274-5C2E-22F3-C5FD-F8673834C682}"/>
          </ac:picMkLst>
        </pc:picChg>
      </pc:sldChg>
      <pc:sldMasterChg chg="setBg modSldLayout">
        <pc:chgData name="Masase Netshituka" userId="2a1c0ae9-b916-42ec-b544-3fbf1d7a1e1c" providerId="ADAL" clId="{26685A86-1E5E-480F-9966-B76ED31DF352}" dt="2025-05-27T15:48:18.693" v="1285"/>
        <pc:sldMasterMkLst>
          <pc:docMk/>
          <pc:sldMasterMk cId="2101656744" sldId="2147483687"/>
        </pc:sldMasterMkLst>
        <pc:sldLayoutChg chg="setBg">
          <pc:chgData name="Masase Netshituka" userId="2a1c0ae9-b916-42ec-b544-3fbf1d7a1e1c" providerId="ADAL" clId="{26685A86-1E5E-480F-9966-B76ED31DF352}" dt="2025-05-27T15:48:18.693" v="1285"/>
          <pc:sldLayoutMkLst>
            <pc:docMk/>
            <pc:sldMasterMk cId="2101656744" sldId="2147483687"/>
            <pc:sldLayoutMk cId="712505322" sldId="2147483688"/>
          </pc:sldLayoutMkLst>
        </pc:sldLayoutChg>
        <pc:sldLayoutChg chg="setBg">
          <pc:chgData name="Masase Netshituka" userId="2a1c0ae9-b916-42ec-b544-3fbf1d7a1e1c" providerId="ADAL" clId="{26685A86-1E5E-480F-9966-B76ED31DF352}" dt="2025-05-27T15:48:18.693" v="1285"/>
          <pc:sldLayoutMkLst>
            <pc:docMk/>
            <pc:sldMasterMk cId="2101656744" sldId="2147483687"/>
            <pc:sldLayoutMk cId="3609949585" sldId="2147483689"/>
          </pc:sldLayoutMkLst>
        </pc:sldLayoutChg>
        <pc:sldLayoutChg chg="setBg">
          <pc:chgData name="Masase Netshituka" userId="2a1c0ae9-b916-42ec-b544-3fbf1d7a1e1c" providerId="ADAL" clId="{26685A86-1E5E-480F-9966-B76ED31DF352}" dt="2025-05-27T15:48:18.693" v="1285"/>
          <pc:sldLayoutMkLst>
            <pc:docMk/>
            <pc:sldMasterMk cId="2101656744" sldId="2147483687"/>
            <pc:sldLayoutMk cId="3053918886" sldId="2147483690"/>
          </pc:sldLayoutMkLst>
        </pc:sldLayoutChg>
        <pc:sldLayoutChg chg="setBg">
          <pc:chgData name="Masase Netshituka" userId="2a1c0ae9-b916-42ec-b544-3fbf1d7a1e1c" providerId="ADAL" clId="{26685A86-1E5E-480F-9966-B76ED31DF352}" dt="2025-05-27T15:48:18.693" v="1285"/>
          <pc:sldLayoutMkLst>
            <pc:docMk/>
            <pc:sldMasterMk cId="2101656744" sldId="2147483687"/>
            <pc:sldLayoutMk cId="274986354" sldId="2147483691"/>
          </pc:sldLayoutMkLst>
        </pc:sldLayoutChg>
        <pc:sldLayoutChg chg="setBg">
          <pc:chgData name="Masase Netshituka" userId="2a1c0ae9-b916-42ec-b544-3fbf1d7a1e1c" providerId="ADAL" clId="{26685A86-1E5E-480F-9966-B76ED31DF352}" dt="2025-05-27T15:48:18.693" v="1285"/>
          <pc:sldLayoutMkLst>
            <pc:docMk/>
            <pc:sldMasterMk cId="2101656744" sldId="2147483687"/>
            <pc:sldLayoutMk cId="2010889360" sldId="2147483692"/>
          </pc:sldLayoutMkLst>
        </pc:sldLayoutChg>
        <pc:sldLayoutChg chg="setBg">
          <pc:chgData name="Masase Netshituka" userId="2a1c0ae9-b916-42ec-b544-3fbf1d7a1e1c" providerId="ADAL" clId="{26685A86-1E5E-480F-9966-B76ED31DF352}" dt="2025-05-27T15:48:18.693" v="1285"/>
          <pc:sldLayoutMkLst>
            <pc:docMk/>
            <pc:sldMasterMk cId="2101656744" sldId="2147483687"/>
            <pc:sldLayoutMk cId="643870494" sldId="2147483693"/>
          </pc:sldLayoutMkLst>
        </pc:sldLayoutChg>
        <pc:sldLayoutChg chg="setBg">
          <pc:chgData name="Masase Netshituka" userId="2a1c0ae9-b916-42ec-b544-3fbf1d7a1e1c" providerId="ADAL" clId="{26685A86-1E5E-480F-9966-B76ED31DF352}" dt="2025-05-27T15:48:18.693" v="1285"/>
          <pc:sldLayoutMkLst>
            <pc:docMk/>
            <pc:sldMasterMk cId="2101656744" sldId="2147483687"/>
            <pc:sldLayoutMk cId="2852496231" sldId="2147483694"/>
          </pc:sldLayoutMkLst>
        </pc:sldLayoutChg>
        <pc:sldLayoutChg chg="setBg">
          <pc:chgData name="Masase Netshituka" userId="2a1c0ae9-b916-42ec-b544-3fbf1d7a1e1c" providerId="ADAL" clId="{26685A86-1E5E-480F-9966-B76ED31DF352}" dt="2025-05-27T15:48:18.693" v="1285"/>
          <pc:sldLayoutMkLst>
            <pc:docMk/>
            <pc:sldMasterMk cId="2101656744" sldId="2147483687"/>
            <pc:sldLayoutMk cId="792216257" sldId="2147483695"/>
          </pc:sldLayoutMkLst>
        </pc:sldLayoutChg>
        <pc:sldLayoutChg chg="setBg">
          <pc:chgData name="Masase Netshituka" userId="2a1c0ae9-b916-42ec-b544-3fbf1d7a1e1c" providerId="ADAL" clId="{26685A86-1E5E-480F-9966-B76ED31DF352}" dt="2025-05-27T15:48:18.693" v="1285"/>
          <pc:sldLayoutMkLst>
            <pc:docMk/>
            <pc:sldMasterMk cId="2101656744" sldId="2147483687"/>
            <pc:sldLayoutMk cId="221402688" sldId="2147483696"/>
          </pc:sldLayoutMkLst>
        </pc:sldLayoutChg>
        <pc:sldLayoutChg chg="setBg">
          <pc:chgData name="Masase Netshituka" userId="2a1c0ae9-b916-42ec-b544-3fbf1d7a1e1c" providerId="ADAL" clId="{26685A86-1E5E-480F-9966-B76ED31DF352}" dt="2025-05-27T15:48:18.693" v="1285"/>
          <pc:sldLayoutMkLst>
            <pc:docMk/>
            <pc:sldMasterMk cId="2101656744" sldId="2147483687"/>
            <pc:sldLayoutMk cId="1302683538" sldId="2147483697"/>
          </pc:sldLayoutMkLst>
        </pc:sldLayoutChg>
        <pc:sldLayoutChg chg="setBg">
          <pc:chgData name="Masase Netshituka" userId="2a1c0ae9-b916-42ec-b544-3fbf1d7a1e1c" providerId="ADAL" clId="{26685A86-1E5E-480F-9966-B76ED31DF352}" dt="2025-05-27T15:48:18.693" v="1285"/>
          <pc:sldLayoutMkLst>
            <pc:docMk/>
            <pc:sldMasterMk cId="2101656744" sldId="2147483687"/>
            <pc:sldLayoutMk cId="4030853497" sldId="214748369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C16D-C588-4FF7-AEA4-FDBC5D8E49B8}" type="datetimeFigureOut">
              <a:rPr lang="en-ZA" smtClean="0"/>
              <a:t>2025/05/27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71156-DF0A-443E-9B53-09CAD52EA12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129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Less text</a:t>
            </a:r>
            <a:br>
              <a:rPr lang="en-ZA" dirty="0"/>
            </a:b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71156-DF0A-443E-9B53-09CAD52EA12C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987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Advanced driver assistance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71156-DF0A-443E-9B53-09CAD52EA12C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336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Mention that feedback torque was not implemented</a:t>
            </a:r>
            <a:br>
              <a:rPr lang="en-ZA" dirty="0"/>
            </a:br>
            <a:r>
              <a:rPr lang="en-ZA" dirty="0"/>
              <a:t>Add SW as actual image, not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71156-DF0A-443E-9B53-09CAD52EA12C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05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Bring image to the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71156-DF0A-443E-9B53-09CAD52EA12C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2049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Put heading for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71156-DF0A-443E-9B53-09CAD52EA12C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602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8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5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4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1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7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5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1F1C8-78B6-08AD-87A0-FCC471A4ABF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4" b="18791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82ABD-FA53-47D1-ADBA-162F0CE93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895630" cy="4114293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ZA" sz="6000" dirty="0">
                <a:solidFill>
                  <a:schemeClr val="bg1"/>
                </a:solidFill>
                <a:latin typeface="Aptos Black" panose="020F0502020204030204" pitchFamily="34" charset="0"/>
              </a:rPr>
              <a:t>Development of a Steer-by-Wire demonstration facility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70CBF-A615-0E56-C0CA-8537BDB0C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970" y="4749150"/>
            <a:ext cx="5679730" cy="1724029"/>
          </a:xfrm>
        </p:spPr>
        <p:txBody>
          <a:bodyPr anchor="t">
            <a:normAutofit/>
          </a:bodyPr>
          <a:lstStyle/>
          <a:p>
            <a:r>
              <a:rPr lang="en-ZA" sz="2400" dirty="0">
                <a:solidFill>
                  <a:schemeClr val="bg1"/>
                </a:solidFill>
                <a:latin typeface="Arial Black" panose="020B0A04020102020204" pitchFamily="34" charset="0"/>
              </a:rPr>
              <a:t>Researcher: Masase Netshituka</a:t>
            </a:r>
            <a:br>
              <a:rPr lang="en-ZA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ZA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ZA" sz="2400" dirty="0">
                <a:solidFill>
                  <a:schemeClr val="bg1"/>
                </a:solidFill>
                <a:latin typeface="Arial Black" panose="020B0A04020102020204" pitchFamily="34" charset="0"/>
              </a:rPr>
              <a:t>Supervisor: Prof. Azeem Khan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3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0B727-37A2-B285-4224-22BFC123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3405821"/>
            <a:ext cx="5461152" cy="7037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u="sng" dirty="0"/>
              <a:t>Recommendations</a:t>
            </a:r>
            <a:endParaRPr lang="en-US" sz="40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73F05-302D-AC70-FD38-636F654D9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68" y="1558659"/>
            <a:ext cx="10861331" cy="179473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/>
              <a:t>Design is a functional display and representation of the SBW system, despite the challenges faced.</a:t>
            </a:r>
          </a:p>
          <a:p>
            <a:r>
              <a:rPr lang="en-US" sz="2400" dirty="0"/>
              <a:t>Core principles of SBW and rack-and-pinion steering are evident with wireless steering communication achieved.</a:t>
            </a:r>
          </a:p>
        </p:txBody>
      </p:sp>
      <p:pic>
        <p:nvPicPr>
          <p:cNvPr id="6" name="Content Placeholder 5" descr="A machine with wheels and wires&#10;&#10;AI-generated content may be incorrect.">
            <a:extLst>
              <a:ext uri="{FF2B5EF4-FFF2-40B4-BE49-F238E27FC236}">
                <a16:creationId xmlns:a16="http://schemas.microsoft.com/office/drawing/2014/main" id="{EC2BE89F-330D-E9CE-A3AE-5FF3328C8C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043"/>
          <a:stretch>
            <a:fillRect/>
          </a:stretch>
        </p:blipFill>
        <p:spPr>
          <a:xfrm>
            <a:off x="6734630" y="3117318"/>
            <a:ext cx="4644570" cy="33135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9F920B8-763A-34E9-2F86-0F66301520AA}"/>
              </a:ext>
            </a:extLst>
          </p:cNvPr>
          <p:cNvSpPr txBox="1">
            <a:spLocks/>
          </p:cNvSpPr>
          <p:nvPr/>
        </p:nvSpPr>
        <p:spPr>
          <a:xfrm>
            <a:off x="517869" y="854938"/>
            <a:ext cx="10491216" cy="7037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Conclusion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AFD22EB-1170-93D7-BCAA-D0FC27671FDA}"/>
              </a:ext>
            </a:extLst>
          </p:cNvPr>
          <p:cNvSpPr txBox="1">
            <a:spLocks/>
          </p:cNvSpPr>
          <p:nvPr/>
        </p:nvSpPr>
        <p:spPr>
          <a:xfrm>
            <a:off x="517870" y="4161968"/>
            <a:ext cx="6165959" cy="1998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Larger spring constant</a:t>
            </a:r>
          </a:p>
          <a:p>
            <a:r>
              <a:rPr lang="en-US" sz="2600" dirty="0"/>
              <a:t>Improved shaft thread design</a:t>
            </a:r>
          </a:p>
          <a:p>
            <a:r>
              <a:rPr lang="en-US" sz="2600" dirty="0"/>
              <a:t>Recalculation of rack and tie-rods</a:t>
            </a:r>
          </a:p>
          <a:p>
            <a:r>
              <a:rPr lang="en-US" sz="2600" dirty="0"/>
              <a:t>Implementation of Feedback torque</a:t>
            </a:r>
          </a:p>
          <a:p>
            <a:r>
              <a:rPr lang="en-US" sz="2600" dirty="0"/>
              <a:t>Microcontroller with more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0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C92E-4923-167C-B3A3-CAEDC98D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2989289"/>
            <a:ext cx="11155680" cy="879421"/>
          </a:xfrm>
        </p:spPr>
        <p:txBody>
          <a:bodyPr/>
          <a:lstStyle/>
          <a:p>
            <a:pPr algn="ctr"/>
            <a:r>
              <a:rPr lang="en-Z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500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ue triangle shaped object with holes&#10;&#10;AI-generated content may be incorrect.">
            <a:extLst>
              <a:ext uri="{FF2B5EF4-FFF2-40B4-BE49-F238E27FC236}">
                <a16:creationId xmlns:a16="http://schemas.microsoft.com/office/drawing/2014/main" id="{80CF3511-44C4-AC49-EFD1-DEE32E0A1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4" y="302631"/>
            <a:ext cx="10519881" cy="610066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99481B-7EDB-6C75-3E8E-C9568257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75792"/>
          </a:xfrm>
        </p:spPr>
        <p:txBody>
          <a:bodyPr/>
          <a:lstStyle/>
          <a:p>
            <a:pPr algn="ctr"/>
            <a:r>
              <a:rPr lang="en-ZA" u="sng" dirty="0"/>
              <a:t>Project 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5BEEC-9E7B-7439-AB2E-3BC9F92C1734}"/>
              </a:ext>
            </a:extLst>
          </p:cNvPr>
          <p:cNvSpPr txBox="1"/>
          <p:nvPr/>
        </p:nvSpPr>
        <p:spPr>
          <a:xfrm>
            <a:off x="743204" y="2186273"/>
            <a:ext cx="1051988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0" dirty="0">
                <a:effectLst/>
              </a:rPr>
              <a:t>Steer-by-Wire(SBW) is an emerging technology based on the evolution of steering mechanisms.</a:t>
            </a:r>
            <a:br>
              <a:rPr lang="en-GB" sz="2400" b="1" i="0" dirty="0">
                <a:effectLst/>
              </a:rPr>
            </a:br>
            <a:endParaRPr lang="en-GB" sz="2400" b="1" dirty="0">
              <a:effectLst/>
            </a:endParaRPr>
          </a:p>
          <a:p>
            <a:pPr algn="ctr"/>
            <a:r>
              <a:rPr lang="en-GB" sz="2400" b="1" i="0" dirty="0">
                <a:effectLst/>
              </a:rPr>
              <a:t>The tech is based on EPAS systems.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b="1" i="0" dirty="0">
                <a:effectLst/>
              </a:rPr>
              <a:t>SBW removes the mechanical link between the steering wheel and axle entirely.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b="1" dirty="0">
                <a:effectLst/>
              </a:rPr>
              <a:t>Purpose of this project is to develop an interactive and educational model for demonstration.</a:t>
            </a:r>
          </a:p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332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yellow rectangular object with a white background&#10;&#10;AI-generated content may be incorrect.">
            <a:extLst>
              <a:ext uri="{FF2B5EF4-FFF2-40B4-BE49-F238E27FC236}">
                <a16:creationId xmlns:a16="http://schemas.microsoft.com/office/drawing/2014/main" id="{7ECDAB67-7A59-B902-3701-11F4A5FD652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" y="1396347"/>
            <a:ext cx="12192000" cy="49880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7D3AE-4FE9-F72E-9C70-D4E96165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968" y="645918"/>
            <a:ext cx="11155680" cy="864906"/>
          </a:xfrm>
        </p:spPr>
        <p:txBody>
          <a:bodyPr/>
          <a:lstStyle/>
          <a:p>
            <a:pPr algn="ctr"/>
            <a:r>
              <a:rPr lang="en-ZA" u="sng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45F92-C8C8-9486-0356-A6EC22B32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493" y="1876514"/>
            <a:ext cx="6080905" cy="4386463"/>
          </a:xfrm>
        </p:spPr>
        <p:txBody>
          <a:bodyPr>
            <a:noAutofit/>
          </a:bodyPr>
          <a:lstStyle/>
          <a:p>
            <a:r>
              <a:rPr lang="en-ZA" sz="2000" b="1" dirty="0"/>
              <a:t>Common steering systems: </a:t>
            </a:r>
          </a:p>
          <a:p>
            <a:pPr lvl="1"/>
            <a:r>
              <a:rPr lang="en-ZA" sz="2000" b="1" dirty="0"/>
              <a:t>Synchronous steering</a:t>
            </a:r>
          </a:p>
          <a:p>
            <a:pPr lvl="1"/>
            <a:r>
              <a:rPr lang="en-ZA" sz="2000" b="1" dirty="0"/>
              <a:t>Rack-and-Pinion</a:t>
            </a:r>
          </a:p>
          <a:p>
            <a:r>
              <a:rPr lang="en-ZA" sz="2000" b="1" dirty="0"/>
              <a:t>Different Power Assisted Steering (PAS) systems:</a:t>
            </a:r>
          </a:p>
          <a:p>
            <a:pPr lvl="1"/>
            <a:r>
              <a:rPr lang="en-ZA" sz="2000" b="1" dirty="0"/>
              <a:t>Hydraulic power steering (HPAS)</a:t>
            </a:r>
          </a:p>
          <a:p>
            <a:pPr lvl="1"/>
            <a:r>
              <a:rPr lang="en-ZA" sz="2000" b="1" dirty="0"/>
              <a:t>Electro-hydraulic power steering (EHPAS)</a:t>
            </a:r>
          </a:p>
          <a:p>
            <a:pPr lvl="1"/>
            <a:r>
              <a:rPr lang="en-ZA" sz="2000" b="1" dirty="0"/>
              <a:t>Electric power steering (EPAS)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4B2AB-4E97-587E-C32B-97386828D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192" y="1808063"/>
            <a:ext cx="6080904" cy="4838006"/>
          </a:xfrm>
        </p:spPr>
        <p:txBody>
          <a:bodyPr>
            <a:noAutofit/>
          </a:bodyPr>
          <a:lstStyle/>
          <a:p>
            <a:r>
              <a:rPr lang="en-ZA" sz="2000" b="1" dirty="0"/>
              <a:t>Advantages:</a:t>
            </a:r>
          </a:p>
          <a:p>
            <a:pPr lvl="1"/>
            <a:r>
              <a:rPr lang="en-ZA" sz="2000" b="1" dirty="0"/>
              <a:t>Highly flexible design</a:t>
            </a:r>
          </a:p>
          <a:p>
            <a:pPr lvl="1"/>
            <a:r>
              <a:rPr lang="en-ZA" sz="2000" b="1" dirty="0"/>
              <a:t>Highly efficient</a:t>
            </a:r>
          </a:p>
          <a:p>
            <a:pPr lvl="1"/>
            <a:r>
              <a:rPr lang="en-ZA" sz="2000" b="1" dirty="0"/>
              <a:t>Easy to integrate</a:t>
            </a:r>
          </a:p>
          <a:p>
            <a:pPr lvl="1"/>
            <a:r>
              <a:rPr lang="en-ZA" sz="2000" b="1" dirty="0"/>
              <a:t>Increased crash safety </a:t>
            </a:r>
          </a:p>
          <a:p>
            <a:pPr lvl="1"/>
            <a:r>
              <a:rPr lang="en-ZA" sz="2000" b="1" dirty="0"/>
              <a:t>Highly tailored experience</a:t>
            </a:r>
          </a:p>
          <a:p>
            <a:r>
              <a:rPr lang="en-ZA" sz="2000" b="1" dirty="0"/>
              <a:t>Disadvantages:</a:t>
            </a:r>
          </a:p>
          <a:p>
            <a:pPr lvl="1"/>
            <a:r>
              <a:rPr lang="en-ZA" sz="2000" b="1" dirty="0"/>
              <a:t>Highly complex</a:t>
            </a:r>
          </a:p>
          <a:p>
            <a:pPr lvl="1"/>
            <a:r>
              <a:rPr lang="en-ZA" sz="2000" b="1" dirty="0"/>
              <a:t>Reliability concerns</a:t>
            </a:r>
          </a:p>
          <a:p>
            <a:pPr lvl="1"/>
            <a:r>
              <a:rPr lang="en-ZA" sz="2000" b="1" dirty="0"/>
              <a:t>High initial implementation cost</a:t>
            </a:r>
          </a:p>
          <a:p>
            <a:pPr lvl="1"/>
            <a:endParaRPr lang="en-Z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C8BBE-CDB5-97F2-713C-A40A37E3A706}"/>
              </a:ext>
            </a:extLst>
          </p:cNvPr>
          <p:cNvSpPr txBox="1"/>
          <p:nvPr/>
        </p:nvSpPr>
        <p:spPr>
          <a:xfrm>
            <a:off x="6297312" y="1264990"/>
            <a:ext cx="536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ZA" sz="2400" b="1" u="sng" dirty="0"/>
              <a:t>Steer-by-Wire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6C0F3-3D09-205F-98E7-90708C200383}"/>
              </a:ext>
            </a:extLst>
          </p:cNvPr>
          <p:cNvSpPr txBox="1"/>
          <p:nvPr/>
        </p:nvSpPr>
        <p:spPr>
          <a:xfrm>
            <a:off x="1077106" y="1279991"/>
            <a:ext cx="364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ZA" sz="2400" b="1" u="sng" dirty="0"/>
              <a:t>Current systems</a:t>
            </a:r>
          </a:p>
        </p:txBody>
      </p:sp>
    </p:spTree>
    <p:extLst>
      <p:ext uri="{BB962C8B-B14F-4D97-AF65-F5344CB8AC3E}">
        <p14:creationId xmlns:p14="http://schemas.microsoft.com/office/powerpoint/2010/main" val="415034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F81-BB61-4E3A-EA81-552F4C99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27021"/>
          </a:xfrm>
        </p:spPr>
        <p:txBody>
          <a:bodyPr>
            <a:normAutofit fontScale="90000"/>
          </a:bodyPr>
          <a:lstStyle/>
          <a:p>
            <a:pPr algn="ctr"/>
            <a:r>
              <a:rPr lang="en-ZA" u="sng" dirty="0"/>
              <a:t>Model development</a:t>
            </a:r>
          </a:p>
        </p:txBody>
      </p:sp>
      <p:pic>
        <p:nvPicPr>
          <p:cNvPr id="6" name="Content Placeholder 5" descr="A machine with a red and black device&#10;&#10;AI-generated content may be incorrect.">
            <a:extLst>
              <a:ext uri="{FF2B5EF4-FFF2-40B4-BE49-F238E27FC236}">
                <a16:creationId xmlns:a16="http://schemas.microsoft.com/office/drawing/2014/main" id="{1DB37536-9478-0242-4CFC-ABD41E7B0D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89" y="1809228"/>
            <a:ext cx="4793999" cy="1869659"/>
          </a:xfrm>
        </p:spPr>
      </p:pic>
      <p:pic>
        <p:nvPicPr>
          <p:cNvPr id="8" name="Content Placeholder 7" descr="A black box with red wheel and yellow gears&#10;&#10;AI-generated content may be incorrect.">
            <a:extLst>
              <a:ext uri="{FF2B5EF4-FFF2-40B4-BE49-F238E27FC236}">
                <a16:creationId xmlns:a16="http://schemas.microsoft.com/office/drawing/2014/main" id="{DE1BDB13-1828-68FF-9968-94038B90A9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3789733"/>
            <a:ext cx="3412163" cy="2730330"/>
          </a:xfrm>
        </p:spPr>
      </p:pic>
      <p:pic>
        <p:nvPicPr>
          <p:cNvPr id="10" name="Picture 9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A37FD285-0FC5-2074-7DBF-8A61A141D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11" y="3789732"/>
            <a:ext cx="7701382" cy="2730330"/>
          </a:xfrm>
          <a:prstGeom prst="rect">
            <a:avLst/>
          </a:prstGeom>
        </p:spPr>
      </p:pic>
      <p:pic>
        <p:nvPicPr>
          <p:cNvPr id="12" name="Picture 11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DCE2231F-5F70-2E11-2F1A-D7F3939CF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" r="3413" b="690"/>
          <a:stretch/>
        </p:blipFill>
        <p:spPr>
          <a:xfrm>
            <a:off x="493486" y="1809228"/>
            <a:ext cx="6350000" cy="18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8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AE2588-9DEF-EA5A-7724-2B1AF5B280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895688" y="1960830"/>
            <a:ext cx="5076543" cy="435493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929888-42C7-F06D-93AE-C1B9FFE3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814859"/>
            <a:ext cx="11155680" cy="727021"/>
          </a:xfrm>
        </p:spPr>
        <p:txBody>
          <a:bodyPr>
            <a:normAutofit fontScale="90000"/>
          </a:bodyPr>
          <a:lstStyle/>
          <a:p>
            <a:pPr algn="ctr"/>
            <a:r>
              <a:rPr lang="en-ZA" u="sng" dirty="0"/>
              <a:t>Steering Wheel module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9A2FD-1434-EA98-F1B6-70F88B723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9545" y="1815051"/>
            <a:ext cx="3969658" cy="5251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b="1" u="sng" dirty="0"/>
              <a:t>Design components:</a:t>
            </a:r>
          </a:p>
          <a:p>
            <a:r>
              <a:rPr lang="en-ZA" sz="2400" b="1" dirty="0"/>
              <a:t>End-stop housing system</a:t>
            </a:r>
          </a:p>
          <a:p>
            <a:r>
              <a:rPr lang="en-ZA" sz="2400" b="1" dirty="0"/>
              <a:t>Self-centring mechanism</a:t>
            </a:r>
          </a:p>
          <a:p>
            <a:r>
              <a:rPr lang="en-ZA" sz="2400" b="1" dirty="0"/>
              <a:t>Custom rotary encoder</a:t>
            </a:r>
          </a:p>
          <a:p>
            <a:pPr lvl="1"/>
            <a:r>
              <a:rPr lang="en-ZA" sz="2400" b="1" dirty="0"/>
              <a:t>potentiometer</a:t>
            </a:r>
          </a:p>
          <a:p>
            <a:r>
              <a:rPr lang="en-ZA" sz="2400" b="1" dirty="0"/>
              <a:t>2.3 : 1 gearing ratio with 12V 270rpm motor</a:t>
            </a:r>
          </a:p>
          <a:p>
            <a:pPr lvl="1"/>
            <a:endParaRPr lang="en-ZA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47CC1D-896A-9129-458D-FCCABFE6B7F9}"/>
              </a:ext>
            </a:extLst>
          </p:cNvPr>
          <p:cNvSpPr txBox="1">
            <a:spLocks/>
          </p:cNvSpPr>
          <p:nvPr/>
        </p:nvSpPr>
        <p:spPr>
          <a:xfrm>
            <a:off x="521206" y="1815051"/>
            <a:ext cx="3535537" cy="4778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400" b="1" u="sng" dirty="0"/>
              <a:t>Design objectives:</a:t>
            </a:r>
          </a:p>
          <a:p>
            <a:r>
              <a:rPr lang="en-ZA" sz="2400" b="1" dirty="0"/>
              <a:t>720° Steering range</a:t>
            </a:r>
          </a:p>
          <a:p>
            <a:r>
              <a:rPr lang="en-ZA" sz="2400" b="1" dirty="0"/>
              <a:t>Durable design</a:t>
            </a:r>
          </a:p>
          <a:p>
            <a:r>
              <a:rPr lang="en-ZA" sz="2400" b="1" dirty="0"/>
              <a:t>Recentring system</a:t>
            </a:r>
          </a:p>
          <a:p>
            <a:r>
              <a:rPr lang="en-ZA" sz="2400" b="1" dirty="0"/>
              <a:t>± 1° steering angle resolution</a:t>
            </a:r>
          </a:p>
          <a:p>
            <a:r>
              <a:rPr lang="en-ZA" sz="2400" b="1" dirty="0"/>
              <a:t>120 rpm wheel rotation</a:t>
            </a:r>
          </a:p>
          <a:p>
            <a:pPr marL="0" indent="0">
              <a:buNone/>
            </a:pPr>
            <a:endParaRPr lang="en-ZA" sz="2400" b="1" dirty="0"/>
          </a:p>
        </p:txBody>
      </p:sp>
    </p:spTree>
    <p:extLst>
      <p:ext uri="{BB962C8B-B14F-4D97-AF65-F5344CB8AC3E}">
        <p14:creationId xmlns:p14="http://schemas.microsoft.com/office/powerpoint/2010/main" val="416302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blue and yellow machine&#10;&#10;AI-generated content may be incorrect.">
            <a:extLst>
              <a:ext uri="{FF2B5EF4-FFF2-40B4-BE49-F238E27FC236}">
                <a16:creationId xmlns:a16="http://schemas.microsoft.com/office/drawing/2014/main" id="{F1C1788C-F1A0-FC39-B004-0A8977B5DF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43" y="3716295"/>
            <a:ext cx="7416709" cy="304672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E0E457-014E-4732-B208-0903B582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818751"/>
            <a:ext cx="11155680" cy="799592"/>
          </a:xfrm>
        </p:spPr>
        <p:txBody>
          <a:bodyPr/>
          <a:lstStyle/>
          <a:p>
            <a:pPr algn="ctr"/>
            <a:r>
              <a:rPr lang="en-ZA" u="sng" dirty="0"/>
              <a:t>Steering Actuator module design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9359C9A-61F7-18C3-C78D-C6CFB66416F9}"/>
              </a:ext>
            </a:extLst>
          </p:cNvPr>
          <p:cNvSpPr txBox="1">
            <a:spLocks/>
          </p:cNvSpPr>
          <p:nvPr/>
        </p:nvSpPr>
        <p:spPr>
          <a:xfrm>
            <a:off x="240048" y="2152242"/>
            <a:ext cx="5499790" cy="293345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/>
              <a:t>46,42° ± 4,6° Turning range</a:t>
            </a:r>
          </a:p>
          <a:p>
            <a:r>
              <a:rPr lang="en-ZA" sz="2400" b="1" dirty="0"/>
              <a:t>End-to-end turn in 1s</a:t>
            </a:r>
          </a:p>
          <a:p>
            <a:r>
              <a:rPr lang="en-ZA" sz="2400" b="1" dirty="0"/>
              <a:t>Ackermann theory fulfilment</a:t>
            </a:r>
          </a:p>
          <a:p>
            <a:r>
              <a:rPr lang="en-ZA" sz="2400" b="1" dirty="0"/>
              <a:t>± 1° steering angle resolution</a:t>
            </a:r>
          </a:p>
          <a:p>
            <a:r>
              <a:rPr lang="en-ZA" sz="2400" b="1" dirty="0"/>
              <a:t>Small scale</a:t>
            </a:r>
          </a:p>
          <a:p>
            <a:pPr marL="0" indent="0">
              <a:buNone/>
            </a:pPr>
            <a:endParaRPr lang="en-ZA" sz="2400" b="1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101997B-4FC3-98AF-7248-F084E9676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2" y="2141732"/>
            <a:ext cx="5733143" cy="1932367"/>
          </a:xfrm>
        </p:spPr>
        <p:txBody>
          <a:bodyPr numCol="2">
            <a:noAutofit/>
          </a:bodyPr>
          <a:lstStyle/>
          <a:p>
            <a:r>
              <a:rPr lang="en-ZA" sz="2400" b="1" dirty="0"/>
              <a:t>Rack-and-pinion base design</a:t>
            </a:r>
          </a:p>
          <a:p>
            <a:r>
              <a:rPr lang="en-ZA" sz="2400" b="1" dirty="0"/>
              <a:t>60rpm motor </a:t>
            </a:r>
          </a:p>
          <a:p>
            <a:endParaRPr lang="en-ZA" sz="2400" b="1" dirty="0"/>
          </a:p>
          <a:p>
            <a:endParaRPr lang="en-ZA" sz="2400" b="1" dirty="0"/>
          </a:p>
          <a:p>
            <a:r>
              <a:rPr lang="en-ZA" sz="2400" b="1" dirty="0"/>
              <a:t>Grey-code rotation direction</a:t>
            </a:r>
          </a:p>
          <a:p>
            <a:r>
              <a:rPr lang="en-ZA" sz="2400" b="1" dirty="0"/>
              <a:t>1:3 scale of Suzuki Fronx</a:t>
            </a:r>
          </a:p>
          <a:p>
            <a:endParaRPr lang="en-ZA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37EBD-3E4D-BCDF-CBEC-C6841AB88128}"/>
              </a:ext>
            </a:extLst>
          </p:cNvPr>
          <p:cNvSpPr txBox="1"/>
          <p:nvPr/>
        </p:nvSpPr>
        <p:spPr>
          <a:xfrm>
            <a:off x="6095999" y="1618343"/>
            <a:ext cx="4920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u="sng" dirty="0"/>
              <a:t>Design</a:t>
            </a:r>
            <a:r>
              <a:rPr lang="en-ZA" sz="1800" b="1" u="sng" dirty="0"/>
              <a:t> </a:t>
            </a:r>
            <a:r>
              <a:rPr lang="en-ZA" sz="2400" b="1" u="sng" dirty="0"/>
              <a:t>components</a:t>
            </a:r>
            <a:r>
              <a:rPr lang="en-ZA" sz="1800" b="1" u="sng" dirty="0"/>
              <a:t>:</a:t>
            </a:r>
          </a:p>
          <a:p>
            <a:endParaRPr lang="en-Z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FC1BB-C05C-F91E-535E-DC36E3EE0843}"/>
              </a:ext>
            </a:extLst>
          </p:cNvPr>
          <p:cNvSpPr txBox="1"/>
          <p:nvPr/>
        </p:nvSpPr>
        <p:spPr>
          <a:xfrm>
            <a:off x="1328058" y="1618343"/>
            <a:ext cx="2776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b="1" u="sng" dirty="0"/>
              <a:t>Design objectives:</a:t>
            </a:r>
          </a:p>
          <a:p>
            <a:endParaRPr lang="en-ZA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CCAC65-EBC2-6D0E-818A-0BBC6CDA1D83}"/>
              </a:ext>
            </a:extLst>
          </p:cNvPr>
          <p:cNvCxnSpPr>
            <a:cxnSpLocks/>
          </p:cNvCxnSpPr>
          <p:nvPr/>
        </p:nvCxnSpPr>
        <p:spPr>
          <a:xfrm>
            <a:off x="5739838" y="1618343"/>
            <a:ext cx="0" cy="2510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5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64BEC2BF-B3EF-F45C-FF3B-A189339AAB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4067628"/>
            <a:ext cx="11131296" cy="2917373"/>
          </a:xfrm>
        </p:spPr>
      </p:pic>
      <p:pic>
        <p:nvPicPr>
          <p:cNvPr id="6" name="Content Placeholder 5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108693C2-EBDF-463C-EFBD-AF86CD126C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6" y="739826"/>
            <a:ext cx="11155680" cy="33604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663AA8-A048-4086-30FF-F5C3EEE6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770911"/>
            <a:ext cx="11155680" cy="901192"/>
          </a:xfrm>
        </p:spPr>
        <p:txBody>
          <a:bodyPr/>
          <a:lstStyle/>
          <a:p>
            <a:pPr algn="ctr"/>
            <a:r>
              <a:rPr lang="en-ZA" u="sng" dirty="0"/>
              <a:t>ECU and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52937-C67F-C64F-9E1D-C001ED34EF5D}"/>
              </a:ext>
            </a:extLst>
          </p:cNvPr>
          <p:cNvSpPr txBox="1"/>
          <p:nvPr/>
        </p:nvSpPr>
        <p:spPr>
          <a:xfrm>
            <a:off x="932397" y="3745467"/>
            <a:ext cx="4822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/>
              <a:t>Hardware: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b="1" dirty="0"/>
              <a:t>Arduino Uno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b="1" dirty="0"/>
              <a:t>4 Quadrant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b="1" dirty="0"/>
              <a:t>Use of MATLAB/SMULINK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b="1" dirty="0"/>
              <a:t>PID based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4E5CF-BF93-920C-DDDB-EA82B6889DDC}"/>
              </a:ext>
            </a:extLst>
          </p:cNvPr>
          <p:cNvSpPr txBox="1"/>
          <p:nvPr/>
        </p:nvSpPr>
        <p:spPr>
          <a:xfrm>
            <a:off x="6436797" y="3730953"/>
            <a:ext cx="55043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/>
              <a:t>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b="1" dirty="0"/>
              <a:t>EOMs derived and converted into transfer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b="1" dirty="0"/>
              <a:t>PID based control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b="1" dirty="0"/>
              <a:t>2 loop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b="1" dirty="0"/>
              <a:t>Steering wheel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b="1" dirty="0"/>
              <a:t>Steering Actuator module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B625473-97AF-FEC8-6800-8B977903C085}"/>
              </a:ext>
            </a:extLst>
          </p:cNvPr>
          <p:cNvSpPr txBox="1">
            <a:spLocks/>
          </p:cNvSpPr>
          <p:nvPr/>
        </p:nvSpPr>
        <p:spPr>
          <a:xfrm>
            <a:off x="3852601" y="1510094"/>
            <a:ext cx="5168392" cy="4778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400" b="1" u="sng" dirty="0"/>
              <a:t>Design objectives:</a:t>
            </a:r>
          </a:p>
          <a:p>
            <a:r>
              <a:rPr lang="en-ZA" sz="2400" b="1" dirty="0"/>
              <a:t>Smooth steering response</a:t>
            </a:r>
          </a:p>
          <a:p>
            <a:r>
              <a:rPr lang="en-ZA" sz="2400" b="1" dirty="0"/>
              <a:t>&lt; 2s delay in response</a:t>
            </a:r>
          </a:p>
          <a:p>
            <a:r>
              <a:rPr lang="en-ZA" sz="2400" b="1" dirty="0"/>
              <a:t>&lt;5% transient state overshoot</a:t>
            </a:r>
          </a:p>
          <a:p>
            <a:pPr marL="0" indent="0">
              <a:buNone/>
            </a:pPr>
            <a:endParaRPr lang="en-ZA" sz="2400" b="1" dirty="0"/>
          </a:p>
        </p:txBody>
      </p:sp>
    </p:spTree>
    <p:extLst>
      <p:ext uri="{BB962C8B-B14F-4D97-AF65-F5344CB8AC3E}">
        <p14:creationId xmlns:p14="http://schemas.microsoft.com/office/powerpoint/2010/main" val="320811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073AA-C209-E295-5C68-5449D2682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28AD0274-5C2E-22F3-C5FD-F8673834C6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631372"/>
            <a:ext cx="11131296" cy="2917373"/>
          </a:xfrm>
        </p:spPr>
      </p:pic>
      <p:pic>
        <p:nvPicPr>
          <p:cNvPr id="6" name="Content Placeholder 5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6987BE1B-5311-7986-DC22-13319497CD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3352398"/>
            <a:ext cx="11155680" cy="3360459"/>
          </a:xfrm>
        </p:spPr>
      </p:pic>
    </p:spTree>
    <p:extLst>
      <p:ext uri="{BB962C8B-B14F-4D97-AF65-F5344CB8AC3E}">
        <p14:creationId xmlns:p14="http://schemas.microsoft.com/office/powerpoint/2010/main" val="244690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CE1CA-4794-C320-FB0F-5C243FC5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936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E4E8688-9091-469D-8CDF-59F051D22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7" y="1698171"/>
            <a:ext cx="6917364" cy="4647765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400" b="1" dirty="0"/>
              <a:t>System tracked with a damped step with 5,2s, sinusoid in1,4s delay</a:t>
            </a:r>
          </a:p>
          <a:p>
            <a:r>
              <a:rPr lang="en-US" sz="2400" b="1" dirty="0"/>
              <a:t>Steering range of 52° (11,2%)</a:t>
            </a:r>
          </a:p>
          <a:p>
            <a:r>
              <a:rPr lang="en-US" sz="2400" b="1" dirty="0"/>
              <a:t>Ackermann criteria upheld</a:t>
            </a:r>
          </a:p>
          <a:p>
            <a:r>
              <a:rPr lang="en-US" sz="2400" b="1" dirty="0"/>
              <a:t>Custom encoder system functioned, but faced precision issues</a:t>
            </a:r>
          </a:p>
          <a:p>
            <a:r>
              <a:rPr lang="en-US" sz="2400" b="1" dirty="0"/>
              <a:t>Full-range steering in 1s achieved.</a:t>
            </a:r>
          </a:p>
          <a:p>
            <a:r>
              <a:rPr lang="en-US" sz="2400" b="1" dirty="0"/>
              <a:t>Recentering system faced challenges</a:t>
            </a:r>
          </a:p>
          <a:p>
            <a:pPr lvl="1"/>
            <a:r>
              <a:rPr lang="en-US" sz="2400" b="1" dirty="0"/>
              <a:t>Stronger springs</a:t>
            </a:r>
          </a:p>
          <a:p>
            <a:pPr lvl="1"/>
            <a:r>
              <a:rPr lang="en-US" sz="2400" b="1" dirty="0"/>
              <a:t>Refined steering shaft thread angle</a:t>
            </a:r>
          </a:p>
          <a:p>
            <a:r>
              <a:rPr lang="en-US" sz="2400" b="1" dirty="0"/>
              <a:t>475 mm x 545 mm overall dimensions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 descr="A graph with blue lines&#10;&#10;AI-generated content may be incorrect.">
            <a:extLst>
              <a:ext uri="{FF2B5EF4-FFF2-40B4-BE49-F238E27FC236}">
                <a16:creationId xmlns:a16="http://schemas.microsoft.com/office/drawing/2014/main" id="{6271B21A-9896-9D00-9E1B-C73B05669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93" b="-1"/>
          <a:stretch>
            <a:fillRect/>
          </a:stretch>
        </p:blipFill>
        <p:spPr>
          <a:xfrm>
            <a:off x="7614390" y="1041471"/>
            <a:ext cx="4056402" cy="2596600"/>
          </a:xfrm>
          <a:prstGeom prst="rect">
            <a:avLst/>
          </a:prstGeom>
        </p:spPr>
      </p:pic>
      <p:pic>
        <p:nvPicPr>
          <p:cNvPr id="10" name="Content Placeholder 9" descr="A graph of a graph&#10;&#10;AI-generated content may be incorrect.">
            <a:extLst>
              <a:ext uri="{FF2B5EF4-FFF2-40B4-BE49-F238E27FC236}">
                <a16:creationId xmlns:a16="http://schemas.microsoft.com/office/drawing/2014/main" id="{D51B7E9C-E988-2CA4-64B6-BDA6EFEC78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8" r="6313" b="3"/>
          <a:stretch>
            <a:fillRect/>
          </a:stretch>
        </p:blipFill>
        <p:spPr>
          <a:xfrm>
            <a:off x="7640465" y="4022053"/>
            <a:ext cx="4056402" cy="25769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3DCEE1-58D2-7CEC-231B-0AC0E468F503}"/>
              </a:ext>
            </a:extLst>
          </p:cNvPr>
          <p:cNvSpPr txBox="1"/>
          <p:nvPr/>
        </p:nvSpPr>
        <p:spPr>
          <a:xfrm>
            <a:off x="7640465" y="727188"/>
            <a:ext cx="392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u="sng" dirty="0"/>
              <a:t>Step response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42B2C6-7931-9D42-378D-BCD987037071}"/>
              </a:ext>
            </a:extLst>
          </p:cNvPr>
          <p:cNvSpPr txBox="1"/>
          <p:nvPr/>
        </p:nvSpPr>
        <p:spPr>
          <a:xfrm>
            <a:off x="7614390" y="3645396"/>
            <a:ext cx="392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u="sng" dirty="0"/>
              <a:t>0,25Hz sinusoid response</a:t>
            </a:r>
          </a:p>
        </p:txBody>
      </p:sp>
    </p:spTree>
    <p:extLst>
      <p:ext uri="{BB962C8B-B14F-4D97-AF65-F5344CB8AC3E}">
        <p14:creationId xmlns:p14="http://schemas.microsoft.com/office/powerpoint/2010/main" val="326316205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444</Words>
  <Application>Microsoft Office PowerPoint</Application>
  <PresentationFormat>Widescreen</PresentationFormat>
  <Paragraphs>106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Black</vt:lpstr>
      <vt:lpstr>Arial</vt:lpstr>
      <vt:lpstr>Arial Black</vt:lpstr>
      <vt:lpstr>Bierstadt</vt:lpstr>
      <vt:lpstr>GestaltVTI</vt:lpstr>
      <vt:lpstr>Development of a Steer-by-Wire demonstration facility</vt:lpstr>
      <vt:lpstr>Project background</vt:lpstr>
      <vt:lpstr>Research</vt:lpstr>
      <vt:lpstr>Model development</vt:lpstr>
      <vt:lpstr>Steering Wheel module design</vt:lpstr>
      <vt:lpstr>Steering Actuator module design</vt:lpstr>
      <vt:lpstr>ECU and Control</vt:lpstr>
      <vt:lpstr>PowerPoint Presentation</vt:lpstr>
      <vt:lpstr>Results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Masase Netshituka</dc:creator>
  <cp:lastModifiedBy>Masase Netshituka</cp:lastModifiedBy>
  <cp:revision>1</cp:revision>
  <dcterms:created xsi:type="dcterms:W3CDTF">2025-05-27T14:24:48Z</dcterms:created>
  <dcterms:modified xsi:type="dcterms:W3CDTF">2025-05-28T09:27:51Z</dcterms:modified>
</cp:coreProperties>
</file>