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regular.fntdata"/><Relationship Id="rId14" Type="http://schemas.openxmlformats.org/officeDocument/2006/relationships/slide" Target="slides/slide10.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721425" y="2838934"/>
            <a:ext cx="5216700" cy="1159799"/>
          </a:xfrm>
          <a:prstGeom prst="rect">
            <a:avLst/>
          </a:prstGeom>
        </p:spPr>
        <p:txBody>
          <a:bodyPr anchorCtr="0" anchor="t" bIns="91425" lIns="91425" rIns="91425" tIns="91425"/>
          <a:lstStyle>
            <a:lvl1pPr lvl="0">
              <a:spcBef>
                <a:spcPts val="0"/>
              </a:spcBef>
              <a:buClr>
                <a:srgbClr val="2185C5"/>
              </a:buClr>
              <a:buSzPct val="100000"/>
              <a:defRPr sz="4800">
                <a:solidFill>
                  <a:srgbClr val="2185C5"/>
                </a:solidFill>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p:txBody>
      </p:sp>
      <p:sp>
        <p:nvSpPr>
          <p:cNvPr id="10" name="Shape 10"/>
          <p:cNvSpPr/>
          <p:nvPr/>
        </p:nvSpPr>
        <p:spPr>
          <a:xfrm>
            <a:off x="5938246" y="2533162"/>
            <a:ext cx="7218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6659860" y="2533162"/>
            <a:ext cx="7218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1" y="2533162"/>
            <a:ext cx="7218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721424" y="2533162"/>
            <a:ext cx="5216700" cy="771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olor background">
    <p:bg>
      <p:bgPr>
        <a:solidFill>
          <a:srgbClr val="2185C5"/>
        </a:solidFill>
      </p:bgPr>
    </p:bg>
    <p:spTree>
      <p:nvGrpSpPr>
        <p:cNvPr id="69" name="Shape 69"/>
        <p:cNvGrpSpPr/>
        <p:nvPr/>
      </p:nvGrpSpPr>
      <p:grpSpPr>
        <a:xfrm>
          <a:off x="0" y="0"/>
          <a:ext cx="0" cy="0"/>
          <a:chOff x="0" y="0"/>
          <a:chExt cx="0" cy="0"/>
        </a:xfrm>
      </p:grpSpPr>
      <p:sp>
        <p:nvSpPr>
          <p:cNvPr id="70" name="Shape 70"/>
          <p:cNvSpPr/>
          <p:nvPr/>
        </p:nvSpPr>
        <p:spPr>
          <a:xfrm>
            <a:off x="7356366" y="5066325"/>
            <a:ext cx="8937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8250311" y="5066325"/>
            <a:ext cx="8937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a:off x="0" y="5066325"/>
            <a:ext cx="893700" cy="77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a:off x="893709" y="5066325"/>
            <a:ext cx="64626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4">
    <p:spTree>
      <p:nvGrpSpPr>
        <p:cNvPr id="74" name="Shape 74"/>
        <p:cNvGrpSpPr/>
        <p:nvPr/>
      </p:nvGrpSpPr>
      <p:grpSpPr>
        <a:xfrm>
          <a:off x="0" y="0"/>
          <a:ext cx="0" cy="0"/>
          <a:chOff x="0" y="0"/>
          <a:chExt cx="0" cy="0"/>
        </a:xfrm>
      </p:grpSpPr>
      <p:sp>
        <p:nvSpPr>
          <p:cNvPr id="75" name="Shape 75"/>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76" name="Shape 76"/>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77" name="Shape 77"/>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4" name="Shape 14"/>
        <p:cNvGrpSpPr/>
        <p:nvPr/>
      </p:nvGrpSpPr>
      <p:grpSpPr>
        <a:xfrm>
          <a:off x="0" y="0"/>
          <a:ext cx="0" cy="0"/>
          <a:chOff x="0" y="0"/>
          <a:chExt cx="0" cy="0"/>
        </a:xfrm>
      </p:grpSpPr>
      <p:sp>
        <p:nvSpPr>
          <p:cNvPr id="15" name="Shape 15"/>
          <p:cNvSpPr/>
          <p:nvPr/>
        </p:nvSpPr>
        <p:spPr>
          <a:xfrm>
            <a:off x="0" y="0"/>
            <a:ext cx="9144000" cy="39930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
        <p:nvSpPr>
          <p:cNvPr id="16" name="Shape 16"/>
          <p:cNvSpPr txBox="1"/>
          <p:nvPr>
            <p:ph type="ctrTitle"/>
          </p:nvPr>
        </p:nvSpPr>
        <p:spPr>
          <a:xfrm>
            <a:off x="685800" y="1583342"/>
            <a:ext cx="7772400" cy="1159800"/>
          </a:xfrm>
          <a:prstGeom prst="rect">
            <a:avLst/>
          </a:prstGeom>
        </p:spPr>
        <p:txBody>
          <a:bodyPr anchorCtr="0" anchor="b" bIns="91425" lIns="91425" rIns="91425" tIns="91425"/>
          <a:lstStyle>
            <a:lvl1pPr lvl="0" rtl="0" algn="ctr">
              <a:spcBef>
                <a:spcPts val="0"/>
              </a:spcBef>
              <a:buClr>
                <a:srgbClr val="FFFFFF"/>
              </a:buClr>
              <a:buSzPct val="100000"/>
              <a:defRPr sz="4800">
                <a:solidFill>
                  <a:srgbClr val="FFFFFF"/>
                </a:solidFill>
              </a:defRPr>
            </a:lvl1pPr>
            <a:lvl2pPr lvl="1" rtl="0" algn="ctr">
              <a:spcBef>
                <a:spcPts val="0"/>
              </a:spcBef>
              <a:buClr>
                <a:srgbClr val="FFFFFF"/>
              </a:buClr>
              <a:buSzPct val="100000"/>
              <a:defRPr sz="4800">
                <a:solidFill>
                  <a:srgbClr val="FFFFFF"/>
                </a:solidFill>
              </a:defRPr>
            </a:lvl2pPr>
            <a:lvl3pPr lvl="2" rtl="0" algn="ctr">
              <a:spcBef>
                <a:spcPts val="0"/>
              </a:spcBef>
              <a:buClr>
                <a:srgbClr val="FFFFFF"/>
              </a:buClr>
              <a:buSzPct val="100000"/>
              <a:defRPr sz="4800">
                <a:solidFill>
                  <a:srgbClr val="FFFFFF"/>
                </a:solidFill>
              </a:defRPr>
            </a:lvl3pPr>
            <a:lvl4pPr lvl="3" rtl="0" algn="ctr">
              <a:spcBef>
                <a:spcPts val="0"/>
              </a:spcBef>
              <a:buClr>
                <a:srgbClr val="FFFFFF"/>
              </a:buClr>
              <a:buSzPct val="100000"/>
              <a:defRPr sz="4800">
                <a:solidFill>
                  <a:srgbClr val="FFFFFF"/>
                </a:solidFill>
              </a:defRPr>
            </a:lvl4pPr>
            <a:lvl5pPr lvl="4" rtl="0" algn="ctr">
              <a:spcBef>
                <a:spcPts val="0"/>
              </a:spcBef>
              <a:buClr>
                <a:srgbClr val="FFFFFF"/>
              </a:buClr>
              <a:buSzPct val="100000"/>
              <a:defRPr sz="4800">
                <a:solidFill>
                  <a:srgbClr val="FFFFFF"/>
                </a:solidFill>
              </a:defRPr>
            </a:lvl5pPr>
            <a:lvl6pPr lvl="5" rtl="0" algn="ctr">
              <a:spcBef>
                <a:spcPts val="0"/>
              </a:spcBef>
              <a:buClr>
                <a:srgbClr val="FFFFFF"/>
              </a:buClr>
              <a:buSzPct val="100000"/>
              <a:defRPr sz="4800">
                <a:solidFill>
                  <a:srgbClr val="FFFFFF"/>
                </a:solidFill>
              </a:defRPr>
            </a:lvl6pPr>
            <a:lvl7pPr lvl="6" rtl="0" algn="ctr">
              <a:spcBef>
                <a:spcPts val="0"/>
              </a:spcBef>
              <a:buClr>
                <a:srgbClr val="FFFFFF"/>
              </a:buClr>
              <a:buSzPct val="100000"/>
              <a:defRPr sz="4800">
                <a:solidFill>
                  <a:srgbClr val="FFFFFF"/>
                </a:solidFill>
              </a:defRPr>
            </a:lvl7pPr>
            <a:lvl8pPr lvl="7" rtl="0" algn="ctr">
              <a:spcBef>
                <a:spcPts val="0"/>
              </a:spcBef>
              <a:buClr>
                <a:srgbClr val="FFFFFF"/>
              </a:buClr>
              <a:buSzPct val="100000"/>
              <a:defRPr sz="4800">
                <a:solidFill>
                  <a:srgbClr val="FFFFFF"/>
                </a:solidFill>
              </a:defRPr>
            </a:lvl8pPr>
            <a:lvl9pPr lvl="8" rtl="0" algn="ctr">
              <a:spcBef>
                <a:spcPts val="0"/>
              </a:spcBef>
              <a:buClr>
                <a:srgbClr val="FFFFFF"/>
              </a:buClr>
              <a:buSzPct val="100000"/>
              <a:defRPr sz="4800">
                <a:solidFill>
                  <a:srgbClr val="FFFFFF"/>
                </a:solidFill>
              </a:defRPr>
            </a:lvl9pPr>
          </a:lstStyle>
          <a:p/>
        </p:txBody>
      </p:sp>
      <p:sp>
        <p:nvSpPr>
          <p:cNvPr id="17" name="Shape 17"/>
          <p:cNvSpPr txBox="1"/>
          <p:nvPr>
            <p:ph idx="1" type="subTitle"/>
          </p:nvPr>
        </p:nvSpPr>
        <p:spPr>
          <a:xfrm>
            <a:off x="685800" y="2840053"/>
            <a:ext cx="7772400" cy="784800"/>
          </a:xfrm>
          <a:prstGeom prst="rect">
            <a:avLst/>
          </a:prstGeom>
        </p:spPr>
        <p:txBody>
          <a:bodyPr anchorCtr="0" anchor="t" bIns="91425" lIns="91425" rIns="91425" tIns="91425"/>
          <a:lstStyle>
            <a:lvl1pPr lvl="0" rtl="0" algn="ctr">
              <a:spcBef>
                <a:spcPts val="0"/>
              </a:spcBef>
              <a:buClr>
                <a:srgbClr val="FFFFFF"/>
              </a:buClr>
              <a:buSzPct val="100000"/>
              <a:buNone/>
              <a:defRPr b="1" sz="2400">
                <a:solidFill>
                  <a:srgbClr val="FFFFFF"/>
                </a:solidFill>
              </a:defRPr>
            </a:lvl1pPr>
            <a:lvl2pPr lvl="1" rtl="0" algn="ctr">
              <a:spcBef>
                <a:spcPts val="0"/>
              </a:spcBef>
              <a:buClr>
                <a:srgbClr val="FFFFFF"/>
              </a:buClr>
              <a:buNone/>
              <a:defRPr b="1">
                <a:solidFill>
                  <a:srgbClr val="FFFFFF"/>
                </a:solidFill>
              </a:defRPr>
            </a:lvl2pPr>
            <a:lvl3pPr lvl="2" rtl="0" algn="ctr">
              <a:spcBef>
                <a:spcPts val="0"/>
              </a:spcBef>
              <a:buClr>
                <a:srgbClr val="FFFFFF"/>
              </a:buClr>
              <a:buNone/>
              <a:defRPr b="1">
                <a:solidFill>
                  <a:srgbClr val="FFFFFF"/>
                </a:solidFill>
              </a:defRPr>
            </a:lvl3pPr>
            <a:lvl4pPr lvl="3" rtl="0" algn="ctr">
              <a:spcBef>
                <a:spcPts val="0"/>
              </a:spcBef>
              <a:buClr>
                <a:srgbClr val="FFFFFF"/>
              </a:buClr>
              <a:buSzPct val="100000"/>
              <a:buNone/>
              <a:defRPr b="1" sz="2400">
                <a:solidFill>
                  <a:srgbClr val="FFFFFF"/>
                </a:solidFill>
              </a:defRPr>
            </a:lvl4pPr>
            <a:lvl5pPr lvl="4" rtl="0" algn="ctr">
              <a:spcBef>
                <a:spcPts val="0"/>
              </a:spcBef>
              <a:buClr>
                <a:srgbClr val="FFFFFF"/>
              </a:buClr>
              <a:buSzPct val="100000"/>
              <a:buNone/>
              <a:defRPr b="1" sz="2400">
                <a:solidFill>
                  <a:srgbClr val="FFFFFF"/>
                </a:solidFill>
              </a:defRPr>
            </a:lvl5pPr>
            <a:lvl6pPr lvl="5" rtl="0" algn="ctr">
              <a:spcBef>
                <a:spcPts val="0"/>
              </a:spcBef>
              <a:buClr>
                <a:srgbClr val="FFFFFF"/>
              </a:buClr>
              <a:buSzPct val="100000"/>
              <a:buNone/>
              <a:defRPr b="1" sz="2400">
                <a:solidFill>
                  <a:srgbClr val="FFFFFF"/>
                </a:solidFill>
              </a:defRPr>
            </a:lvl6pPr>
            <a:lvl7pPr lvl="6" rtl="0" algn="ctr">
              <a:spcBef>
                <a:spcPts val="0"/>
              </a:spcBef>
              <a:buClr>
                <a:srgbClr val="FFFFFF"/>
              </a:buClr>
              <a:buSzPct val="100000"/>
              <a:buNone/>
              <a:defRPr b="1" sz="2400">
                <a:solidFill>
                  <a:srgbClr val="FFFFFF"/>
                </a:solidFill>
              </a:defRPr>
            </a:lvl7pPr>
            <a:lvl8pPr lvl="7" rtl="0" algn="ctr">
              <a:spcBef>
                <a:spcPts val="0"/>
              </a:spcBef>
              <a:buClr>
                <a:srgbClr val="FFFFFF"/>
              </a:buClr>
              <a:buSzPct val="100000"/>
              <a:buNone/>
              <a:defRPr b="1" sz="2400">
                <a:solidFill>
                  <a:srgbClr val="FFFFFF"/>
                </a:solidFill>
              </a:defRPr>
            </a:lvl8pPr>
            <a:lvl9pPr lvl="8" rtl="0" algn="ctr">
              <a:spcBef>
                <a:spcPts val="0"/>
              </a:spcBef>
              <a:buClr>
                <a:srgbClr val="FFFFFF"/>
              </a:buClr>
              <a:buSzPct val="100000"/>
              <a:buNone/>
              <a:defRPr b="1" sz="2400">
                <a:solidFill>
                  <a:srgbClr val="FFFFFF"/>
                </a:solidFill>
              </a:defRPr>
            </a:lvl9pPr>
          </a:lstStyle>
          <a:p/>
        </p:txBody>
      </p:sp>
      <p:sp>
        <p:nvSpPr>
          <p:cNvPr id="18" name="Shape 18"/>
          <p:cNvSpPr/>
          <p:nvPr/>
        </p:nvSpPr>
        <p:spPr>
          <a:xfrm>
            <a:off x="3047703" y="3992850"/>
            <a:ext cx="30477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19" name="Shape 19"/>
          <p:cNvSpPr/>
          <p:nvPr/>
        </p:nvSpPr>
        <p:spPr>
          <a:xfrm>
            <a:off x="6096270" y="3992850"/>
            <a:ext cx="30477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1" y="3992850"/>
            <a:ext cx="30477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1" name="Shape 21"/>
        <p:cNvGrpSpPr/>
        <p:nvPr/>
      </p:nvGrpSpPr>
      <p:grpSpPr>
        <a:xfrm>
          <a:off x="0" y="0"/>
          <a:ext cx="0" cy="0"/>
          <a:chOff x="0" y="0"/>
          <a:chExt cx="0" cy="0"/>
        </a:xfrm>
      </p:grpSpPr>
      <p:sp>
        <p:nvSpPr>
          <p:cNvPr id="22" name="Shape 22"/>
          <p:cNvSpPr txBox="1"/>
          <p:nvPr>
            <p:ph idx="1" type="body"/>
          </p:nvPr>
        </p:nvSpPr>
        <p:spPr>
          <a:xfrm>
            <a:off x="1710425" y="2161800"/>
            <a:ext cx="5723700" cy="819900"/>
          </a:xfrm>
          <a:prstGeom prst="rect">
            <a:avLst/>
          </a:prstGeom>
        </p:spPr>
        <p:txBody>
          <a:bodyPr anchorCtr="0" anchor="t" bIns="91425" lIns="91425" rIns="91425" tIns="91425"/>
          <a:lstStyle>
            <a:lvl1pPr lvl="0" rtl="0" algn="ctr">
              <a:spcBef>
                <a:spcPts val="0"/>
              </a:spcBef>
              <a:defRPr i="1"/>
            </a:lvl1pPr>
            <a:lvl2pPr lvl="1" rtl="0" algn="ctr">
              <a:spcBef>
                <a:spcPts val="0"/>
              </a:spcBef>
              <a:defRPr i="1"/>
            </a:lvl2pPr>
            <a:lvl3pPr lvl="2" rtl="0" algn="ctr">
              <a:spcBef>
                <a:spcPts val="0"/>
              </a:spcBef>
              <a:defRPr i="1"/>
            </a:lvl3pPr>
            <a:lvl4pPr lvl="3" rtl="0" algn="ctr">
              <a:spcBef>
                <a:spcPts val="0"/>
              </a:spcBef>
              <a:defRPr i="1"/>
            </a:lvl4pPr>
            <a:lvl5pPr lvl="4" rtl="0" algn="ctr">
              <a:spcBef>
                <a:spcPts val="0"/>
              </a:spcBef>
              <a:defRPr i="1"/>
            </a:lvl5pPr>
            <a:lvl6pPr lvl="5" rtl="0" algn="ctr">
              <a:spcBef>
                <a:spcPts val="0"/>
              </a:spcBef>
              <a:defRPr i="1"/>
            </a:lvl6pPr>
            <a:lvl7pPr lvl="6" rtl="0" algn="ctr">
              <a:spcBef>
                <a:spcPts val="0"/>
              </a:spcBef>
              <a:defRPr i="1"/>
            </a:lvl7pPr>
            <a:lvl8pPr lvl="7" rtl="0" algn="ctr">
              <a:spcBef>
                <a:spcPts val="0"/>
              </a:spcBef>
              <a:defRPr i="1"/>
            </a:lvl8pPr>
            <a:lvl9pPr lvl="8" algn="ctr">
              <a:spcBef>
                <a:spcPts val="0"/>
              </a:spcBef>
              <a:defRPr i="1"/>
            </a:lvl9pPr>
          </a:lstStyle>
          <a:p/>
        </p:txBody>
      </p:sp>
      <p:sp>
        <p:nvSpPr>
          <p:cNvPr id="23" name="Shape 23"/>
          <p:cNvSpPr txBox="1"/>
          <p:nvPr/>
        </p:nvSpPr>
        <p:spPr>
          <a:xfrm>
            <a:off x="3593400" y="1181418"/>
            <a:ext cx="1957200" cy="653700"/>
          </a:xfrm>
          <a:prstGeom prst="rect">
            <a:avLst/>
          </a:prstGeom>
          <a:noFill/>
          <a:ln>
            <a:noFill/>
          </a:ln>
        </p:spPr>
        <p:txBody>
          <a:bodyPr anchorCtr="0" anchor="t" bIns="91425" lIns="91425" rIns="91425" tIns="91425">
            <a:noAutofit/>
          </a:bodyPr>
          <a:lstStyle/>
          <a:p>
            <a:pPr lvl="0" algn="ctr">
              <a:spcBef>
                <a:spcPts val="0"/>
              </a:spcBef>
              <a:buNone/>
            </a:pPr>
            <a:r>
              <a:rPr b="1" lang="en" sz="9600">
                <a:solidFill>
                  <a:srgbClr val="97ABBC"/>
                </a:solidFill>
              </a:rPr>
              <a:t>“</a:t>
            </a:r>
          </a:p>
        </p:txBody>
      </p:sp>
      <p:sp>
        <p:nvSpPr>
          <p:cNvPr id="24" name="Shape 24"/>
          <p:cNvSpPr/>
          <p:nvPr/>
        </p:nvSpPr>
        <p:spPr>
          <a:xfrm>
            <a:off x="5723283" y="1599675"/>
            <a:ext cx="17103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7434176" y="1599675"/>
            <a:ext cx="17103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599675"/>
            <a:ext cx="17103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1710424" y="1599675"/>
            <a:ext cx="1710300" cy="771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28" name="Shape 28"/>
        <p:cNvGrpSpPr/>
        <p:nvPr/>
      </p:nvGrpSpPr>
      <p:grpSpPr>
        <a:xfrm>
          <a:off x="0" y="0"/>
          <a:ext cx="0" cy="0"/>
          <a:chOff x="0" y="0"/>
          <a:chExt cx="0" cy="0"/>
        </a:xfrm>
      </p:grpSpPr>
      <p:sp>
        <p:nvSpPr>
          <p:cNvPr id="29" name="Shape 29"/>
          <p:cNvSpPr txBox="1"/>
          <p:nvPr>
            <p:ph type="title"/>
          </p:nvPr>
        </p:nvSpPr>
        <p:spPr>
          <a:xfrm>
            <a:off x="893700" y="205987"/>
            <a:ext cx="6462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893700" y="1373587"/>
            <a:ext cx="6462600" cy="3552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p:nvPr/>
        </p:nvSpPr>
        <p:spPr>
          <a:xfrm>
            <a:off x="7356366" y="5066325"/>
            <a:ext cx="8937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8250311" y="5066325"/>
            <a:ext cx="8937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893709" y="5066325"/>
            <a:ext cx="6462600" cy="771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35" name="Shape 35"/>
        <p:cNvGrpSpPr/>
        <p:nvPr/>
      </p:nvGrpSpPr>
      <p:grpSpPr>
        <a:xfrm>
          <a:off x="0" y="0"/>
          <a:ext cx="0" cy="0"/>
          <a:chOff x="0" y="0"/>
          <a:chExt cx="0" cy="0"/>
        </a:xfrm>
      </p:grpSpPr>
      <p:sp>
        <p:nvSpPr>
          <p:cNvPr id="36" name="Shape 36"/>
          <p:cNvSpPr txBox="1"/>
          <p:nvPr>
            <p:ph type="title"/>
          </p:nvPr>
        </p:nvSpPr>
        <p:spPr>
          <a:xfrm>
            <a:off x="893700" y="205987"/>
            <a:ext cx="6462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 type="body"/>
          </p:nvPr>
        </p:nvSpPr>
        <p:spPr>
          <a:xfrm>
            <a:off x="893625" y="1200150"/>
            <a:ext cx="3136800" cy="37257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219455" y="1200150"/>
            <a:ext cx="3136800" cy="37257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p:nvPr/>
        </p:nvSpPr>
        <p:spPr>
          <a:xfrm>
            <a:off x="7356366" y="5066325"/>
            <a:ext cx="8937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40" name="Shape 40"/>
          <p:cNvSpPr/>
          <p:nvPr/>
        </p:nvSpPr>
        <p:spPr>
          <a:xfrm>
            <a:off x="8250311" y="5066325"/>
            <a:ext cx="8937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41" name="Shape 41"/>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893709" y="5066325"/>
            <a:ext cx="6462600" cy="771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43" name="Shape 43"/>
        <p:cNvGrpSpPr/>
        <p:nvPr/>
      </p:nvGrpSpPr>
      <p:grpSpPr>
        <a:xfrm>
          <a:off x="0" y="0"/>
          <a:ext cx="0" cy="0"/>
          <a:chOff x="0" y="0"/>
          <a:chExt cx="0" cy="0"/>
        </a:xfrm>
      </p:grpSpPr>
      <p:sp>
        <p:nvSpPr>
          <p:cNvPr id="44" name="Shape 44"/>
          <p:cNvSpPr txBox="1"/>
          <p:nvPr>
            <p:ph type="title"/>
          </p:nvPr>
        </p:nvSpPr>
        <p:spPr>
          <a:xfrm>
            <a:off x="893700" y="205987"/>
            <a:ext cx="6462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idx="1" type="body"/>
          </p:nvPr>
        </p:nvSpPr>
        <p:spPr>
          <a:xfrm>
            <a:off x="893700" y="1200150"/>
            <a:ext cx="2371200" cy="37257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6" name="Shape 46"/>
          <p:cNvSpPr txBox="1"/>
          <p:nvPr>
            <p:ph idx="2" type="body"/>
          </p:nvPr>
        </p:nvSpPr>
        <p:spPr>
          <a:xfrm>
            <a:off x="3386403" y="1200150"/>
            <a:ext cx="2371200" cy="37257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7" name="Shape 47"/>
          <p:cNvSpPr txBox="1"/>
          <p:nvPr>
            <p:ph idx="3" type="body"/>
          </p:nvPr>
        </p:nvSpPr>
        <p:spPr>
          <a:xfrm>
            <a:off x="5879107" y="1200150"/>
            <a:ext cx="2371200" cy="37257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8" name="Shape 48"/>
          <p:cNvSpPr/>
          <p:nvPr/>
        </p:nvSpPr>
        <p:spPr>
          <a:xfrm>
            <a:off x="7356366" y="5066325"/>
            <a:ext cx="8937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49" name="Shape 49"/>
          <p:cNvSpPr/>
          <p:nvPr/>
        </p:nvSpPr>
        <p:spPr>
          <a:xfrm>
            <a:off x="8250311" y="5066325"/>
            <a:ext cx="8937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50" name="Shape 50"/>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a:off x="893709" y="5066325"/>
            <a:ext cx="6462600" cy="771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893700" y="205987"/>
            <a:ext cx="6462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p:nvPr/>
        </p:nvSpPr>
        <p:spPr>
          <a:xfrm>
            <a:off x="7356366" y="5066325"/>
            <a:ext cx="8937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a:off x="8250311" y="5066325"/>
            <a:ext cx="8937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893709" y="5066325"/>
            <a:ext cx="6462600" cy="771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8" name="Shape 58"/>
        <p:cNvGrpSpPr/>
        <p:nvPr/>
      </p:nvGrpSpPr>
      <p:grpSpPr>
        <a:xfrm>
          <a:off x="0" y="0"/>
          <a:ext cx="0" cy="0"/>
          <a:chOff x="0" y="0"/>
          <a:chExt cx="0" cy="0"/>
        </a:xfrm>
      </p:grpSpPr>
      <p:sp>
        <p:nvSpPr>
          <p:cNvPr id="59" name="Shape 59"/>
          <p:cNvSpPr txBox="1"/>
          <p:nvPr>
            <p:ph idx="1" type="body"/>
          </p:nvPr>
        </p:nvSpPr>
        <p:spPr>
          <a:xfrm>
            <a:off x="893700" y="4649962"/>
            <a:ext cx="6462600" cy="350700"/>
          </a:xfrm>
          <a:prstGeom prst="rect">
            <a:avLst/>
          </a:prstGeom>
        </p:spPr>
        <p:txBody>
          <a:bodyPr anchorCtr="0" anchor="b" bIns="91425" lIns="91425" rIns="91425" tIns="91425"/>
          <a:lstStyle>
            <a:lvl1pPr lvl="0">
              <a:spcBef>
                <a:spcPts val="360"/>
              </a:spcBef>
              <a:buClr>
                <a:srgbClr val="2185C5"/>
              </a:buClr>
              <a:buSzPct val="100000"/>
              <a:buNone/>
              <a:defRPr sz="1400">
                <a:solidFill>
                  <a:srgbClr val="2185C5"/>
                </a:solidFill>
              </a:defRPr>
            </a:lvl1pPr>
          </a:lstStyle>
          <a:p/>
        </p:txBody>
      </p:sp>
      <p:sp>
        <p:nvSpPr>
          <p:cNvPr id="60" name="Shape 60"/>
          <p:cNvSpPr/>
          <p:nvPr/>
        </p:nvSpPr>
        <p:spPr>
          <a:xfrm>
            <a:off x="7356366" y="5066325"/>
            <a:ext cx="8937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a:off x="8250311" y="5066325"/>
            <a:ext cx="8937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63" name="Shape 63"/>
          <p:cNvSpPr/>
          <p:nvPr/>
        </p:nvSpPr>
        <p:spPr>
          <a:xfrm>
            <a:off x="893709" y="5066325"/>
            <a:ext cx="6462600" cy="771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4" name="Shape 64"/>
        <p:cNvGrpSpPr/>
        <p:nvPr/>
      </p:nvGrpSpPr>
      <p:grpSpPr>
        <a:xfrm>
          <a:off x="0" y="0"/>
          <a:ext cx="0" cy="0"/>
          <a:chOff x="0" y="0"/>
          <a:chExt cx="0" cy="0"/>
        </a:xfrm>
      </p:grpSpPr>
      <p:sp>
        <p:nvSpPr>
          <p:cNvPr id="65" name="Shape 65"/>
          <p:cNvSpPr/>
          <p:nvPr/>
        </p:nvSpPr>
        <p:spPr>
          <a:xfrm>
            <a:off x="7356366" y="5066325"/>
            <a:ext cx="893700" cy="771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a:off x="8250311" y="5066325"/>
            <a:ext cx="893700" cy="771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a:off x="893709" y="5066325"/>
            <a:ext cx="6462600" cy="771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93700" y="205987"/>
            <a:ext cx="6462600" cy="857400"/>
          </a:xfrm>
          <a:prstGeom prst="rect">
            <a:avLst/>
          </a:prstGeom>
          <a:noFill/>
          <a:ln>
            <a:noFill/>
          </a:ln>
        </p:spPr>
        <p:txBody>
          <a:bodyPr anchorCtr="0" anchor="b" bIns="91425" lIns="91425" rIns="91425" tIns="91425"/>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p:txBody>
      </p:sp>
      <p:sp>
        <p:nvSpPr>
          <p:cNvPr id="7" name="Shape 7"/>
          <p:cNvSpPr txBox="1"/>
          <p:nvPr>
            <p:ph idx="1" type="body"/>
          </p:nvPr>
        </p:nvSpPr>
        <p:spPr>
          <a:xfrm>
            <a:off x="893700" y="1373587"/>
            <a:ext cx="6462600" cy="3552300"/>
          </a:xfrm>
          <a:prstGeom prst="rect">
            <a:avLst/>
          </a:prstGeom>
          <a:noFill/>
          <a:ln>
            <a:noFill/>
          </a:ln>
        </p:spPr>
        <p:txBody>
          <a:bodyPr anchorCtr="0" anchor="t" bIns="91425" lIns="91425" rIns="91425" tIns="91425"/>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defRPr sz="2400">
                <a:solidFill>
                  <a:srgbClr val="677480"/>
                </a:solidFill>
                <a:latin typeface="Lato"/>
                <a:ea typeface="Lato"/>
                <a:cs typeface="Lato"/>
                <a:sym typeface="Lato"/>
              </a:defRPr>
            </a:lvl2pPr>
            <a:lvl3pPr lvl="2">
              <a:spcBef>
                <a:spcPts val="480"/>
              </a:spcBef>
              <a:buClr>
                <a:srgbClr val="677480"/>
              </a:buClr>
              <a:buSzPct val="100000"/>
              <a:buFont typeface="Lato"/>
              <a:defRPr sz="2400">
                <a:solidFill>
                  <a:srgbClr val="677480"/>
                </a:solidFill>
                <a:latin typeface="Lato"/>
                <a:ea typeface="Lato"/>
                <a:cs typeface="Lato"/>
                <a:sym typeface="Lato"/>
              </a:defRPr>
            </a:lvl3pPr>
            <a:lvl4pPr lvl="3">
              <a:spcBef>
                <a:spcPts val="360"/>
              </a:spcBef>
              <a:buClr>
                <a:srgbClr val="677480"/>
              </a:buClr>
              <a:buSzPct val="100000"/>
              <a:buFont typeface="Lato"/>
              <a:defRPr sz="1800">
                <a:solidFill>
                  <a:srgbClr val="677480"/>
                </a:solidFill>
                <a:latin typeface="Lato"/>
                <a:ea typeface="Lato"/>
                <a:cs typeface="Lato"/>
                <a:sym typeface="Lato"/>
              </a:defRPr>
            </a:lvl4pPr>
            <a:lvl5pPr lvl="4">
              <a:spcBef>
                <a:spcPts val="360"/>
              </a:spcBef>
              <a:buClr>
                <a:srgbClr val="677480"/>
              </a:buClr>
              <a:buSzPct val="100000"/>
              <a:buFont typeface="Lato"/>
              <a:defRPr sz="1800">
                <a:solidFill>
                  <a:srgbClr val="677480"/>
                </a:solidFill>
                <a:latin typeface="Lato"/>
                <a:ea typeface="Lato"/>
                <a:cs typeface="Lato"/>
                <a:sym typeface="Lato"/>
              </a:defRPr>
            </a:lvl5pPr>
            <a:lvl6pPr lvl="5">
              <a:spcBef>
                <a:spcPts val="360"/>
              </a:spcBef>
              <a:buClr>
                <a:srgbClr val="677480"/>
              </a:buClr>
              <a:buSzPct val="100000"/>
              <a:buFont typeface="Lato"/>
              <a:defRPr sz="1800">
                <a:solidFill>
                  <a:srgbClr val="677480"/>
                </a:solidFill>
                <a:latin typeface="Lato"/>
                <a:ea typeface="Lato"/>
                <a:cs typeface="Lato"/>
                <a:sym typeface="Lato"/>
              </a:defRPr>
            </a:lvl6pPr>
            <a:lvl7pPr lvl="6">
              <a:spcBef>
                <a:spcPts val="360"/>
              </a:spcBef>
              <a:buClr>
                <a:srgbClr val="677480"/>
              </a:buClr>
              <a:buSzPct val="100000"/>
              <a:buFont typeface="Lato"/>
              <a:defRPr sz="1800">
                <a:solidFill>
                  <a:srgbClr val="677480"/>
                </a:solidFill>
                <a:latin typeface="Lato"/>
                <a:ea typeface="Lato"/>
                <a:cs typeface="Lato"/>
                <a:sym typeface="Lato"/>
              </a:defRPr>
            </a:lvl7pPr>
            <a:lvl8pPr lvl="7">
              <a:spcBef>
                <a:spcPts val="360"/>
              </a:spcBef>
              <a:buClr>
                <a:srgbClr val="677480"/>
              </a:buClr>
              <a:buSzPct val="100000"/>
              <a:buFont typeface="Lato"/>
              <a:defRPr sz="1800">
                <a:solidFill>
                  <a:srgbClr val="677480"/>
                </a:solidFill>
                <a:latin typeface="Lato"/>
                <a:ea typeface="Lato"/>
                <a:cs typeface="Lato"/>
                <a:sym typeface="Lato"/>
              </a:defRPr>
            </a:lvl8pPr>
            <a:lvl9pPr lvl="8">
              <a:spcBef>
                <a:spcPts val="360"/>
              </a:spcBef>
              <a:buClr>
                <a:srgbClr val="677480"/>
              </a:buClr>
              <a:buSzPct val="100000"/>
              <a:buFont typeface="Lato"/>
              <a:defRPr sz="1800">
                <a:solidFill>
                  <a:srgbClr val="677480"/>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ww.jsoneditoronline.org/?id=cf2335aeb453d69fd78c6334a29e6dd1" TargetMode="External"/><Relationship Id="rId4" Type="http://schemas.openxmlformats.org/officeDocument/2006/relationships/hyperlink" Target="http://www.jsoneditoronline.org/?id=cf2335aeb453d69fd78c6334a29e6dd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sqlite.org/download.html" TargetMode="External"/><Relationship Id="rId4" Type="http://schemas.openxmlformats.org/officeDocument/2006/relationships/hyperlink" Target="http://sqlitebrowser.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ctrTitle"/>
          </p:nvPr>
        </p:nvSpPr>
        <p:spPr>
          <a:xfrm>
            <a:off x="4404355" y="2715275"/>
            <a:ext cx="3020400" cy="900900"/>
          </a:xfrm>
          <a:prstGeom prst="rect">
            <a:avLst/>
          </a:prstGeom>
        </p:spPr>
        <p:txBody>
          <a:bodyPr anchorCtr="0" anchor="t" bIns="91425" lIns="91425" rIns="91425" tIns="91425">
            <a:noAutofit/>
          </a:bodyPr>
          <a:lstStyle/>
          <a:p>
            <a:pPr lvl="0" rtl="0">
              <a:spcBef>
                <a:spcPts val="0"/>
              </a:spcBef>
              <a:buNone/>
            </a:pPr>
            <a:r>
              <a:rPr lang="en"/>
              <a:t>  Tornado</a:t>
            </a:r>
          </a:p>
        </p:txBody>
      </p:sp>
      <p:pic>
        <p:nvPicPr>
          <p:cNvPr descr="tornado_400x400.png" id="83" name="Shape 83"/>
          <p:cNvPicPr preferRelativeResize="0"/>
          <p:nvPr/>
        </p:nvPicPr>
        <p:blipFill>
          <a:blip r:embed="rId3">
            <a:alphaModFix/>
          </a:blip>
          <a:stretch>
            <a:fillRect/>
          </a:stretch>
        </p:blipFill>
        <p:spPr>
          <a:xfrm>
            <a:off x="7336225" y="2501287"/>
            <a:ext cx="1328875" cy="1328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Exercise</a:t>
            </a:r>
          </a:p>
        </p:txBody>
      </p:sp>
      <p:sp>
        <p:nvSpPr>
          <p:cNvPr id="137" name="Shape 137"/>
          <p:cNvSpPr txBox="1"/>
          <p:nvPr>
            <p:ph idx="1" type="body"/>
          </p:nvPr>
        </p:nvSpPr>
        <p:spPr>
          <a:xfrm>
            <a:off x="893700" y="1373587"/>
            <a:ext cx="6462600" cy="3552300"/>
          </a:xfrm>
          <a:prstGeom prst="rect">
            <a:avLst/>
          </a:prstGeom>
        </p:spPr>
        <p:txBody>
          <a:bodyPr anchorCtr="0" anchor="t" bIns="91425" lIns="91425" rIns="91425" tIns="91425">
            <a:noAutofit/>
          </a:bodyPr>
          <a:lstStyle/>
          <a:p>
            <a:pPr indent="-298450" lvl="0" marL="457200" rtl="0">
              <a:spcBef>
                <a:spcPts val="0"/>
              </a:spcBef>
              <a:buSzPct val="100000"/>
            </a:pPr>
            <a:r>
              <a:rPr lang="en" sz="1100"/>
              <a:t>GET /user/{{id}}</a:t>
            </a:r>
          </a:p>
          <a:p>
            <a:pPr indent="-298450" lvl="1" marL="914400" rtl="0">
              <a:spcBef>
                <a:spcPts val="0"/>
              </a:spcBef>
              <a:buSzPct val="100000"/>
              <a:buChar char="-"/>
            </a:pPr>
            <a:r>
              <a:rPr lang="en" sz="1100"/>
              <a:t>Result: Return only username’s data</a:t>
            </a:r>
          </a:p>
          <a:p>
            <a:pPr indent="0" lvl="0" marL="457200" rtl="0">
              <a:spcBef>
                <a:spcPts val="0"/>
              </a:spcBef>
              <a:buNone/>
            </a:pPr>
            <a:r>
              <a:t/>
            </a:r>
            <a:endParaRPr sz="1100"/>
          </a:p>
          <a:p>
            <a:pPr indent="-298450" lvl="0" marL="457200" rtl="0">
              <a:spcBef>
                <a:spcPts val="0"/>
              </a:spcBef>
              <a:buSzPct val="100000"/>
            </a:pPr>
            <a:r>
              <a:rPr lang="en" sz="1100"/>
              <a:t>POST /user</a:t>
            </a:r>
          </a:p>
          <a:p>
            <a:pPr indent="-298450" lvl="1" marL="914400" rtl="0">
              <a:spcBef>
                <a:spcPts val="0"/>
              </a:spcBef>
              <a:buSzPct val="100000"/>
              <a:buChar char="-"/>
            </a:pPr>
            <a:r>
              <a:rPr lang="en" sz="1100"/>
              <a:t>Request body example : </a:t>
            </a:r>
            <a:r>
              <a:rPr lang="en" sz="1100" u="sng">
                <a:solidFill>
                  <a:schemeClr val="hlink"/>
                </a:solidFill>
                <a:hlinkClick r:id="rId3"/>
              </a:rPr>
              <a:t>http://www.jsoneditoronline.org/?id=cf2335aeb453d69fd78c6334a29e6dd1</a:t>
            </a:r>
          </a:p>
          <a:p>
            <a:pPr lvl="0" rtl="0">
              <a:spcBef>
                <a:spcPts val="0"/>
              </a:spcBef>
              <a:buNone/>
            </a:pPr>
            <a:r>
              <a:t/>
            </a:r>
            <a:endParaRPr sz="1100"/>
          </a:p>
          <a:p>
            <a:pPr indent="-298450" lvl="0" marL="457200" rtl="0">
              <a:spcBef>
                <a:spcPts val="0"/>
              </a:spcBef>
              <a:buSzPct val="100000"/>
            </a:pPr>
            <a:r>
              <a:rPr lang="en" sz="1100"/>
              <a:t>PUT /user</a:t>
            </a:r>
          </a:p>
          <a:p>
            <a:pPr indent="-298450" lvl="1" marL="914400" rtl="0">
              <a:spcBef>
                <a:spcPts val="0"/>
              </a:spcBef>
              <a:buSzPct val="100000"/>
              <a:buChar char="-"/>
            </a:pPr>
            <a:r>
              <a:rPr lang="en" sz="1100"/>
              <a:t>Request body example : </a:t>
            </a:r>
            <a:r>
              <a:rPr lang="en" sz="1100" u="sng">
                <a:solidFill>
                  <a:schemeClr val="hlink"/>
                </a:solidFill>
                <a:hlinkClick r:id="rId4"/>
              </a:rPr>
              <a:t>http://www.jsoneditoronline.org/?id=cf2335aeb453d69fd78c6334a29e6dd1</a:t>
            </a:r>
          </a:p>
          <a:p>
            <a:pPr lvl="0" rtl="0">
              <a:spcBef>
                <a:spcPts val="0"/>
              </a:spcBef>
              <a:buNone/>
            </a:pPr>
            <a:r>
              <a:t/>
            </a:r>
            <a:endParaRPr sz="1100"/>
          </a:p>
          <a:p>
            <a:pPr indent="-298450" lvl="0" marL="457200" rtl="0">
              <a:spcBef>
                <a:spcPts val="0"/>
              </a:spcBef>
              <a:buSzPct val="100000"/>
            </a:pPr>
            <a:r>
              <a:rPr lang="en" sz="1100"/>
              <a:t>DELETE /user/{{id}}</a:t>
            </a:r>
          </a:p>
          <a:p>
            <a:pPr indent="-298450" lvl="0" marL="457200" rtl="0">
              <a:spcBef>
                <a:spcPts val="0"/>
              </a:spcBef>
              <a:buSzPct val="100000"/>
            </a:pPr>
            <a:r>
              <a:rPr lang="en" sz="1100"/>
              <a:t>DELETE /user</a:t>
            </a:r>
          </a:p>
          <a:p>
            <a:pPr indent="-298450" lvl="1" marL="914400" rtl="0">
              <a:spcBef>
                <a:spcPts val="0"/>
              </a:spcBef>
              <a:buSzPct val="100000"/>
              <a:buChar char="-"/>
            </a:pPr>
            <a:r>
              <a:rPr lang="en" sz="1100"/>
              <a:t>Request body example: { "UserId":[5,3,2] }</a:t>
            </a:r>
          </a:p>
          <a:p>
            <a:pPr indent="0" lvl="0" marL="457200" rtl="0">
              <a:spcBef>
                <a:spcPts val="0"/>
              </a:spcBef>
              <a:buNone/>
            </a:pPr>
            <a:r>
              <a:rPr lang="en" sz="1100"/>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Tornado</a:t>
            </a:r>
          </a:p>
        </p:txBody>
      </p:sp>
      <p:sp>
        <p:nvSpPr>
          <p:cNvPr id="89" name="Shape 89"/>
          <p:cNvSpPr txBox="1"/>
          <p:nvPr>
            <p:ph idx="1" type="body"/>
          </p:nvPr>
        </p:nvSpPr>
        <p:spPr>
          <a:xfrm>
            <a:off x="893700" y="1373600"/>
            <a:ext cx="7409100" cy="3552300"/>
          </a:xfrm>
          <a:prstGeom prst="rect">
            <a:avLst/>
          </a:prstGeom>
        </p:spPr>
        <p:txBody>
          <a:bodyPr anchorCtr="0" anchor="t" bIns="91425" lIns="91425" rIns="91425" tIns="91425">
            <a:noAutofit/>
          </a:bodyPr>
          <a:lstStyle/>
          <a:p>
            <a:pPr lvl="0" rtl="0">
              <a:spcBef>
                <a:spcPts val="0"/>
              </a:spcBef>
              <a:buNone/>
            </a:pPr>
            <a:r>
              <a:rPr lang="en"/>
              <a:t>	Tornado is a python web framework / web server and asynchronous networking library,and can handle ten thousand open connection.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Get started</a:t>
            </a:r>
          </a:p>
        </p:txBody>
      </p:sp>
      <p:sp>
        <p:nvSpPr>
          <p:cNvPr id="95" name="Shape 95"/>
          <p:cNvSpPr txBox="1"/>
          <p:nvPr>
            <p:ph idx="1" type="body"/>
          </p:nvPr>
        </p:nvSpPr>
        <p:spPr>
          <a:xfrm>
            <a:off x="893700" y="1373600"/>
            <a:ext cx="7022100" cy="3552300"/>
          </a:xfrm>
          <a:prstGeom prst="rect">
            <a:avLst/>
          </a:prstGeom>
        </p:spPr>
        <p:txBody>
          <a:bodyPr anchorCtr="0" anchor="t" bIns="91425" lIns="91425" rIns="91425" tIns="91425">
            <a:noAutofit/>
          </a:bodyPr>
          <a:lstStyle/>
          <a:p>
            <a:pPr indent="-228600" lvl="0" marL="457200" rtl="0">
              <a:spcBef>
                <a:spcPts val="0"/>
              </a:spcBef>
            </a:pPr>
            <a:r>
              <a:rPr lang="en"/>
              <a:t>Installation : </a:t>
            </a:r>
            <a:r>
              <a:rPr lang="en">
                <a:solidFill>
                  <a:srgbClr val="F6B26B"/>
                </a:solidFill>
              </a:rPr>
              <a:t>pip install tornado</a:t>
            </a:r>
          </a:p>
          <a:p>
            <a:pPr indent="-228600" lvl="0" marL="457200" rtl="0">
              <a:spcBef>
                <a:spcPts val="0"/>
              </a:spcBef>
            </a:pPr>
            <a:r>
              <a:rPr lang="en"/>
              <a:t>Core framework </a:t>
            </a:r>
          </a:p>
          <a:p>
            <a:pPr indent="-228600" lvl="1" marL="914400" rtl="0">
              <a:spcBef>
                <a:spcPts val="480"/>
              </a:spcBef>
              <a:buChar char="-"/>
            </a:pPr>
            <a:r>
              <a:rPr lang="en" sz="2400"/>
              <a:t>tornado.ioloop</a:t>
            </a:r>
          </a:p>
          <a:p>
            <a:pPr indent="-228600" lvl="1" marL="914400" rtl="0">
              <a:spcBef>
                <a:spcPts val="0"/>
              </a:spcBef>
              <a:buChar char="-"/>
            </a:pPr>
            <a:r>
              <a:rPr lang="en"/>
              <a:t>tornado.web</a:t>
            </a:r>
          </a:p>
          <a:p>
            <a:pPr indent="-228600" lvl="1" marL="914400" rtl="0">
              <a:spcBef>
                <a:spcPts val="0"/>
              </a:spcBef>
              <a:buChar char="-"/>
            </a:pPr>
            <a:r>
              <a:rPr lang="en"/>
              <a:t>tornado.httpserver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Helloworld</a:t>
            </a:r>
          </a:p>
        </p:txBody>
      </p:sp>
      <p:sp>
        <p:nvSpPr>
          <p:cNvPr id="101" name="Shape 101"/>
          <p:cNvSpPr txBox="1"/>
          <p:nvPr>
            <p:ph idx="1" type="body"/>
          </p:nvPr>
        </p:nvSpPr>
        <p:spPr>
          <a:xfrm>
            <a:off x="893700" y="1373600"/>
            <a:ext cx="7492200" cy="3552300"/>
          </a:xfrm>
          <a:prstGeom prst="rect">
            <a:avLst/>
          </a:prstGeom>
        </p:spPr>
        <p:txBody>
          <a:bodyPr anchorCtr="0" anchor="t" bIns="91425" lIns="91425" rIns="91425" tIns="91425">
            <a:noAutofit/>
          </a:bodyPr>
          <a:lstStyle/>
          <a:p>
            <a:pPr indent="-317500" lvl="0" marL="457200">
              <a:spcBef>
                <a:spcPts val="0"/>
              </a:spcBef>
              <a:buSzPct val="100000"/>
            </a:pPr>
            <a:r>
              <a:rPr lang="en" sz="1400"/>
              <a:t>https://github.com/tornadoweb/tornado/blob/master/demos/helloworld/helloworld.py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RESTful </a:t>
            </a:r>
            <a:r>
              <a:rPr lang="en"/>
              <a:t>API / Web service</a:t>
            </a:r>
          </a:p>
        </p:txBody>
      </p:sp>
      <p:sp>
        <p:nvSpPr>
          <p:cNvPr id="107" name="Shape 107"/>
          <p:cNvSpPr txBox="1"/>
          <p:nvPr>
            <p:ph idx="1" type="body"/>
          </p:nvPr>
        </p:nvSpPr>
        <p:spPr>
          <a:xfrm>
            <a:off x="893700" y="1373600"/>
            <a:ext cx="7668000" cy="3552300"/>
          </a:xfrm>
          <a:prstGeom prst="rect">
            <a:avLst/>
          </a:prstGeom>
        </p:spPr>
        <p:txBody>
          <a:bodyPr anchorCtr="0" anchor="t" bIns="91425" lIns="91425" rIns="91425" tIns="91425">
            <a:noAutofit/>
          </a:bodyPr>
          <a:lstStyle/>
          <a:p>
            <a:pPr lvl="0">
              <a:lnSpc>
                <a:spcPct val="150000"/>
              </a:lnSpc>
              <a:spcBef>
                <a:spcPts val="0"/>
              </a:spcBef>
              <a:buNone/>
            </a:pPr>
            <a:r>
              <a:rPr lang="en" sz="1100"/>
              <a:t>REST (Representational State Transfer)</a:t>
            </a:r>
          </a:p>
          <a:p>
            <a:pPr indent="-298450" lvl="0" marL="457200" rtl="0">
              <a:lnSpc>
                <a:spcPct val="150000"/>
              </a:lnSpc>
              <a:spcBef>
                <a:spcPts val="0"/>
              </a:spcBef>
              <a:buSzPct val="100000"/>
            </a:pPr>
            <a:r>
              <a:rPr lang="en" sz="1100"/>
              <a:t>Web service that communication through HTTP Protocol in JSON or XML format.</a:t>
            </a:r>
          </a:p>
          <a:p>
            <a:pPr indent="-298450" lvl="0" marL="457200" rtl="0">
              <a:lnSpc>
                <a:spcPct val="150000"/>
              </a:lnSpc>
              <a:spcBef>
                <a:spcPts val="0"/>
              </a:spcBef>
              <a:buSzPct val="100000"/>
            </a:pPr>
            <a:r>
              <a:rPr lang="en" sz="1100"/>
              <a:t>HTTP Method (GET, POST , PUT , DELETE)</a:t>
            </a:r>
          </a:p>
          <a:p>
            <a:pPr indent="-298450" lvl="0" marL="914400" rtl="0">
              <a:lnSpc>
                <a:spcPct val="115909"/>
              </a:lnSpc>
              <a:spcBef>
                <a:spcPts val="0"/>
              </a:spcBef>
              <a:buSzPct val="110000"/>
            </a:pPr>
            <a:r>
              <a:rPr b="1" lang="en" sz="1000">
                <a:solidFill>
                  <a:srgbClr val="333333"/>
                </a:solidFill>
                <a:highlight>
                  <a:srgbClr val="FFFFFF"/>
                </a:highlight>
              </a:rPr>
              <a:t>GET</a:t>
            </a:r>
          </a:p>
          <a:p>
            <a:pPr indent="457200" lvl="0" marL="457200" rtl="0">
              <a:lnSpc>
                <a:spcPct val="122727"/>
              </a:lnSpc>
              <a:spcBef>
                <a:spcPts val="0"/>
              </a:spcBef>
              <a:buNone/>
            </a:pPr>
            <a:r>
              <a:rPr lang="en" sz="1000">
                <a:solidFill>
                  <a:srgbClr val="333333"/>
                </a:solidFill>
                <a:highlight>
                  <a:srgbClr val="FFFFFF"/>
                </a:highlight>
              </a:rPr>
              <a:t>Read a specific resource (by an identifier) or a collection of resources.</a:t>
            </a:r>
          </a:p>
          <a:p>
            <a:pPr indent="-298450" lvl="0" marL="914400" rtl="0">
              <a:lnSpc>
                <a:spcPct val="115909"/>
              </a:lnSpc>
              <a:spcBef>
                <a:spcPts val="0"/>
              </a:spcBef>
              <a:buSzPct val="110000"/>
            </a:pPr>
            <a:r>
              <a:rPr b="1" lang="en" sz="1000">
                <a:solidFill>
                  <a:srgbClr val="333333"/>
                </a:solidFill>
                <a:highlight>
                  <a:srgbClr val="FFFFFF"/>
                </a:highlight>
              </a:rPr>
              <a:t>PUT</a:t>
            </a:r>
          </a:p>
          <a:p>
            <a:pPr indent="0" lvl="0" marL="914400" rtl="0">
              <a:lnSpc>
                <a:spcPct val="122727"/>
              </a:lnSpc>
              <a:spcBef>
                <a:spcPts val="0"/>
              </a:spcBef>
              <a:buNone/>
            </a:pPr>
            <a:r>
              <a:rPr lang="en" sz="1000">
                <a:solidFill>
                  <a:srgbClr val="333333"/>
                </a:solidFill>
                <a:highlight>
                  <a:srgbClr val="FFFFFF"/>
                </a:highlight>
              </a:rPr>
              <a:t>Update a specific resource (by an identifier) or a collection of resources.</a:t>
            </a:r>
          </a:p>
          <a:p>
            <a:pPr indent="-298450" lvl="0" marL="914400" rtl="0">
              <a:lnSpc>
                <a:spcPct val="115909"/>
              </a:lnSpc>
              <a:spcBef>
                <a:spcPts val="0"/>
              </a:spcBef>
              <a:buSzPct val="110000"/>
            </a:pPr>
            <a:r>
              <a:rPr b="1" lang="en" sz="1000">
                <a:solidFill>
                  <a:srgbClr val="333333"/>
                </a:solidFill>
                <a:highlight>
                  <a:srgbClr val="FFFFFF"/>
                </a:highlight>
              </a:rPr>
              <a:t>DELETE</a:t>
            </a:r>
          </a:p>
          <a:p>
            <a:pPr indent="457200" lvl="0" marL="457200" rtl="0">
              <a:lnSpc>
                <a:spcPct val="122727"/>
              </a:lnSpc>
              <a:spcBef>
                <a:spcPts val="0"/>
              </a:spcBef>
              <a:buNone/>
            </a:pPr>
            <a:r>
              <a:rPr lang="en" sz="1000">
                <a:solidFill>
                  <a:srgbClr val="333333"/>
                </a:solidFill>
                <a:highlight>
                  <a:srgbClr val="FFFFFF"/>
                </a:highlight>
              </a:rPr>
              <a:t>Remove/delete a specific resource by an identifier.</a:t>
            </a:r>
          </a:p>
          <a:p>
            <a:pPr indent="-298450" lvl="0" marL="914400" rtl="0">
              <a:lnSpc>
                <a:spcPct val="115909"/>
              </a:lnSpc>
              <a:spcBef>
                <a:spcPts val="0"/>
              </a:spcBef>
              <a:buSzPct val="110000"/>
            </a:pPr>
            <a:r>
              <a:rPr b="1" lang="en" sz="1000">
                <a:solidFill>
                  <a:srgbClr val="333333"/>
                </a:solidFill>
                <a:highlight>
                  <a:srgbClr val="FFFFFF"/>
                </a:highlight>
              </a:rPr>
              <a:t>POST</a:t>
            </a:r>
          </a:p>
          <a:p>
            <a:pPr indent="457200" lvl="0" marL="457200" rtl="0">
              <a:lnSpc>
                <a:spcPct val="122727"/>
              </a:lnSpc>
              <a:spcBef>
                <a:spcPts val="0"/>
              </a:spcBef>
              <a:buNone/>
            </a:pPr>
            <a:r>
              <a:rPr lang="en" sz="1000">
                <a:solidFill>
                  <a:srgbClr val="333333"/>
                </a:solidFill>
                <a:highlight>
                  <a:srgbClr val="FFFFFF"/>
                </a:highlight>
              </a:rPr>
              <a:t>Create a new resource. Also a catch-all verb for operations that don't fit into the other categories.</a:t>
            </a:r>
          </a:p>
          <a:p>
            <a:pPr indent="-298450" lvl="0" marL="457200">
              <a:lnSpc>
                <a:spcPct val="150000"/>
              </a:lnSpc>
              <a:spcBef>
                <a:spcPts val="0"/>
              </a:spcBef>
              <a:buSzPct val="100000"/>
            </a:pPr>
            <a:r>
              <a:rPr lang="en" sz="1100"/>
              <a:t>More info : http://www.restapitutorial.com/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Argument handler</a:t>
            </a:r>
          </a:p>
        </p:txBody>
      </p:sp>
      <p:sp>
        <p:nvSpPr>
          <p:cNvPr id="113" name="Shape 113"/>
          <p:cNvSpPr txBox="1"/>
          <p:nvPr>
            <p:ph idx="1" type="body"/>
          </p:nvPr>
        </p:nvSpPr>
        <p:spPr>
          <a:xfrm>
            <a:off x="893700" y="1373600"/>
            <a:ext cx="7707000" cy="3552300"/>
          </a:xfrm>
          <a:prstGeom prst="rect">
            <a:avLst/>
          </a:prstGeom>
        </p:spPr>
        <p:txBody>
          <a:bodyPr anchorCtr="0" anchor="t" bIns="91425" lIns="91425" rIns="91425" tIns="91425">
            <a:noAutofit/>
          </a:bodyPr>
          <a:lstStyle/>
          <a:p>
            <a:pPr indent="-304800" lvl="0" marL="457200" rtl="0">
              <a:spcBef>
                <a:spcPts val="0"/>
              </a:spcBef>
              <a:buSzPct val="100000"/>
            </a:pPr>
            <a:r>
              <a:rPr lang="en" sz="1200"/>
              <a:t>GET Method</a:t>
            </a:r>
          </a:p>
          <a:p>
            <a:pPr lvl="0">
              <a:spcBef>
                <a:spcPts val="0"/>
              </a:spcBef>
              <a:buNone/>
            </a:pPr>
            <a:r>
              <a:t/>
            </a:r>
            <a:endParaRPr sz="1200"/>
          </a:p>
          <a:p>
            <a:pPr indent="0" lvl="0" marL="457200">
              <a:spcBef>
                <a:spcPts val="0"/>
              </a:spcBef>
              <a:buNone/>
            </a:pPr>
            <a:r>
              <a:rPr lang="en" sz="1200"/>
              <a:t>d</a:t>
            </a:r>
            <a:r>
              <a:rPr lang="en" sz="1200"/>
              <a:t>ef my_get_function(self , *args, **kwargs)</a:t>
            </a:r>
          </a:p>
          <a:p>
            <a:pPr indent="-304800" lvl="0" marL="914400" rtl="0">
              <a:spcBef>
                <a:spcPts val="0"/>
              </a:spcBef>
              <a:buSzPct val="100000"/>
            </a:pPr>
            <a:r>
              <a:rPr lang="en" sz="1200"/>
              <a:t>a</a:t>
            </a:r>
            <a:r>
              <a:rPr lang="en" sz="1200"/>
              <a:t>rgs = argument</a:t>
            </a:r>
          </a:p>
          <a:p>
            <a:pPr indent="-304800" lvl="0" marL="914400" rtl="0">
              <a:spcBef>
                <a:spcPts val="0"/>
              </a:spcBef>
              <a:buSzPct val="100000"/>
            </a:pPr>
            <a:r>
              <a:rPr lang="en" sz="1200"/>
              <a:t>k</a:t>
            </a:r>
            <a:r>
              <a:rPr lang="en" sz="1200"/>
              <a:t>wargs  = keyword argument</a:t>
            </a:r>
          </a:p>
          <a:p>
            <a:pPr lvl="0" rtl="0">
              <a:spcBef>
                <a:spcPts val="0"/>
              </a:spcBef>
              <a:buNone/>
            </a:pPr>
            <a:r>
              <a:t/>
            </a:r>
            <a:endParaRPr sz="1200"/>
          </a:p>
          <a:p>
            <a:pPr indent="-304800" lvl="0" marL="457200" rtl="0">
              <a:spcBef>
                <a:spcPts val="0"/>
              </a:spcBef>
              <a:buSzPct val="100000"/>
            </a:pPr>
            <a:r>
              <a:rPr lang="en" sz="1200"/>
              <a:t>POST Method</a:t>
            </a:r>
          </a:p>
          <a:p>
            <a:pPr lvl="0" rtl="0">
              <a:spcBef>
                <a:spcPts val="0"/>
              </a:spcBef>
              <a:buNone/>
            </a:pPr>
            <a:r>
              <a:rPr lang="en" sz="1200"/>
              <a:t>	Import json</a:t>
            </a:r>
          </a:p>
          <a:p>
            <a:pPr lvl="0" rtl="0">
              <a:spcBef>
                <a:spcPts val="0"/>
              </a:spcBef>
              <a:buNone/>
            </a:pPr>
            <a:r>
              <a:rPr lang="en" sz="1200"/>
              <a:t>	</a:t>
            </a:r>
            <a:r>
              <a:rPr lang="en" sz="1200"/>
              <a:t>d</a:t>
            </a:r>
            <a:r>
              <a:rPr lang="en" sz="1200"/>
              <a:t>ef my_post_function(self):</a:t>
            </a:r>
          </a:p>
          <a:p>
            <a:pPr lvl="0" rtl="0">
              <a:spcBef>
                <a:spcPts val="0"/>
              </a:spcBef>
              <a:buNone/>
            </a:pPr>
            <a:r>
              <a:rPr lang="en" sz="1200"/>
              <a:t>		my_var = self.json.loads(self.request.body)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Exercise</a:t>
            </a:r>
          </a:p>
        </p:txBody>
      </p:sp>
      <p:sp>
        <p:nvSpPr>
          <p:cNvPr id="119" name="Shape 119"/>
          <p:cNvSpPr txBox="1"/>
          <p:nvPr>
            <p:ph idx="1" type="body"/>
          </p:nvPr>
        </p:nvSpPr>
        <p:spPr>
          <a:xfrm>
            <a:off x="893700" y="1373587"/>
            <a:ext cx="6462600" cy="3552300"/>
          </a:xfrm>
          <a:prstGeom prst="rect">
            <a:avLst/>
          </a:prstGeom>
        </p:spPr>
        <p:txBody>
          <a:bodyPr anchorCtr="0" anchor="t" bIns="91425" lIns="91425" rIns="91425" tIns="91425">
            <a:noAutofit/>
          </a:bodyPr>
          <a:lstStyle/>
          <a:p>
            <a:pPr indent="-228600" lvl="0" marL="457200" rtl="0">
              <a:spcBef>
                <a:spcPts val="0"/>
              </a:spcBef>
            </a:pPr>
            <a:r>
              <a:rPr lang="en"/>
              <a:t>API Calculator</a:t>
            </a:r>
          </a:p>
          <a:p>
            <a:pPr indent="-228600" lvl="1" marL="914400" rtl="0">
              <a:spcBef>
                <a:spcPts val="0"/>
              </a:spcBef>
              <a:buChar char="-"/>
            </a:pPr>
            <a:r>
              <a:rPr lang="en"/>
              <a:t>GET /sum/3/1</a:t>
            </a:r>
          </a:p>
          <a:p>
            <a:pPr indent="-228600" lvl="1" marL="914400" rtl="0">
              <a:spcBef>
                <a:spcPts val="0"/>
              </a:spcBef>
              <a:buChar char="-"/>
            </a:pPr>
            <a:r>
              <a:rPr lang="en"/>
              <a:t>POST /sum</a:t>
            </a:r>
          </a:p>
          <a:p>
            <a:pPr indent="-228600" lvl="2" marL="1371600" rtl="0">
              <a:spcBef>
                <a:spcPts val="0"/>
              </a:spcBef>
              <a:buChar char="-"/>
            </a:pPr>
            <a:r>
              <a:rPr lang="en"/>
              <a:t>{ “numbers” : [5,2] }</a:t>
            </a:r>
          </a:p>
          <a:p>
            <a:pPr indent="-228600" lvl="2" marL="1371600" rtl="0">
              <a:spcBef>
                <a:spcPts val="0"/>
              </a:spcBef>
              <a:buChar char="-"/>
            </a:pPr>
            <a:r>
              <a:rPr lang="en"/>
              <a:t>{ “numbers” : [5,1,6,3] }</a:t>
            </a:r>
          </a:p>
          <a:p>
            <a:pPr indent="0" lvl="0" mar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HTTP Headers</a:t>
            </a:r>
          </a:p>
        </p:txBody>
      </p:sp>
      <p:sp>
        <p:nvSpPr>
          <p:cNvPr id="125" name="Shape 125"/>
          <p:cNvSpPr txBox="1"/>
          <p:nvPr>
            <p:ph idx="1" type="body"/>
          </p:nvPr>
        </p:nvSpPr>
        <p:spPr>
          <a:xfrm>
            <a:off x="893700" y="1373587"/>
            <a:ext cx="6462600" cy="3552300"/>
          </a:xfrm>
          <a:prstGeom prst="rect">
            <a:avLst/>
          </a:prstGeom>
        </p:spPr>
        <p:txBody>
          <a:bodyPr anchorCtr="0" anchor="t" bIns="91425" lIns="91425" rIns="91425" tIns="91425">
            <a:noAutofit/>
          </a:bodyPr>
          <a:lstStyle/>
          <a:p>
            <a:pPr indent="457200" lvl="0">
              <a:spcBef>
                <a:spcPts val="0"/>
              </a:spcBef>
              <a:buNone/>
            </a:pPr>
            <a:r>
              <a:rPr lang="en" sz="1100">
                <a:solidFill>
                  <a:schemeClr val="dk2"/>
                </a:solidFill>
              </a:rPr>
              <a:t>The Cross-Origin Resource Sharing standard works by adding new HTTP headers that allow servers to describe the set of origins that are permitted to read that information using a web browser. Additionally, for HTTP request methods that can cause side-effects on user data (in particular, for HTTP methods other than GET, or for POST usage with certain MIME types), the specification mandates that browsers "preflight" the request, soliciting supported methods from the server with an HTTP OPTIONS request method, and then, upon "approval" from the server, sending the actual request with the actual HTTP request method. Servers can also notify clients whether "credentials" (including Cookies and HTTP Authentication data) should be sent with requests.</a:t>
            </a:r>
          </a:p>
          <a:p>
            <a:pPr lvl="0">
              <a:spcBef>
                <a:spcPts val="0"/>
              </a:spcBef>
              <a:buNone/>
            </a:pPr>
            <a:r>
              <a:t/>
            </a:r>
            <a:endParaRPr sz="1100">
              <a:solidFill>
                <a:schemeClr val="dk2"/>
              </a:solidFill>
            </a:endParaRPr>
          </a:p>
          <a:p>
            <a:pPr lvl="0">
              <a:spcBef>
                <a:spcPts val="0"/>
              </a:spcBef>
              <a:buNone/>
            </a:pPr>
            <a:r>
              <a:rPr lang="en" sz="1200"/>
              <a:t>In tornado</a:t>
            </a:r>
          </a:p>
          <a:p>
            <a:pPr indent="-304800" lvl="0" marL="457200">
              <a:spcBef>
                <a:spcPts val="0"/>
              </a:spcBef>
              <a:buSzPct val="100000"/>
            </a:pPr>
            <a:r>
              <a:rPr lang="en" sz="1200"/>
              <a:t>tornado.web.RequestHandler.add_header()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SQLite</a:t>
            </a:r>
          </a:p>
        </p:txBody>
      </p:sp>
      <p:sp>
        <p:nvSpPr>
          <p:cNvPr id="131" name="Shape 131"/>
          <p:cNvSpPr txBox="1"/>
          <p:nvPr>
            <p:ph idx="1" type="body"/>
          </p:nvPr>
        </p:nvSpPr>
        <p:spPr>
          <a:xfrm>
            <a:off x="893700" y="1373587"/>
            <a:ext cx="6462600" cy="3552300"/>
          </a:xfrm>
          <a:prstGeom prst="rect">
            <a:avLst/>
          </a:prstGeom>
        </p:spPr>
        <p:txBody>
          <a:bodyPr anchorCtr="0" anchor="t" bIns="91425" lIns="91425" rIns="91425" tIns="91425">
            <a:noAutofit/>
          </a:bodyPr>
          <a:lstStyle/>
          <a:p>
            <a:pPr indent="-317500" lvl="0" marL="457200" rtl="0">
              <a:lnSpc>
                <a:spcPct val="150000"/>
              </a:lnSpc>
              <a:spcBef>
                <a:spcPts val="0"/>
              </a:spcBef>
              <a:buSzPct val="100000"/>
            </a:pPr>
            <a:r>
              <a:rPr lang="en" sz="1400"/>
              <a:t>Downloads</a:t>
            </a:r>
          </a:p>
          <a:p>
            <a:pPr indent="-317500" lvl="1" marL="914400" rtl="0">
              <a:lnSpc>
                <a:spcPct val="150000"/>
              </a:lnSpc>
              <a:spcBef>
                <a:spcPts val="0"/>
              </a:spcBef>
              <a:buSzPct val="100000"/>
              <a:buChar char="-"/>
            </a:pPr>
            <a:r>
              <a:rPr lang="en" sz="1400"/>
              <a:t>SQLite3 : </a:t>
            </a:r>
            <a:r>
              <a:rPr lang="en" sz="1400" u="sng">
                <a:solidFill>
                  <a:schemeClr val="hlink"/>
                </a:solidFill>
                <a:hlinkClick r:id="rId3"/>
              </a:rPr>
              <a:t>https://sqlite.org/download.html</a:t>
            </a:r>
          </a:p>
          <a:p>
            <a:pPr indent="-317500" lvl="1" marL="914400" rtl="0">
              <a:lnSpc>
                <a:spcPct val="150000"/>
              </a:lnSpc>
              <a:spcBef>
                <a:spcPts val="0"/>
              </a:spcBef>
              <a:buSzPct val="100000"/>
              <a:buChar char="-"/>
            </a:pPr>
            <a:r>
              <a:rPr lang="en" sz="1400"/>
              <a:t>SQLite Browser : </a:t>
            </a:r>
            <a:r>
              <a:rPr lang="en" sz="1400" u="sng">
                <a:solidFill>
                  <a:schemeClr val="hlink"/>
                </a:solidFill>
                <a:hlinkClick r:id="rId4"/>
              </a:rPr>
              <a:t>http://sqlitebrowser.org/</a:t>
            </a:r>
          </a:p>
          <a:p>
            <a:pPr indent="-317500" lvl="0" marL="457200" rtl="0">
              <a:lnSpc>
                <a:spcPct val="150000"/>
              </a:lnSpc>
              <a:spcBef>
                <a:spcPts val="0"/>
              </a:spcBef>
              <a:buSzPct val="100000"/>
            </a:pPr>
            <a:r>
              <a:rPr lang="en" sz="1400"/>
              <a:t>In python</a:t>
            </a:r>
          </a:p>
          <a:p>
            <a:pPr indent="-317500" lvl="1" marL="914400" rtl="0">
              <a:lnSpc>
                <a:spcPct val="150000"/>
              </a:lnSpc>
              <a:spcBef>
                <a:spcPts val="0"/>
              </a:spcBef>
              <a:buSzPct val="100000"/>
              <a:buChar char="-"/>
            </a:pPr>
            <a:r>
              <a:rPr lang="en" sz="1400"/>
              <a:t>i</a:t>
            </a:r>
            <a:r>
              <a:rPr lang="en" sz="1400"/>
              <a:t>mport sqlite3 as sqlite</a:t>
            </a:r>
          </a:p>
          <a:p>
            <a:pPr indent="-317500" lvl="1" marL="914400" rtl="0">
              <a:lnSpc>
                <a:spcPct val="150000"/>
              </a:lnSpc>
              <a:spcBef>
                <a:spcPts val="0"/>
              </a:spcBef>
              <a:buSzPct val="100000"/>
              <a:buChar char="-"/>
            </a:pPr>
            <a:r>
              <a:rPr lang="en" sz="1400"/>
              <a:t>c</a:t>
            </a:r>
            <a:r>
              <a:rPr lang="en" sz="1400"/>
              <a:t>onnection = sqlite.connect(“DB file path”)</a:t>
            </a:r>
          </a:p>
          <a:p>
            <a:pPr indent="-317500" lvl="1" marL="914400" rtl="0">
              <a:lnSpc>
                <a:spcPct val="150000"/>
              </a:lnSpc>
              <a:spcBef>
                <a:spcPts val="0"/>
              </a:spcBef>
              <a:buSzPct val="100000"/>
              <a:buChar char="-"/>
            </a:pPr>
            <a:r>
              <a:rPr lang="en" sz="1400"/>
              <a:t>cursor = connection.cursor()</a:t>
            </a:r>
          </a:p>
          <a:p>
            <a:pPr indent="-317500" lvl="1" marL="914400" rtl="0">
              <a:lnSpc>
                <a:spcPct val="150000"/>
              </a:lnSpc>
              <a:spcBef>
                <a:spcPts val="0"/>
              </a:spcBef>
              <a:buSzPct val="100000"/>
              <a:buChar char="-"/>
            </a:pPr>
            <a:r>
              <a:rPr lang="en" sz="1400"/>
              <a:t>cursor.execute(“Query String”)</a:t>
            </a:r>
          </a:p>
          <a:p>
            <a:pPr indent="-317500" lvl="1" marL="914400" rtl="0">
              <a:lnSpc>
                <a:spcPct val="150000"/>
              </a:lnSpc>
              <a:spcBef>
                <a:spcPts val="0"/>
              </a:spcBef>
              <a:buSzPct val="100000"/>
              <a:buChar char="-"/>
            </a:pPr>
            <a:r>
              <a:rPr lang="en" sz="1400"/>
              <a:t>cursor.commit()</a:t>
            </a:r>
          </a:p>
          <a:p>
            <a:pPr indent="-317500" lvl="1" marL="914400">
              <a:lnSpc>
                <a:spcPct val="150000"/>
              </a:lnSpc>
              <a:spcBef>
                <a:spcPts val="0"/>
              </a:spcBef>
              <a:buSzPct val="100000"/>
              <a:buChar char="-"/>
            </a:pPr>
            <a:r>
              <a:rPr lang="en" sz="1400"/>
              <a:t>connection.close()</a:t>
            </a:r>
          </a:p>
        </p:txBody>
      </p:sp>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