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0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B9C-5401-BA47-80B4-B2D541F89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A2FE-CF84-9341-88F3-8EF8C56F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09E2-2B23-A149-B6AC-3497FDCB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6F02-5C69-FF48-B244-4C1C0390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0262-CF5B-EC4D-B54E-69E5FCE4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C92A-27AB-6A4A-92DD-45A525A5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B722D-3B26-C446-99F9-7E5AF733C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A598-4AE3-3841-B25E-754A25C9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FF9A-263B-6D4E-9BB2-7DBD88A1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C573-8E09-AA46-B27A-E6081313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53105-B02A-E341-B2BC-5540E8674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5B858-DAFC-2C45-9836-756A6849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462F-21B9-2845-A5E3-3EB6B758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0605-2D8D-F24C-A36E-CC076332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18FA-1BEB-754B-9F6F-FC474DE9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D0F0-EF90-E84A-8745-BBD18BEC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3C9C-7A03-3146-8908-A76AA5F6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7A0F-A72F-D141-AF3B-99C24ADF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A95E-950C-7740-A20E-B37A63CE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D088-1D75-624D-9AB6-E5505ED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4D6B-742F-B546-90BE-2938244D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3638-D7E2-3441-916A-9376897C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DBCD-2AEE-6343-BEB8-03D4D381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8A15-1994-0E4C-A9AB-623C03DD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AE7-0333-3C42-AE84-D4F1A9AF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4CE-FEB0-F145-B324-DCE26066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1906-7479-A240-85BB-2732A7A58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DA1D-4BEF-B948-AD02-BFF671ECB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E107F-33B1-AA48-8DC7-C00E9C38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BCF07-D681-9248-A038-C49FA9DC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7F1B-6D8E-054E-B671-DAEDB8A7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C550-B564-A849-ABB1-C5AD4D2C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D011-A637-714C-AFFE-AFAE6E10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41D89-9E94-E94E-92E2-CA19F036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568B5-26BA-C146-B492-51B5B237D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0B9E1-0FB7-2A45-BF73-6451FDD72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13903-A347-8A45-9B67-2BB6E198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4F6F-1971-7E4A-BE77-97C266F6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8C48-DE7A-6F49-BAF3-D1D1DA93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4763-51E1-AB4A-A228-D2452D6E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58D54-B0EE-C04C-AF8F-9D2B032C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79157-A22B-C340-A45E-62D03B4A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9B6F7-F4E3-9E4F-B8D6-6CBD77BC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AE1F6-3529-634A-98F2-24C53AE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5F96D-11E9-7C40-A7BD-CBFA665D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19D58-316D-B540-B6FC-88A171F9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28B6-6605-2F42-9266-C4E267CA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E329-350E-FD44-813A-5565A438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F72D2-F246-A945-B211-5D431749D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95C1-1B0A-7D49-B5CC-8D69B345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CAAD-72E9-864F-944F-3212EFE4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7436-9FA1-944B-96F2-7C34F828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C3DA-708F-6446-B09C-83D66A52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C745C-CE61-D948-A92A-8AEFAD368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CD79D-1AFF-EF43-9C07-A8A66949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F1D5-3EDE-3149-9CF4-E0F88916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FB8D-EF7B-4749-A272-BE04D866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8F2DA-121B-1E4C-834D-43C40344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956C4-AA3F-6446-AEB0-FDD4E4FC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4EDA-D68D-5340-AE29-AFF5E64C7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ED8A-9FE9-6049-8F56-D5E61842A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1653-C0C6-CA4C-8510-DA0E38BE262B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B9A3-4A88-6847-9D33-2806BEEC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9322-B549-2A44-A9A7-E6BCD14D0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4DAE-BE3D-794F-B8F0-C4C83376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B85F34-4580-FB41-B40F-D12EC30E95D7}"/>
              </a:ext>
            </a:extLst>
          </p:cNvPr>
          <p:cNvSpPr/>
          <p:nvPr/>
        </p:nvSpPr>
        <p:spPr>
          <a:xfrm>
            <a:off x="3437465" y="1710266"/>
            <a:ext cx="5317067" cy="36745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034EEA-B790-8345-B4C6-46CE6D9CB6B2}"/>
              </a:ext>
            </a:extLst>
          </p:cNvPr>
          <p:cNvSpPr/>
          <p:nvPr/>
        </p:nvSpPr>
        <p:spPr>
          <a:xfrm>
            <a:off x="4431916" y="2480732"/>
            <a:ext cx="3328167" cy="2481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6BF4E-274E-D44F-B58A-44FE103954B3}"/>
              </a:ext>
            </a:extLst>
          </p:cNvPr>
          <p:cNvSpPr txBox="1"/>
          <p:nvPr/>
        </p:nvSpPr>
        <p:spPr>
          <a:xfrm>
            <a:off x="5441320" y="891826"/>
            <a:ext cx="130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node test.js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84F26-66B8-AE48-AE36-3A198392CB3D}"/>
              </a:ext>
            </a:extLst>
          </p:cNvPr>
          <p:cNvSpPr txBox="1"/>
          <p:nvPr/>
        </p:nvSpPr>
        <p:spPr>
          <a:xfrm>
            <a:off x="5215652" y="1897806"/>
            <a:ext cx="176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NodeJS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CCFE1-E104-A74E-A59C-E6350B84CA37}"/>
              </a:ext>
            </a:extLst>
          </p:cNvPr>
          <p:cNvSpPr txBox="1"/>
          <p:nvPr/>
        </p:nvSpPr>
        <p:spPr>
          <a:xfrm>
            <a:off x="5368776" y="2620426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Single Thread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609CEB-9496-E14A-9A57-0FB6B2B26ECB}"/>
              </a:ext>
            </a:extLst>
          </p:cNvPr>
          <p:cNvSpPr/>
          <p:nvPr/>
        </p:nvSpPr>
        <p:spPr>
          <a:xfrm>
            <a:off x="5053108" y="3095333"/>
            <a:ext cx="2085776" cy="1445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DFD89-6BA8-0741-BD87-66BE75853FA5}"/>
              </a:ext>
            </a:extLst>
          </p:cNvPr>
          <p:cNvSpPr txBox="1"/>
          <p:nvPr/>
        </p:nvSpPr>
        <p:spPr>
          <a:xfrm>
            <a:off x="5485151" y="3296341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Event Loop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5178F9C9-2827-C646-87F5-ECA9F2CF2174}"/>
              </a:ext>
            </a:extLst>
          </p:cNvPr>
          <p:cNvSpPr/>
          <p:nvPr/>
        </p:nvSpPr>
        <p:spPr>
          <a:xfrm rot="5400000">
            <a:off x="5580594" y="3626233"/>
            <a:ext cx="637309" cy="828195"/>
          </a:xfrm>
          <a:prstGeom prst="circular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EB1B896-FC1F-4149-ADE6-3823274BDAB0}"/>
              </a:ext>
            </a:extLst>
          </p:cNvPr>
          <p:cNvSpPr/>
          <p:nvPr/>
        </p:nvSpPr>
        <p:spPr>
          <a:xfrm>
            <a:off x="5899248" y="1232487"/>
            <a:ext cx="291237" cy="379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1859E-A213-FC42-8A43-16C2F55A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946650"/>
            <a:ext cx="2199986" cy="22724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F56831-9119-3D40-A55B-CDE05A7033E4}"/>
              </a:ext>
            </a:extLst>
          </p:cNvPr>
          <p:cNvSpPr/>
          <p:nvPr/>
        </p:nvSpPr>
        <p:spPr>
          <a:xfrm>
            <a:off x="3846188" y="946650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56018-2455-AB47-9EA9-FF2D8086F89D}"/>
              </a:ext>
            </a:extLst>
          </p:cNvPr>
          <p:cNvSpPr/>
          <p:nvPr/>
        </p:nvSpPr>
        <p:spPr>
          <a:xfrm>
            <a:off x="3846188" y="2868123"/>
            <a:ext cx="1524000" cy="3509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7809D-E060-0748-BC28-109A0A7C8732}"/>
              </a:ext>
            </a:extLst>
          </p:cNvPr>
          <p:cNvSpPr txBox="1"/>
          <p:nvPr/>
        </p:nvSpPr>
        <p:spPr>
          <a:xfrm>
            <a:off x="4262580" y="2903502"/>
            <a:ext cx="659155" cy="30777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3C9E3-334E-CF4C-905E-6807D291A48E}"/>
              </a:ext>
            </a:extLst>
          </p:cNvPr>
          <p:cNvSpPr/>
          <p:nvPr/>
        </p:nvSpPr>
        <p:spPr>
          <a:xfrm>
            <a:off x="5655755" y="960427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17A5D4-FBDA-CB41-8081-B67CA59A69B3}"/>
              </a:ext>
            </a:extLst>
          </p:cNvPr>
          <p:cNvGrpSpPr/>
          <p:nvPr/>
        </p:nvGrpSpPr>
        <p:grpSpPr>
          <a:xfrm>
            <a:off x="5655755" y="2881900"/>
            <a:ext cx="1524000" cy="350983"/>
            <a:chOff x="5786580" y="2881900"/>
            <a:chExt cx="1524000" cy="3509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E2F4E-88EC-6C47-A2E8-15D96680687B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D1EF7-4E69-5F43-B9C5-EB19749AEC99}"/>
                </a:ext>
              </a:extLst>
            </p:cNvPr>
            <p:cNvSpPr txBox="1"/>
            <p:nvPr/>
          </p:nvSpPr>
          <p:spPr>
            <a:xfrm>
              <a:off x="6202971" y="2900127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8CD62-CF86-9040-8005-1AE5A5981253}"/>
              </a:ext>
            </a:extLst>
          </p:cNvPr>
          <p:cNvGrpSpPr/>
          <p:nvPr/>
        </p:nvGrpSpPr>
        <p:grpSpPr>
          <a:xfrm>
            <a:off x="5655754" y="2530917"/>
            <a:ext cx="1524000" cy="350983"/>
            <a:chOff x="5786580" y="2881900"/>
            <a:chExt cx="1524000" cy="3509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ED66DD-7C88-4347-ACDE-4B06C0142FC7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D3A035-A660-5945-A2BF-FC7A197C72D0}"/>
                </a:ext>
              </a:extLst>
            </p:cNvPr>
            <p:cNvSpPr txBox="1"/>
            <p:nvPr/>
          </p:nvSpPr>
          <p:spPr>
            <a:xfrm>
              <a:off x="6096001" y="2912678"/>
              <a:ext cx="88357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log_one()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D6A1F-C052-A44F-83C2-34DB1BE57581}"/>
              </a:ext>
            </a:extLst>
          </p:cNvPr>
          <p:cNvSpPr/>
          <p:nvPr/>
        </p:nvSpPr>
        <p:spPr>
          <a:xfrm>
            <a:off x="7479936" y="960427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E0D9F7-9C2F-0D45-AD15-520F7D85B76E}"/>
              </a:ext>
            </a:extLst>
          </p:cNvPr>
          <p:cNvGrpSpPr/>
          <p:nvPr/>
        </p:nvGrpSpPr>
        <p:grpSpPr>
          <a:xfrm>
            <a:off x="7479936" y="2881900"/>
            <a:ext cx="1524000" cy="350983"/>
            <a:chOff x="5786580" y="2881900"/>
            <a:chExt cx="1524000" cy="3509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AE9025-F8D5-C44C-958B-39C5B803B6D2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DCB779-CB90-2944-BEAA-BD728999CCCD}"/>
                </a:ext>
              </a:extLst>
            </p:cNvPr>
            <p:cNvSpPr txBox="1"/>
            <p:nvPr/>
          </p:nvSpPr>
          <p:spPr>
            <a:xfrm>
              <a:off x="6202971" y="2911329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5E0A62-A10D-6948-9BFA-D57928B4B2AB}"/>
              </a:ext>
            </a:extLst>
          </p:cNvPr>
          <p:cNvGrpSpPr/>
          <p:nvPr/>
        </p:nvGrpSpPr>
        <p:grpSpPr>
          <a:xfrm>
            <a:off x="7479935" y="2530917"/>
            <a:ext cx="1524000" cy="350983"/>
            <a:chOff x="5786580" y="2881900"/>
            <a:chExt cx="1524000" cy="3509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882D48-0334-FC45-A9E1-0B1EF18AFC81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959E20-0DA9-4346-B987-353BC3A04522}"/>
                </a:ext>
              </a:extLst>
            </p:cNvPr>
            <p:cNvSpPr txBox="1"/>
            <p:nvPr/>
          </p:nvSpPr>
          <p:spPr>
            <a:xfrm>
              <a:off x="6096001" y="2912678"/>
              <a:ext cx="88357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log_one()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384586-76D8-5F4F-8E27-15360E72ECF0}"/>
              </a:ext>
            </a:extLst>
          </p:cNvPr>
          <p:cNvGrpSpPr/>
          <p:nvPr/>
        </p:nvGrpSpPr>
        <p:grpSpPr>
          <a:xfrm>
            <a:off x="7479935" y="2180057"/>
            <a:ext cx="1524000" cy="350983"/>
            <a:chOff x="5786580" y="2881900"/>
            <a:chExt cx="1524000" cy="35098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E0C454-C814-FC4E-95FD-CB4A57CE6679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FD0B-CA17-FA4C-A330-0C713BA10521}"/>
                </a:ext>
              </a:extLst>
            </p:cNvPr>
            <p:cNvSpPr txBox="1"/>
            <p:nvPr/>
          </p:nvSpPr>
          <p:spPr>
            <a:xfrm>
              <a:off x="5898338" y="2924983"/>
              <a:ext cx="1300484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console.log(‘1’)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04FB8-6E88-2C4D-BB84-A52567966AC9}"/>
              </a:ext>
            </a:extLst>
          </p:cNvPr>
          <p:cNvSpPr/>
          <p:nvPr/>
        </p:nvSpPr>
        <p:spPr>
          <a:xfrm>
            <a:off x="9313355" y="946650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1018A5-B168-8F49-AAD3-93D3945375AC}"/>
              </a:ext>
            </a:extLst>
          </p:cNvPr>
          <p:cNvGrpSpPr/>
          <p:nvPr/>
        </p:nvGrpSpPr>
        <p:grpSpPr>
          <a:xfrm>
            <a:off x="9313355" y="2868123"/>
            <a:ext cx="1524000" cy="350983"/>
            <a:chOff x="5786580" y="2881900"/>
            <a:chExt cx="1524000" cy="35098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A5CB68-EF38-444F-81C1-795820F356A3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84ABC5-DEC5-6A48-913D-2DDB0500747F}"/>
                </a:ext>
              </a:extLst>
            </p:cNvPr>
            <p:cNvSpPr txBox="1"/>
            <p:nvPr/>
          </p:nvSpPr>
          <p:spPr>
            <a:xfrm>
              <a:off x="6202971" y="2909353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A6E035-36D0-BD4E-98A4-5B92D54ECB78}"/>
              </a:ext>
            </a:extLst>
          </p:cNvPr>
          <p:cNvGrpSpPr/>
          <p:nvPr/>
        </p:nvGrpSpPr>
        <p:grpSpPr>
          <a:xfrm>
            <a:off x="9313354" y="2517140"/>
            <a:ext cx="1524000" cy="350983"/>
            <a:chOff x="5786580" y="2881900"/>
            <a:chExt cx="1524000" cy="3509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57A8BE-A06D-5D45-8890-CBCB2A0789EA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081717-F047-C94C-AC9A-119975BF34D9}"/>
                </a:ext>
              </a:extLst>
            </p:cNvPr>
            <p:cNvSpPr txBox="1"/>
            <p:nvPr/>
          </p:nvSpPr>
          <p:spPr>
            <a:xfrm>
              <a:off x="6096001" y="2912678"/>
              <a:ext cx="88357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log_one()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8EC52E1-04EC-D142-BD4B-1C70036E4A1D}"/>
              </a:ext>
            </a:extLst>
          </p:cNvPr>
          <p:cNvSpPr/>
          <p:nvPr/>
        </p:nvSpPr>
        <p:spPr>
          <a:xfrm>
            <a:off x="9313354" y="3502647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280D5F-4CBB-1542-A0C5-671366909C04}"/>
              </a:ext>
            </a:extLst>
          </p:cNvPr>
          <p:cNvSpPr/>
          <p:nvPr/>
        </p:nvSpPr>
        <p:spPr>
          <a:xfrm>
            <a:off x="9313354" y="5424120"/>
            <a:ext cx="1524000" cy="3509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3A2F1A-E850-2046-802A-AF1E18A73AAB}"/>
              </a:ext>
            </a:extLst>
          </p:cNvPr>
          <p:cNvSpPr txBox="1"/>
          <p:nvPr/>
        </p:nvSpPr>
        <p:spPr>
          <a:xfrm>
            <a:off x="9729746" y="5440596"/>
            <a:ext cx="659155" cy="30777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15C2D6-DE52-2A4F-97E2-EC1F3815530A}"/>
              </a:ext>
            </a:extLst>
          </p:cNvPr>
          <p:cNvSpPr/>
          <p:nvPr/>
        </p:nvSpPr>
        <p:spPr>
          <a:xfrm>
            <a:off x="7479935" y="3502647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ADDC59-88DB-5F48-8F27-8079EC92AE2A}"/>
              </a:ext>
            </a:extLst>
          </p:cNvPr>
          <p:cNvGrpSpPr/>
          <p:nvPr/>
        </p:nvGrpSpPr>
        <p:grpSpPr>
          <a:xfrm>
            <a:off x="7479935" y="5424120"/>
            <a:ext cx="1524000" cy="350983"/>
            <a:chOff x="5786580" y="2881900"/>
            <a:chExt cx="1524000" cy="3509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CC3B5C-A884-7E49-BC7E-21D9FC58A8CC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6BFFAF-79BB-2148-9939-23991B9C2B02}"/>
                </a:ext>
              </a:extLst>
            </p:cNvPr>
            <p:cNvSpPr txBox="1"/>
            <p:nvPr/>
          </p:nvSpPr>
          <p:spPr>
            <a:xfrm>
              <a:off x="6202972" y="2900250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C5E63F-755D-8643-9032-D2058AE31256}"/>
              </a:ext>
            </a:extLst>
          </p:cNvPr>
          <p:cNvGrpSpPr/>
          <p:nvPr/>
        </p:nvGrpSpPr>
        <p:grpSpPr>
          <a:xfrm>
            <a:off x="7479934" y="5073137"/>
            <a:ext cx="1524000" cy="350983"/>
            <a:chOff x="5786580" y="2881900"/>
            <a:chExt cx="1524000" cy="35098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A99C23-5780-EC46-963A-420B64894216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8FF8E7-446E-2E42-BC4E-7FCAFE74AECE}"/>
                </a:ext>
              </a:extLst>
            </p:cNvPr>
            <p:cNvSpPr txBox="1"/>
            <p:nvPr/>
          </p:nvSpPr>
          <p:spPr>
            <a:xfrm>
              <a:off x="6096001" y="2912678"/>
              <a:ext cx="886718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log_two()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0A9B9-3A46-9C4C-BD71-139A05758D86}"/>
              </a:ext>
            </a:extLst>
          </p:cNvPr>
          <p:cNvSpPr/>
          <p:nvPr/>
        </p:nvSpPr>
        <p:spPr>
          <a:xfrm>
            <a:off x="5655160" y="3509887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B5D58C-CD8B-6F4C-8CC1-0B18F71A1981}"/>
              </a:ext>
            </a:extLst>
          </p:cNvPr>
          <p:cNvGrpSpPr/>
          <p:nvPr/>
        </p:nvGrpSpPr>
        <p:grpSpPr>
          <a:xfrm>
            <a:off x="5655160" y="5431360"/>
            <a:ext cx="1524000" cy="350983"/>
            <a:chOff x="5786580" y="2881900"/>
            <a:chExt cx="1524000" cy="35098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DE230E-6B3D-C04E-BC12-DA040ADB95DD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FD95F9-1356-A64C-BFCF-095D083E90AE}"/>
                </a:ext>
              </a:extLst>
            </p:cNvPr>
            <p:cNvSpPr txBox="1"/>
            <p:nvPr/>
          </p:nvSpPr>
          <p:spPr>
            <a:xfrm>
              <a:off x="6202972" y="2900127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DEA192-8E34-E746-A676-E024F5D3878C}"/>
              </a:ext>
            </a:extLst>
          </p:cNvPr>
          <p:cNvGrpSpPr/>
          <p:nvPr/>
        </p:nvGrpSpPr>
        <p:grpSpPr>
          <a:xfrm>
            <a:off x="5655159" y="5080377"/>
            <a:ext cx="1524000" cy="350983"/>
            <a:chOff x="5786580" y="2881900"/>
            <a:chExt cx="1524000" cy="35098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45848B-2246-8A46-989C-2C67D03733FC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2C4C4FD-9497-EA48-AEA5-2DA64217EEC4}"/>
                </a:ext>
              </a:extLst>
            </p:cNvPr>
            <p:cNvSpPr txBox="1"/>
            <p:nvPr/>
          </p:nvSpPr>
          <p:spPr>
            <a:xfrm>
              <a:off x="6096001" y="2912678"/>
              <a:ext cx="886718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log_two()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AAFDF25-44CC-9145-9111-EB9BD7C3DE25}"/>
              </a:ext>
            </a:extLst>
          </p:cNvPr>
          <p:cNvGrpSpPr/>
          <p:nvPr/>
        </p:nvGrpSpPr>
        <p:grpSpPr>
          <a:xfrm>
            <a:off x="5655159" y="4729517"/>
            <a:ext cx="1524000" cy="350983"/>
            <a:chOff x="5786580" y="2881900"/>
            <a:chExt cx="1524000" cy="35098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DEC65F-A1A0-3C41-9568-3A224F8A8556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3944EC-1D0F-9946-84EE-A6C2C105ABC9}"/>
                </a:ext>
              </a:extLst>
            </p:cNvPr>
            <p:cNvSpPr txBox="1"/>
            <p:nvPr/>
          </p:nvSpPr>
          <p:spPr>
            <a:xfrm>
              <a:off x="5898338" y="2924983"/>
              <a:ext cx="1300484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console.log(‘2’)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32844A3-1023-AD4C-88D8-D5EF3215846A}"/>
              </a:ext>
            </a:extLst>
          </p:cNvPr>
          <p:cNvSpPr/>
          <p:nvPr/>
        </p:nvSpPr>
        <p:spPr>
          <a:xfrm>
            <a:off x="3846188" y="3519123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B40BC6B-D58B-B34E-A60E-8829DB3D4151}"/>
              </a:ext>
            </a:extLst>
          </p:cNvPr>
          <p:cNvGrpSpPr/>
          <p:nvPr/>
        </p:nvGrpSpPr>
        <p:grpSpPr>
          <a:xfrm>
            <a:off x="3846188" y="5440596"/>
            <a:ext cx="1524000" cy="350983"/>
            <a:chOff x="5786580" y="2881900"/>
            <a:chExt cx="1524000" cy="3509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3BEAA6-21CF-C943-8E3A-A3D386DB0A5E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91B25A-A056-3647-A2D6-CE5659E7433C}"/>
                </a:ext>
              </a:extLst>
            </p:cNvPr>
            <p:cNvSpPr txBox="1"/>
            <p:nvPr/>
          </p:nvSpPr>
          <p:spPr>
            <a:xfrm>
              <a:off x="6202972" y="2900127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777CA2-C19F-A043-88FD-F7ABF0672A03}"/>
              </a:ext>
            </a:extLst>
          </p:cNvPr>
          <p:cNvGrpSpPr/>
          <p:nvPr/>
        </p:nvGrpSpPr>
        <p:grpSpPr>
          <a:xfrm>
            <a:off x="3846187" y="5089613"/>
            <a:ext cx="1524000" cy="350983"/>
            <a:chOff x="5786580" y="2881900"/>
            <a:chExt cx="1524000" cy="35098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522992-BE56-A648-AF62-C9A90059BF39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A2CD9D-1FFE-4447-A3C2-6770187C7A9D}"/>
                </a:ext>
              </a:extLst>
            </p:cNvPr>
            <p:cNvSpPr txBox="1"/>
            <p:nvPr/>
          </p:nvSpPr>
          <p:spPr>
            <a:xfrm>
              <a:off x="6096001" y="2912678"/>
              <a:ext cx="886718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log_two()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F35D6838-557E-274E-8A6B-70B1C36A0ADC}"/>
              </a:ext>
            </a:extLst>
          </p:cNvPr>
          <p:cNvSpPr/>
          <p:nvPr/>
        </p:nvSpPr>
        <p:spPr>
          <a:xfrm>
            <a:off x="2041236" y="3519280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ECACA8-CB5B-D542-BC99-BC3B10BA15CC}"/>
              </a:ext>
            </a:extLst>
          </p:cNvPr>
          <p:cNvSpPr/>
          <p:nvPr/>
        </p:nvSpPr>
        <p:spPr>
          <a:xfrm>
            <a:off x="2041236" y="5440753"/>
            <a:ext cx="1524000" cy="35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F6947B-DEC2-0D4C-A6C6-56BA62C62215}"/>
              </a:ext>
            </a:extLst>
          </p:cNvPr>
          <p:cNvSpPr txBox="1"/>
          <p:nvPr/>
        </p:nvSpPr>
        <p:spPr>
          <a:xfrm>
            <a:off x="2465243" y="5468713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F01D1702-9199-D44F-83D5-75A7AF474E52}"/>
              </a:ext>
            </a:extLst>
          </p:cNvPr>
          <p:cNvSpPr/>
          <p:nvPr/>
        </p:nvSpPr>
        <p:spPr>
          <a:xfrm>
            <a:off x="3565236" y="1958108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C2F09152-3F4C-2344-9A15-03113C2D170B}"/>
              </a:ext>
            </a:extLst>
          </p:cNvPr>
          <p:cNvSpPr/>
          <p:nvPr/>
        </p:nvSpPr>
        <p:spPr>
          <a:xfrm>
            <a:off x="5379802" y="1971904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D6978C37-FFE0-E74A-8802-8F90CBB7EEA4}"/>
              </a:ext>
            </a:extLst>
          </p:cNvPr>
          <p:cNvSpPr/>
          <p:nvPr/>
        </p:nvSpPr>
        <p:spPr>
          <a:xfrm>
            <a:off x="7189369" y="1980993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2DEB64E9-E863-6E40-B10B-82B8EFE39FCF}"/>
              </a:ext>
            </a:extLst>
          </p:cNvPr>
          <p:cNvSpPr/>
          <p:nvPr/>
        </p:nvSpPr>
        <p:spPr>
          <a:xfrm>
            <a:off x="9017411" y="2001191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EAE3C8-0F3F-7148-97B1-F33D12E86592}"/>
              </a:ext>
            </a:extLst>
          </p:cNvPr>
          <p:cNvSpPr/>
          <p:nvPr/>
        </p:nvSpPr>
        <p:spPr>
          <a:xfrm rot="5400000">
            <a:off x="9934878" y="3249201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EF4422CF-EFFC-A94E-9A90-FED609DDD755}"/>
              </a:ext>
            </a:extLst>
          </p:cNvPr>
          <p:cNvSpPr/>
          <p:nvPr/>
        </p:nvSpPr>
        <p:spPr>
          <a:xfrm rot="10800000">
            <a:off x="9017411" y="4412912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0214BF9-D56E-C340-BDCF-FDEB17149819}"/>
              </a:ext>
            </a:extLst>
          </p:cNvPr>
          <p:cNvSpPr/>
          <p:nvPr/>
        </p:nvSpPr>
        <p:spPr>
          <a:xfrm rot="10800000">
            <a:off x="7189369" y="4414861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38E78575-0C53-2B4D-BEE4-FADCDFB1EE7A}"/>
              </a:ext>
            </a:extLst>
          </p:cNvPr>
          <p:cNvSpPr/>
          <p:nvPr/>
        </p:nvSpPr>
        <p:spPr>
          <a:xfrm rot="10800000">
            <a:off x="5374208" y="4415153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1AED2EE3-737D-034D-BF82-9A0A7EB43FB6}"/>
              </a:ext>
            </a:extLst>
          </p:cNvPr>
          <p:cNvSpPr/>
          <p:nvPr/>
        </p:nvSpPr>
        <p:spPr>
          <a:xfrm rot="10800000">
            <a:off x="3563227" y="4419273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583D15-AC10-AE47-9340-603477FBE80F}"/>
              </a:ext>
            </a:extLst>
          </p:cNvPr>
          <p:cNvSpPr txBox="1"/>
          <p:nvPr/>
        </p:nvSpPr>
        <p:spPr>
          <a:xfrm>
            <a:off x="850434" y="4207082"/>
            <a:ext cx="94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Exit NodeJS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FFF13B4B-45F2-104D-A576-5D754ACFAB7D}"/>
              </a:ext>
            </a:extLst>
          </p:cNvPr>
          <p:cNvSpPr/>
          <p:nvPr/>
        </p:nvSpPr>
        <p:spPr>
          <a:xfrm rot="10800000">
            <a:off x="1749038" y="4405232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F56831-9119-3D40-A55B-CDE05A7033E4}"/>
              </a:ext>
            </a:extLst>
          </p:cNvPr>
          <p:cNvSpPr/>
          <p:nvPr/>
        </p:nvSpPr>
        <p:spPr>
          <a:xfrm>
            <a:off x="2995754" y="1156544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56018-2455-AB47-9EA9-FF2D8086F89D}"/>
              </a:ext>
            </a:extLst>
          </p:cNvPr>
          <p:cNvSpPr/>
          <p:nvPr/>
        </p:nvSpPr>
        <p:spPr>
          <a:xfrm>
            <a:off x="2995754" y="3078017"/>
            <a:ext cx="1524000" cy="3509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7809D-E060-0748-BC28-109A0A7C8732}"/>
              </a:ext>
            </a:extLst>
          </p:cNvPr>
          <p:cNvSpPr txBox="1"/>
          <p:nvPr/>
        </p:nvSpPr>
        <p:spPr>
          <a:xfrm>
            <a:off x="3412146" y="3113396"/>
            <a:ext cx="659155" cy="30777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3C9E3-334E-CF4C-905E-6807D291A48E}"/>
              </a:ext>
            </a:extLst>
          </p:cNvPr>
          <p:cNvSpPr/>
          <p:nvPr/>
        </p:nvSpPr>
        <p:spPr>
          <a:xfrm>
            <a:off x="4805321" y="1170321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17A5D4-FBDA-CB41-8081-B67CA59A69B3}"/>
              </a:ext>
            </a:extLst>
          </p:cNvPr>
          <p:cNvGrpSpPr/>
          <p:nvPr/>
        </p:nvGrpSpPr>
        <p:grpSpPr>
          <a:xfrm>
            <a:off x="4805321" y="3091794"/>
            <a:ext cx="1524000" cy="350983"/>
            <a:chOff x="5786580" y="2881900"/>
            <a:chExt cx="1524000" cy="3509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E2F4E-88EC-6C47-A2E8-15D96680687B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D1EF7-4E69-5F43-B9C5-EB19749AEC99}"/>
                </a:ext>
              </a:extLst>
            </p:cNvPr>
            <p:cNvSpPr txBox="1"/>
            <p:nvPr/>
          </p:nvSpPr>
          <p:spPr>
            <a:xfrm>
              <a:off x="6202971" y="2900127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8CD62-CF86-9040-8005-1AE5A5981253}"/>
              </a:ext>
            </a:extLst>
          </p:cNvPr>
          <p:cNvGrpSpPr/>
          <p:nvPr/>
        </p:nvGrpSpPr>
        <p:grpSpPr>
          <a:xfrm>
            <a:off x="4805320" y="2740811"/>
            <a:ext cx="1524000" cy="350983"/>
            <a:chOff x="5786580" y="2881900"/>
            <a:chExt cx="1524000" cy="3509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ED66DD-7C88-4347-ACDE-4B06C0142FC7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D3A035-A660-5945-A2BF-FC7A197C72D0}"/>
                </a:ext>
              </a:extLst>
            </p:cNvPr>
            <p:cNvSpPr txBox="1"/>
            <p:nvPr/>
          </p:nvSpPr>
          <p:spPr>
            <a:xfrm>
              <a:off x="5840859" y="2944242"/>
              <a:ext cx="1414251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setTimeout(log_one, 0)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D6A1F-C052-A44F-83C2-34DB1BE57581}"/>
              </a:ext>
            </a:extLst>
          </p:cNvPr>
          <p:cNvSpPr/>
          <p:nvPr/>
        </p:nvSpPr>
        <p:spPr>
          <a:xfrm>
            <a:off x="6629502" y="1170321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E0D9F7-9C2F-0D45-AD15-520F7D85B76E}"/>
              </a:ext>
            </a:extLst>
          </p:cNvPr>
          <p:cNvGrpSpPr/>
          <p:nvPr/>
        </p:nvGrpSpPr>
        <p:grpSpPr>
          <a:xfrm>
            <a:off x="6629502" y="3091794"/>
            <a:ext cx="1524000" cy="350983"/>
            <a:chOff x="5786580" y="2881900"/>
            <a:chExt cx="1524000" cy="3509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AE9025-F8D5-C44C-958B-39C5B803B6D2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DCB779-CB90-2944-BEAA-BD728999CCCD}"/>
                </a:ext>
              </a:extLst>
            </p:cNvPr>
            <p:cNvSpPr txBox="1"/>
            <p:nvPr/>
          </p:nvSpPr>
          <p:spPr>
            <a:xfrm>
              <a:off x="6202971" y="2911329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5E0A62-A10D-6948-9BFA-D57928B4B2AB}"/>
              </a:ext>
            </a:extLst>
          </p:cNvPr>
          <p:cNvGrpSpPr/>
          <p:nvPr/>
        </p:nvGrpSpPr>
        <p:grpSpPr>
          <a:xfrm>
            <a:off x="6629501" y="2740811"/>
            <a:ext cx="1524000" cy="350983"/>
            <a:chOff x="5786580" y="2881900"/>
            <a:chExt cx="1524000" cy="3509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882D48-0334-FC45-A9E1-0B1EF18AFC81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959E20-0DA9-4346-B987-353BC3A04522}"/>
                </a:ext>
              </a:extLst>
            </p:cNvPr>
            <p:cNvSpPr txBox="1"/>
            <p:nvPr/>
          </p:nvSpPr>
          <p:spPr>
            <a:xfrm>
              <a:off x="6096001" y="2912678"/>
              <a:ext cx="886718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log_two()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04FB8-6E88-2C4D-BB84-A52567966AC9}"/>
              </a:ext>
            </a:extLst>
          </p:cNvPr>
          <p:cNvSpPr/>
          <p:nvPr/>
        </p:nvSpPr>
        <p:spPr>
          <a:xfrm>
            <a:off x="8462921" y="1156544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1018A5-B168-8F49-AAD3-93D3945375AC}"/>
              </a:ext>
            </a:extLst>
          </p:cNvPr>
          <p:cNvGrpSpPr/>
          <p:nvPr/>
        </p:nvGrpSpPr>
        <p:grpSpPr>
          <a:xfrm>
            <a:off x="8462921" y="3078017"/>
            <a:ext cx="1524000" cy="350983"/>
            <a:chOff x="5786580" y="2881900"/>
            <a:chExt cx="1524000" cy="35098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A5CB68-EF38-444F-81C1-795820F356A3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84ABC5-DEC5-6A48-913D-2DDB0500747F}"/>
                </a:ext>
              </a:extLst>
            </p:cNvPr>
            <p:cNvSpPr txBox="1"/>
            <p:nvPr/>
          </p:nvSpPr>
          <p:spPr>
            <a:xfrm>
              <a:off x="6202971" y="2909353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A6E035-36D0-BD4E-98A4-5B92D54ECB78}"/>
              </a:ext>
            </a:extLst>
          </p:cNvPr>
          <p:cNvGrpSpPr/>
          <p:nvPr/>
        </p:nvGrpSpPr>
        <p:grpSpPr>
          <a:xfrm>
            <a:off x="8462920" y="2727034"/>
            <a:ext cx="1524000" cy="350983"/>
            <a:chOff x="5786580" y="2881900"/>
            <a:chExt cx="1524000" cy="3509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57A8BE-A06D-5D45-8890-CBCB2A0789EA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081717-F047-C94C-AC9A-119975BF34D9}"/>
                </a:ext>
              </a:extLst>
            </p:cNvPr>
            <p:cNvSpPr txBox="1"/>
            <p:nvPr/>
          </p:nvSpPr>
          <p:spPr>
            <a:xfrm>
              <a:off x="6096001" y="2912678"/>
              <a:ext cx="886718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log_two()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8EC52E1-04EC-D142-BD4B-1C70036E4A1D}"/>
              </a:ext>
            </a:extLst>
          </p:cNvPr>
          <p:cNvSpPr/>
          <p:nvPr/>
        </p:nvSpPr>
        <p:spPr>
          <a:xfrm>
            <a:off x="8462920" y="3712541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280D5F-4CBB-1542-A0C5-671366909C04}"/>
              </a:ext>
            </a:extLst>
          </p:cNvPr>
          <p:cNvSpPr/>
          <p:nvPr/>
        </p:nvSpPr>
        <p:spPr>
          <a:xfrm>
            <a:off x="8462920" y="5634014"/>
            <a:ext cx="1524000" cy="3509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3A2F1A-E850-2046-802A-AF1E18A73AAB}"/>
              </a:ext>
            </a:extLst>
          </p:cNvPr>
          <p:cNvSpPr txBox="1"/>
          <p:nvPr/>
        </p:nvSpPr>
        <p:spPr>
          <a:xfrm>
            <a:off x="8879312" y="5650490"/>
            <a:ext cx="659155" cy="30777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15C2D6-DE52-2A4F-97E2-EC1F3815530A}"/>
              </a:ext>
            </a:extLst>
          </p:cNvPr>
          <p:cNvSpPr/>
          <p:nvPr/>
        </p:nvSpPr>
        <p:spPr>
          <a:xfrm>
            <a:off x="6629501" y="3712541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ADDC59-88DB-5F48-8F27-8079EC92AE2A}"/>
              </a:ext>
            </a:extLst>
          </p:cNvPr>
          <p:cNvGrpSpPr/>
          <p:nvPr/>
        </p:nvGrpSpPr>
        <p:grpSpPr>
          <a:xfrm>
            <a:off x="6629501" y="5634014"/>
            <a:ext cx="1524000" cy="350983"/>
            <a:chOff x="5786580" y="2881900"/>
            <a:chExt cx="1524000" cy="3509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CC3B5C-A884-7E49-BC7E-21D9FC58A8CC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6BFFAF-79BB-2148-9939-23991B9C2B02}"/>
                </a:ext>
              </a:extLst>
            </p:cNvPr>
            <p:cNvSpPr txBox="1"/>
            <p:nvPr/>
          </p:nvSpPr>
          <p:spPr>
            <a:xfrm>
              <a:off x="6202972" y="2900250"/>
              <a:ext cx="65915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main()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C5E63F-755D-8643-9032-D2058AE31256}"/>
              </a:ext>
            </a:extLst>
          </p:cNvPr>
          <p:cNvGrpSpPr/>
          <p:nvPr/>
        </p:nvGrpSpPr>
        <p:grpSpPr>
          <a:xfrm>
            <a:off x="8461403" y="5282033"/>
            <a:ext cx="1524000" cy="350983"/>
            <a:chOff x="5786580" y="2881900"/>
            <a:chExt cx="1524000" cy="35098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A99C23-5780-EC46-963A-420B64894216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8FF8E7-446E-2E42-BC4E-7FCAFE74AECE}"/>
                </a:ext>
              </a:extLst>
            </p:cNvPr>
            <p:cNvSpPr txBox="1"/>
            <p:nvPr/>
          </p:nvSpPr>
          <p:spPr>
            <a:xfrm>
              <a:off x="6096001" y="2912678"/>
              <a:ext cx="886718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log_two()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0A9B9-3A46-9C4C-BD71-139A05758D86}"/>
              </a:ext>
            </a:extLst>
          </p:cNvPr>
          <p:cNvSpPr/>
          <p:nvPr/>
        </p:nvSpPr>
        <p:spPr>
          <a:xfrm>
            <a:off x="4804726" y="3719781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B5D58C-CD8B-6F4C-8CC1-0B18F71A1981}"/>
              </a:ext>
            </a:extLst>
          </p:cNvPr>
          <p:cNvGrpSpPr/>
          <p:nvPr/>
        </p:nvGrpSpPr>
        <p:grpSpPr>
          <a:xfrm>
            <a:off x="4804726" y="5641254"/>
            <a:ext cx="1524000" cy="350983"/>
            <a:chOff x="5786580" y="2881900"/>
            <a:chExt cx="1524000" cy="35098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DE230E-6B3D-C04E-BC12-DA040ADB95DD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FD95F9-1356-A64C-BFCF-095D083E90AE}"/>
                </a:ext>
              </a:extLst>
            </p:cNvPr>
            <p:cNvSpPr txBox="1"/>
            <p:nvPr/>
          </p:nvSpPr>
          <p:spPr>
            <a:xfrm>
              <a:off x="6202972" y="2900127"/>
              <a:ext cx="88357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log_one()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32844A3-1023-AD4C-88D8-D5EF3215846A}"/>
              </a:ext>
            </a:extLst>
          </p:cNvPr>
          <p:cNvSpPr/>
          <p:nvPr/>
        </p:nvSpPr>
        <p:spPr>
          <a:xfrm>
            <a:off x="2995754" y="3729017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B40BC6B-D58B-B34E-A60E-8829DB3D4151}"/>
              </a:ext>
            </a:extLst>
          </p:cNvPr>
          <p:cNvGrpSpPr/>
          <p:nvPr/>
        </p:nvGrpSpPr>
        <p:grpSpPr>
          <a:xfrm>
            <a:off x="2995754" y="5650490"/>
            <a:ext cx="1524000" cy="350983"/>
            <a:chOff x="5786580" y="2881900"/>
            <a:chExt cx="1524000" cy="3509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3BEAA6-21CF-C943-8E3A-A3D386DB0A5E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91B25A-A056-3647-A2D6-CE5659E7433C}"/>
                </a:ext>
              </a:extLst>
            </p:cNvPr>
            <p:cNvSpPr txBox="1"/>
            <p:nvPr/>
          </p:nvSpPr>
          <p:spPr>
            <a:xfrm>
              <a:off x="6102773" y="2898540"/>
              <a:ext cx="883575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log_one()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F35D6838-557E-274E-8A6B-70B1C36A0ADC}"/>
              </a:ext>
            </a:extLst>
          </p:cNvPr>
          <p:cNvSpPr/>
          <p:nvPr/>
        </p:nvSpPr>
        <p:spPr>
          <a:xfrm>
            <a:off x="1190802" y="3729174"/>
            <a:ext cx="1524000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ECACA8-CB5B-D542-BC99-BC3B10BA15CC}"/>
              </a:ext>
            </a:extLst>
          </p:cNvPr>
          <p:cNvSpPr/>
          <p:nvPr/>
        </p:nvSpPr>
        <p:spPr>
          <a:xfrm>
            <a:off x="1190802" y="5650647"/>
            <a:ext cx="1524000" cy="350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F6947B-DEC2-0D4C-A6C6-56BA62C62215}"/>
              </a:ext>
            </a:extLst>
          </p:cNvPr>
          <p:cNvSpPr txBox="1"/>
          <p:nvPr/>
        </p:nvSpPr>
        <p:spPr>
          <a:xfrm>
            <a:off x="1530502" y="5677220"/>
            <a:ext cx="8835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log_one()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F01D1702-9199-D44F-83D5-75A7AF474E52}"/>
              </a:ext>
            </a:extLst>
          </p:cNvPr>
          <p:cNvSpPr/>
          <p:nvPr/>
        </p:nvSpPr>
        <p:spPr>
          <a:xfrm>
            <a:off x="2714802" y="2168002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C2F09152-3F4C-2344-9A15-03113C2D170B}"/>
              </a:ext>
            </a:extLst>
          </p:cNvPr>
          <p:cNvSpPr/>
          <p:nvPr/>
        </p:nvSpPr>
        <p:spPr>
          <a:xfrm>
            <a:off x="4529368" y="2181798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D6978C37-FFE0-E74A-8802-8F90CBB7EEA4}"/>
              </a:ext>
            </a:extLst>
          </p:cNvPr>
          <p:cNvSpPr/>
          <p:nvPr/>
        </p:nvSpPr>
        <p:spPr>
          <a:xfrm>
            <a:off x="6338935" y="2190887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2DEB64E9-E863-6E40-B10B-82B8EFE39FCF}"/>
              </a:ext>
            </a:extLst>
          </p:cNvPr>
          <p:cNvSpPr/>
          <p:nvPr/>
        </p:nvSpPr>
        <p:spPr>
          <a:xfrm>
            <a:off x="8166977" y="2211085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EAE3C8-0F3F-7148-97B1-F33D12E86592}"/>
              </a:ext>
            </a:extLst>
          </p:cNvPr>
          <p:cNvSpPr/>
          <p:nvPr/>
        </p:nvSpPr>
        <p:spPr>
          <a:xfrm rot="5400000">
            <a:off x="9084444" y="3459095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EF4422CF-EFFC-A94E-9A90-FED609DDD755}"/>
              </a:ext>
            </a:extLst>
          </p:cNvPr>
          <p:cNvSpPr/>
          <p:nvPr/>
        </p:nvSpPr>
        <p:spPr>
          <a:xfrm rot="10800000">
            <a:off x="8166977" y="4622806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0214BF9-D56E-C340-BDCF-FDEB17149819}"/>
              </a:ext>
            </a:extLst>
          </p:cNvPr>
          <p:cNvSpPr/>
          <p:nvPr/>
        </p:nvSpPr>
        <p:spPr>
          <a:xfrm rot="10800000">
            <a:off x="6338935" y="4624755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38E78575-0C53-2B4D-BEE4-FADCDFB1EE7A}"/>
              </a:ext>
            </a:extLst>
          </p:cNvPr>
          <p:cNvSpPr/>
          <p:nvPr/>
        </p:nvSpPr>
        <p:spPr>
          <a:xfrm rot="10800000">
            <a:off x="4523774" y="4625047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1AED2EE3-737D-034D-BF82-9A0A7EB43FB6}"/>
              </a:ext>
            </a:extLst>
          </p:cNvPr>
          <p:cNvSpPr/>
          <p:nvPr/>
        </p:nvSpPr>
        <p:spPr>
          <a:xfrm rot="10800000">
            <a:off x="2712793" y="4629167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583D15-AC10-AE47-9340-603477FBE80F}"/>
              </a:ext>
            </a:extLst>
          </p:cNvPr>
          <p:cNvSpPr txBox="1"/>
          <p:nvPr/>
        </p:nvSpPr>
        <p:spPr>
          <a:xfrm>
            <a:off x="0" y="4416976"/>
            <a:ext cx="94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Exit NodeJS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FFF13B4B-45F2-104D-A576-5D754ACFAB7D}"/>
              </a:ext>
            </a:extLst>
          </p:cNvPr>
          <p:cNvSpPr/>
          <p:nvPr/>
        </p:nvSpPr>
        <p:spPr>
          <a:xfrm rot="10800000">
            <a:off x="898604" y="4615126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21C9A-1F9C-ED49-BE04-665065B3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5" y="1244301"/>
            <a:ext cx="1951307" cy="211512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5B7A80D-A1C1-2941-8D23-639DDF13A779}"/>
              </a:ext>
            </a:extLst>
          </p:cNvPr>
          <p:cNvSpPr/>
          <p:nvPr/>
        </p:nvSpPr>
        <p:spPr>
          <a:xfrm>
            <a:off x="10485569" y="1148717"/>
            <a:ext cx="1524000" cy="2272456"/>
          </a:xfrm>
          <a:prstGeom prst="rect">
            <a:avLst/>
          </a:prstGeom>
          <a:gradFill flip="none" rotWithShape="1">
            <a:gsLst>
              <a:gs pos="0">
                <a:srgbClr val="D475D6">
                  <a:tint val="66000"/>
                  <a:satMod val="160000"/>
                </a:srgbClr>
              </a:gs>
              <a:gs pos="50000">
                <a:srgbClr val="D475D6">
                  <a:tint val="44500"/>
                  <a:satMod val="160000"/>
                </a:srgbClr>
              </a:gs>
              <a:gs pos="100000">
                <a:srgbClr val="D475D6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F42D7AD-80C8-534E-AE2A-926F6A7C8A25}"/>
              </a:ext>
            </a:extLst>
          </p:cNvPr>
          <p:cNvGrpSpPr/>
          <p:nvPr/>
        </p:nvGrpSpPr>
        <p:grpSpPr>
          <a:xfrm>
            <a:off x="10485569" y="3074112"/>
            <a:ext cx="1524000" cy="350983"/>
            <a:chOff x="5786580" y="2881900"/>
            <a:chExt cx="1524000" cy="350983"/>
          </a:xfrm>
          <a:gradFill flip="none" rotWithShape="1">
            <a:gsLst>
              <a:gs pos="0">
                <a:srgbClr val="D475D6">
                  <a:tint val="66000"/>
                  <a:satMod val="160000"/>
                </a:srgbClr>
              </a:gs>
              <a:gs pos="50000">
                <a:srgbClr val="D475D6">
                  <a:tint val="44500"/>
                  <a:satMod val="160000"/>
                </a:srgbClr>
              </a:gs>
              <a:gs pos="100000">
                <a:srgbClr val="D475D6">
                  <a:tint val="23500"/>
                  <a:satMod val="160000"/>
                </a:srgbClr>
              </a:gs>
            </a:gsLst>
            <a:lin ang="18900000" scaled="1"/>
            <a:tileRect/>
          </a:gra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4082E26-65E3-6041-B518-E511D7E7BA25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B9BB6DD-BD2E-F54A-B7ED-4553AE6D745E}"/>
                </a:ext>
              </a:extLst>
            </p:cNvPr>
            <p:cNvSpPr txBox="1"/>
            <p:nvPr/>
          </p:nvSpPr>
          <p:spPr>
            <a:xfrm>
              <a:off x="6096001" y="2912678"/>
              <a:ext cx="883575" cy="30777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log_one()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36370F-DF4B-D745-8F73-270159B7402A}"/>
              </a:ext>
            </a:extLst>
          </p:cNvPr>
          <p:cNvGrpSpPr/>
          <p:nvPr/>
        </p:nvGrpSpPr>
        <p:grpSpPr>
          <a:xfrm>
            <a:off x="8461403" y="2376051"/>
            <a:ext cx="1524000" cy="350983"/>
            <a:chOff x="5786580" y="2881900"/>
            <a:chExt cx="1524000" cy="35098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019DCE9-3307-D748-8873-33006DEE3634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0720CBA-90F0-E044-8FEB-FC65FD86D501}"/>
                </a:ext>
              </a:extLst>
            </p:cNvPr>
            <p:cNvSpPr txBox="1"/>
            <p:nvPr/>
          </p:nvSpPr>
          <p:spPr>
            <a:xfrm>
              <a:off x="5898338" y="2924983"/>
              <a:ext cx="1300484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console.log(‘2’)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84647B8-88F9-654B-950A-18315F786D1A}"/>
              </a:ext>
            </a:extLst>
          </p:cNvPr>
          <p:cNvGrpSpPr/>
          <p:nvPr/>
        </p:nvGrpSpPr>
        <p:grpSpPr>
          <a:xfrm>
            <a:off x="2991735" y="5299507"/>
            <a:ext cx="1524000" cy="350983"/>
            <a:chOff x="5786580" y="2881900"/>
            <a:chExt cx="1524000" cy="35098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5A83069-84D2-394B-82EA-49C01EA9A253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7F4C0C-1E8A-9447-8B76-0D8B2CADDB88}"/>
                </a:ext>
              </a:extLst>
            </p:cNvPr>
            <p:cNvSpPr txBox="1"/>
            <p:nvPr/>
          </p:nvSpPr>
          <p:spPr>
            <a:xfrm>
              <a:off x="5898338" y="2924983"/>
              <a:ext cx="1300484" cy="30777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console.log(‘1’)</a:t>
              </a:r>
            </a:p>
          </p:txBody>
        </p: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965EC6B-FE74-464A-B90E-AC19CF5D9C5D}"/>
              </a:ext>
            </a:extLst>
          </p:cNvPr>
          <p:cNvCxnSpPr>
            <a:cxnSpLocks/>
            <a:stCxn id="13" idx="0"/>
            <a:endCxn id="80" idx="1"/>
          </p:cNvCxnSpPr>
          <p:nvPr/>
        </p:nvCxnSpPr>
        <p:spPr>
          <a:xfrm rot="16200000" flipH="1">
            <a:off x="7772047" y="536083"/>
            <a:ext cx="508793" cy="4918249"/>
          </a:xfrm>
          <a:prstGeom prst="bentConnector4">
            <a:avLst>
              <a:gd name="adj1" fmla="val -391661"/>
              <a:gd name="adj2" fmla="val 94743"/>
            </a:avLst>
          </a:prstGeom>
          <a:ln w="25400">
            <a:solidFill>
              <a:srgbClr val="D47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0595132-3189-384E-91D6-04C344A4DC48}"/>
              </a:ext>
            </a:extLst>
          </p:cNvPr>
          <p:cNvCxnSpPr>
            <a:cxnSpLocks/>
            <a:stCxn id="81" idx="2"/>
            <a:endCxn id="48" idx="2"/>
          </p:cNvCxnSpPr>
          <p:nvPr/>
        </p:nvCxnSpPr>
        <p:spPr>
          <a:xfrm rot="5400000">
            <a:off x="7111967" y="1867426"/>
            <a:ext cx="2579570" cy="5670052"/>
          </a:xfrm>
          <a:prstGeom prst="bentConnector3">
            <a:avLst>
              <a:gd name="adj1" fmla="val 108862"/>
            </a:avLst>
          </a:prstGeom>
          <a:ln w="25400">
            <a:solidFill>
              <a:srgbClr val="D47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6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EBEB5B14-E1FD-144C-B739-F387CD8B5113}"/>
              </a:ext>
            </a:extLst>
          </p:cNvPr>
          <p:cNvCxnSpPr>
            <a:cxnSpLocks/>
            <a:stCxn id="150" idx="3"/>
            <a:endCxn id="138" idx="1"/>
          </p:cNvCxnSpPr>
          <p:nvPr/>
        </p:nvCxnSpPr>
        <p:spPr>
          <a:xfrm>
            <a:off x="7761720" y="2543052"/>
            <a:ext cx="3208067" cy="3278881"/>
          </a:xfrm>
          <a:prstGeom prst="bentConnector3">
            <a:avLst>
              <a:gd name="adj1" fmla="val 88868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71A3BD-4BB9-1943-8A69-CEF697DC4160}"/>
              </a:ext>
            </a:extLst>
          </p:cNvPr>
          <p:cNvGrpSpPr/>
          <p:nvPr/>
        </p:nvGrpSpPr>
        <p:grpSpPr>
          <a:xfrm>
            <a:off x="2442319" y="1140924"/>
            <a:ext cx="1325153" cy="2272456"/>
            <a:chOff x="2318733" y="1156544"/>
            <a:chExt cx="1325153" cy="22724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610C81-94F3-8E4D-9428-2AFDDDE8123D}"/>
                </a:ext>
              </a:extLst>
            </p:cNvPr>
            <p:cNvGrpSpPr/>
            <p:nvPr/>
          </p:nvGrpSpPr>
          <p:grpSpPr>
            <a:xfrm>
              <a:off x="2608920" y="1156544"/>
              <a:ext cx="1034966" cy="2272456"/>
              <a:chOff x="2995754" y="1156544"/>
              <a:chExt cx="1034966" cy="22724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F56831-9119-3D40-A55B-CDE05A7033E4}"/>
                  </a:ext>
                </a:extLst>
              </p:cNvPr>
              <p:cNvSpPr/>
              <p:nvPr/>
            </p:nvSpPr>
            <p:spPr>
              <a:xfrm>
                <a:off x="2995754" y="1156544"/>
                <a:ext cx="1034966" cy="22724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256018-2455-AB47-9EA9-FF2D8086F89D}"/>
                  </a:ext>
                </a:extLst>
              </p:cNvPr>
              <p:cNvSpPr/>
              <p:nvPr/>
            </p:nvSpPr>
            <p:spPr>
              <a:xfrm>
                <a:off x="2995754" y="3078017"/>
                <a:ext cx="1034966" cy="35098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B7809D-E060-0748-BC28-109A0A7C8732}"/>
                  </a:ext>
                </a:extLst>
              </p:cNvPr>
              <p:cNvSpPr txBox="1"/>
              <p:nvPr/>
            </p:nvSpPr>
            <p:spPr>
              <a:xfrm>
                <a:off x="3183659" y="3113396"/>
                <a:ext cx="521297" cy="24622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main()</a:t>
                </a:r>
              </a:p>
            </p:txBody>
          </p:sp>
        </p:grp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F01D1702-9199-D44F-83D5-75A7AF474E52}"/>
                </a:ext>
              </a:extLst>
            </p:cNvPr>
            <p:cNvSpPr/>
            <p:nvPr/>
          </p:nvSpPr>
          <p:spPr>
            <a:xfrm>
              <a:off x="2318733" y="2146872"/>
              <a:ext cx="280951" cy="22194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3583D15-AC10-AE47-9340-603477FBE80F}"/>
              </a:ext>
            </a:extLst>
          </p:cNvPr>
          <p:cNvSpPr txBox="1"/>
          <p:nvPr/>
        </p:nvSpPr>
        <p:spPr>
          <a:xfrm>
            <a:off x="119390" y="6293953"/>
            <a:ext cx="942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Exit NodeJS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B7A80D-A1C1-2941-8D23-639DDF13A779}"/>
              </a:ext>
            </a:extLst>
          </p:cNvPr>
          <p:cNvSpPr/>
          <p:nvPr/>
        </p:nvSpPr>
        <p:spPr>
          <a:xfrm>
            <a:off x="10969788" y="1158883"/>
            <a:ext cx="1034966" cy="2272456"/>
          </a:xfrm>
          <a:prstGeom prst="rect">
            <a:avLst/>
          </a:prstGeom>
          <a:gradFill flip="none" rotWithShape="1">
            <a:gsLst>
              <a:gs pos="0">
                <a:srgbClr val="D475D6">
                  <a:tint val="66000"/>
                  <a:satMod val="160000"/>
                </a:srgbClr>
              </a:gs>
              <a:gs pos="50000">
                <a:srgbClr val="D475D6">
                  <a:tint val="44500"/>
                  <a:satMod val="160000"/>
                </a:srgbClr>
              </a:gs>
              <a:gs pos="100000">
                <a:srgbClr val="D475D6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 queue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F42D7AD-80C8-534E-AE2A-926F6A7C8A25}"/>
              </a:ext>
            </a:extLst>
          </p:cNvPr>
          <p:cNvGrpSpPr/>
          <p:nvPr/>
        </p:nvGrpSpPr>
        <p:grpSpPr>
          <a:xfrm>
            <a:off x="10969788" y="3084278"/>
            <a:ext cx="1034966" cy="350983"/>
            <a:chOff x="5786580" y="2881900"/>
            <a:chExt cx="1524000" cy="350983"/>
          </a:xfrm>
          <a:gradFill flip="none" rotWithShape="1">
            <a:gsLst>
              <a:gs pos="0">
                <a:srgbClr val="D475D6">
                  <a:tint val="66000"/>
                  <a:satMod val="160000"/>
                </a:srgbClr>
              </a:gs>
              <a:gs pos="50000">
                <a:srgbClr val="D475D6">
                  <a:tint val="44500"/>
                  <a:satMod val="160000"/>
                </a:srgbClr>
              </a:gs>
              <a:gs pos="100000">
                <a:srgbClr val="D475D6">
                  <a:tint val="23500"/>
                  <a:satMod val="160000"/>
                </a:srgbClr>
              </a:gs>
            </a:gsLst>
            <a:lin ang="18900000" scaled="1"/>
            <a:tileRect/>
          </a:gra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4082E26-65E3-6041-B518-E511D7E7BA25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B9BB6DD-BD2E-F54A-B7ED-4553AE6D745E}"/>
                </a:ext>
              </a:extLst>
            </p:cNvPr>
            <p:cNvSpPr txBox="1"/>
            <p:nvPr/>
          </p:nvSpPr>
          <p:spPr>
            <a:xfrm>
              <a:off x="6032961" y="2921923"/>
              <a:ext cx="1003660" cy="24622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log_one()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F2D5CDB-BF4A-3045-8BC6-7107C5F633D0}"/>
              </a:ext>
            </a:extLst>
          </p:cNvPr>
          <p:cNvSpPr/>
          <p:nvPr/>
        </p:nvSpPr>
        <p:spPr>
          <a:xfrm>
            <a:off x="4066895" y="1156544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9FF0D3-F315-5542-AB2B-DC691186991F}"/>
              </a:ext>
            </a:extLst>
          </p:cNvPr>
          <p:cNvGrpSpPr/>
          <p:nvPr/>
        </p:nvGrpSpPr>
        <p:grpSpPr>
          <a:xfrm>
            <a:off x="4066895" y="3078017"/>
            <a:ext cx="1034966" cy="350983"/>
            <a:chOff x="3943309" y="3093637"/>
            <a:chExt cx="1034966" cy="35098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53212D1-F8D7-5044-B573-514BE917743C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82920B2-0DF9-4241-8BD1-7D831E02FD2E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66C7833-009C-AE45-A055-0D5CC0D0527C}"/>
              </a:ext>
            </a:extLst>
          </p:cNvPr>
          <p:cNvSpPr/>
          <p:nvPr/>
        </p:nvSpPr>
        <p:spPr>
          <a:xfrm>
            <a:off x="3776708" y="2146872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4ED086-2820-054B-A893-7232ECCF75A1}"/>
              </a:ext>
            </a:extLst>
          </p:cNvPr>
          <p:cNvGrpSpPr/>
          <p:nvPr/>
        </p:nvGrpSpPr>
        <p:grpSpPr>
          <a:xfrm>
            <a:off x="4068261" y="2728443"/>
            <a:ext cx="1033600" cy="350983"/>
            <a:chOff x="3943309" y="3093637"/>
            <a:chExt cx="1034966" cy="35098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84ED0F2-C6FD-EE48-B49C-1BC681D44663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F8927D-CCE4-1A40-88CF-6811E017ECAC}"/>
                </a:ext>
              </a:extLst>
            </p:cNvPr>
            <p:cNvSpPr txBox="1"/>
            <p:nvPr/>
          </p:nvSpPr>
          <p:spPr>
            <a:xfrm>
              <a:off x="3962155" y="3137670"/>
              <a:ext cx="990143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setTimeout()</a:t>
              </a:r>
            </a:p>
          </p:txBody>
        </p:sp>
      </p:grp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40AB1750-F1C7-664C-99EC-D49DA439564C}"/>
              </a:ext>
            </a:extLst>
          </p:cNvPr>
          <p:cNvSpPr/>
          <p:nvPr/>
        </p:nvSpPr>
        <p:spPr>
          <a:xfrm>
            <a:off x="5111475" y="2158350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664006D-CE25-3D40-8094-8A302B7824AA}"/>
              </a:ext>
            </a:extLst>
          </p:cNvPr>
          <p:cNvSpPr/>
          <p:nvPr/>
        </p:nvSpPr>
        <p:spPr>
          <a:xfrm>
            <a:off x="5390593" y="1140924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E2A169F-ACD9-5949-9ED9-9175BFF6DA09}"/>
              </a:ext>
            </a:extLst>
          </p:cNvPr>
          <p:cNvGrpSpPr/>
          <p:nvPr/>
        </p:nvGrpSpPr>
        <p:grpSpPr>
          <a:xfrm>
            <a:off x="5390593" y="3062397"/>
            <a:ext cx="1034966" cy="350983"/>
            <a:chOff x="3943309" y="3093637"/>
            <a:chExt cx="1034966" cy="35098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BE1ACC5-FA57-8542-A776-2164ACA1A8A3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B189091-A329-CE4A-86BE-26F23023E388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0BCAE6-99EC-0945-AEC7-BC92C5918955}"/>
              </a:ext>
            </a:extLst>
          </p:cNvPr>
          <p:cNvGrpSpPr/>
          <p:nvPr/>
        </p:nvGrpSpPr>
        <p:grpSpPr>
          <a:xfrm>
            <a:off x="5391959" y="2712823"/>
            <a:ext cx="1034966" cy="350983"/>
            <a:chOff x="3943309" y="3093637"/>
            <a:chExt cx="1034966" cy="35098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774FB7D-3010-FB4B-94BE-2EC1CEF079F7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DD58C1D-7F2C-2C46-82B5-A3C38694A9F2}"/>
                </a:ext>
              </a:extLst>
            </p:cNvPr>
            <p:cNvSpPr txBox="1"/>
            <p:nvPr/>
          </p:nvSpPr>
          <p:spPr>
            <a:xfrm>
              <a:off x="4066433" y="3137670"/>
              <a:ext cx="684803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log_two()</a:t>
              </a: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DF087C-7849-8C4B-951E-762B41A84AE1}"/>
              </a:ext>
            </a:extLst>
          </p:cNvPr>
          <p:cNvSpPr/>
          <p:nvPr/>
        </p:nvSpPr>
        <p:spPr>
          <a:xfrm>
            <a:off x="10969787" y="3721046"/>
            <a:ext cx="1034967" cy="227245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Job queue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1CF711-F7A8-0E49-A642-83A7E807D057}"/>
              </a:ext>
            </a:extLst>
          </p:cNvPr>
          <p:cNvGrpSpPr/>
          <p:nvPr/>
        </p:nvGrpSpPr>
        <p:grpSpPr>
          <a:xfrm>
            <a:off x="10969787" y="5646441"/>
            <a:ext cx="1034968" cy="350983"/>
            <a:chOff x="5786580" y="2881900"/>
            <a:chExt cx="1524000" cy="35098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DB78AE3-CFDC-FB4A-B81E-C22452BC3CE9}"/>
                </a:ext>
              </a:extLst>
            </p:cNvPr>
            <p:cNvSpPr/>
            <p:nvPr/>
          </p:nvSpPr>
          <p:spPr>
            <a:xfrm>
              <a:off x="5786580" y="2881900"/>
              <a:ext cx="1524000" cy="35098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075E72D-7C55-464F-B6C5-DA024D81EC5A}"/>
                </a:ext>
              </a:extLst>
            </p:cNvPr>
            <p:cNvSpPr txBox="1"/>
            <p:nvPr/>
          </p:nvSpPr>
          <p:spPr>
            <a:xfrm>
              <a:off x="5900733" y="2934857"/>
              <a:ext cx="1128762" cy="24622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log_three()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8D94A718-EED9-654D-9E52-11B2BF3899E7}"/>
              </a:ext>
            </a:extLst>
          </p:cNvPr>
          <p:cNvCxnSpPr>
            <a:cxnSpLocks/>
            <a:stCxn id="114" idx="0"/>
            <a:endCxn id="80" idx="1"/>
          </p:cNvCxnSpPr>
          <p:nvPr/>
        </p:nvCxnSpPr>
        <p:spPr>
          <a:xfrm rot="16200000" flipH="1">
            <a:off x="7511760" y="-198257"/>
            <a:ext cx="531327" cy="6384727"/>
          </a:xfrm>
          <a:prstGeom prst="bentConnector4">
            <a:avLst>
              <a:gd name="adj1" fmla="val -382004"/>
              <a:gd name="adj2" fmla="val 96723"/>
            </a:avLst>
          </a:prstGeom>
          <a:ln w="25400">
            <a:solidFill>
              <a:srgbClr val="D47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85CC71-F05F-7748-9667-E506C43C909C}"/>
              </a:ext>
            </a:extLst>
          </p:cNvPr>
          <p:cNvSpPr/>
          <p:nvPr/>
        </p:nvSpPr>
        <p:spPr>
          <a:xfrm>
            <a:off x="6726754" y="1140924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6AA7BA0-F85C-834D-AC3E-0FCD50E99F70}"/>
              </a:ext>
            </a:extLst>
          </p:cNvPr>
          <p:cNvGrpSpPr/>
          <p:nvPr/>
        </p:nvGrpSpPr>
        <p:grpSpPr>
          <a:xfrm>
            <a:off x="6726754" y="3062397"/>
            <a:ext cx="1034966" cy="350983"/>
            <a:chOff x="3943309" y="3093637"/>
            <a:chExt cx="1034966" cy="35098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E608390-4A28-B34E-A85F-16E361F7598E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9D5575D-D74D-B54B-B16E-7021F52E0498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8AEE661-315A-5343-AD69-A0C5F11D02DD}"/>
              </a:ext>
            </a:extLst>
          </p:cNvPr>
          <p:cNvGrpSpPr/>
          <p:nvPr/>
        </p:nvGrpSpPr>
        <p:grpSpPr>
          <a:xfrm>
            <a:off x="6728120" y="2712823"/>
            <a:ext cx="1034966" cy="350983"/>
            <a:chOff x="3943309" y="3093637"/>
            <a:chExt cx="1034966" cy="35098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E08291A-4C6F-5641-8142-8A8214E97103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7DB00B1-3213-4648-A50E-7D16F5370492}"/>
                </a:ext>
              </a:extLst>
            </p:cNvPr>
            <p:cNvSpPr txBox="1"/>
            <p:nvPr/>
          </p:nvSpPr>
          <p:spPr>
            <a:xfrm>
              <a:off x="4066433" y="3137670"/>
              <a:ext cx="684803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log_two()</a:t>
              </a:r>
            </a:p>
          </p:txBody>
        </p:sp>
      </p:grp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94EAE957-74EC-0646-B63D-9FBD45F98566}"/>
              </a:ext>
            </a:extLst>
          </p:cNvPr>
          <p:cNvSpPr/>
          <p:nvPr/>
        </p:nvSpPr>
        <p:spPr>
          <a:xfrm>
            <a:off x="6443816" y="2131251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804C2E7-52A0-2742-9CB2-CBE70DFF2269}"/>
              </a:ext>
            </a:extLst>
          </p:cNvPr>
          <p:cNvGrpSpPr/>
          <p:nvPr/>
        </p:nvGrpSpPr>
        <p:grpSpPr>
          <a:xfrm>
            <a:off x="6726754" y="2367560"/>
            <a:ext cx="1034966" cy="350983"/>
            <a:chOff x="3943309" y="3093637"/>
            <a:chExt cx="1034966" cy="350983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F4D093B-A00D-1046-B198-1C9E803D2C3D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AB50C22-22BA-994B-8F98-CBD4649F3294}"/>
                </a:ext>
              </a:extLst>
            </p:cNvPr>
            <p:cNvSpPr txBox="1"/>
            <p:nvPr/>
          </p:nvSpPr>
          <p:spPr>
            <a:xfrm>
              <a:off x="4029489" y="3137670"/>
              <a:ext cx="755335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inner_log()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7CD0087A-8B9E-B741-9E22-8AA23BA1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0" y="159519"/>
            <a:ext cx="2158547" cy="3260253"/>
          </a:xfrm>
          <a:prstGeom prst="rect">
            <a:avLst/>
          </a:prstGeom>
        </p:spPr>
      </p:pic>
      <p:sp>
        <p:nvSpPr>
          <p:cNvPr id="165" name="Right Arrow 164">
            <a:extLst>
              <a:ext uri="{FF2B5EF4-FFF2-40B4-BE49-F238E27FC236}">
                <a16:creationId xmlns:a16="http://schemas.microsoft.com/office/drawing/2014/main" id="{DB80688E-3E50-4A49-8B50-2B100E8B091F}"/>
              </a:ext>
            </a:extLst>
          </p:cNvPr>
          <p:cNvSpPr/>
          <p:nvPr/>
        </p:nvSpPr>
        <p:spPr>
          <a:xfrm>
            <a:off x="7769345" y="2138836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EB09F2F-D0FC-E640-9D2C-BB7A1340CD13}"/>
              </a:ext>
            </a:extLst>
          </p:cNvPr>
          <p:cNvSpPr/>
          <p:nvPr/>
        </p:nvSpPr>
        <p:spPr>
          <a:xfrm>
            <a:off x="9388612" y="3721046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9890A5-CD8F-1E4E-A22B-D1272FD80E35}"/>
              </a:ext>
            </a:extLst>
          </p:cNvPr>
          <p:cNvGrpSpPr/>
          <p:nvPr/>
        </p:nvGrpSpPr>
        <p:grpSpPr>
          <a:xfrm>
            <a:off x="9388612" y="5642519"/>
            <a:ext cx="1034966" cy="350983"/>
            <a:chOff x="3943309" y="3093637"/>
            <a:chExt cx="1034966" cy="350983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F73DF44-D21C-2043-965A-1DD44BD6A36B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E3F9A35-25F6-B843-A4EB-D4F7BEE81B7C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59C49A3-9321-9744-8234-2D366647E29E}"/>
              </a:ext>
            </a:extLst>
          </p:cNvPr>
          <p:cNvGrpSpPr/>
          <p:nvPr/>
        </p:nvGrpSpPr>
        <p:grpSpPr>
          <a:xfrm>
            <a:off x="9383550" y="5292945"/>
            <a:ext cx="1041394" cy="350983"/>
            <a:chOff x="3943309" y="3093637"/>
            <a:chExt cx="1034966" cy="350983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E8893CA-3DAC-2F46-9A90-B4DA06B01C13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7291C20-1DFB-C44E-8E63-23388F622A78}"/>
                </a:ext>
              </a:extLst>
            </p:cNvPr>
            <p:cNvSpPr txBox="1"/>
            <p:nvPr/>
          </p:nvSpPr>
          <p:spPr>
            <a:xfrm>
              <a:off x="4066433" y="3137670"/>
              <a:ext cx="680576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log_two()</a:t>
              </a:r>
            </a:p>
          </p:txBody>
        </p:sp>
      </p:grpSp>
      <p:sp>
        <p:nvSpPr>
          <p:cNvPr id="184" name="Right Arrow 183">
            <a:extLst>
              <a:ext uri="{FF2B5EF4-FFF2-40B4-BE49-F238E27FC236}">
                <a16:creationId xmlns:a16="http://schemas.microsoft.com/office/drawing/2014/main" id="{853958CB-C965-2A4B-A9A4-63FE4EC8F683}"/>
              </a:ext>
            </a:extLst>
          </p:cNvPr>
          <p:cNvSpPr/>
          <p:nvPr/>
        </p:nvSpPr>
        <p:spPr>
          <a:xfrm rot="5400000">
            <a:off x="9768890" y="3464028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88B2FC7-9978-A74E-8688-FA8C9728614F}"/>
              </a:ext>
            </a:extLst>
          </p:cNvPr>
          <p:cNvSpPr/>
          <p:nvPr/>
        </p:nvSpPr>
        <p:spPr>
          <a:xfrm>
            <a:off x="8062991" y="3715478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5122DB3-3265-9145-A3F2-C96FF76ACD70}"/>
              </a:ext>
            </a:extLst>
          </p:cNvPr>
          <p:cNvGrpSpPr/>
          <p:nvPr/>
        </p:nvGrpSpPr>
        <p:grpSpPr>
          <a:xfrm>
            <a:off x="8062991" y="5636951"/>
            <a:ext cx="1034966" cy="350983"/>
            <a:chOff x="3943309" y="3093637"/>
            <a:chExt cx="1034966" cy="350983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8C507ED-8E9B-2141-864F-02FEBE079DEE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5215A91-8792-9747-A4D5-76444803903B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33DF27E-789C-6048-9FBF-9E3EAACB43BD}"/>
              </a:ext>
            </a:extLst>
          </p:cNvPr>
          <p:cNvGrpSpPr/>
          <p:nvPr/>
        </p:nvGrpSpPr>
        <p:grpSpPr>
          <a:xfrm>
            <a:off x="8067165" y="5287377"/>
            <a:ext cx="1030792" cy="350983"/>
            <a:chOff x="3943309" y="3093637"/>
            <a:chExt cx="1034966" cy="35098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F01426D-3EEA-CC48-A537-A2D8F879D43E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612B109-D8ED-1346-A383-A16540B0937E}"/>
                </a:ext>
              </a:extLst>
            </p:cNvPr>
            <p:cNvSpPr txBox="1"/>
            <p:nvPr/>
          </p:nvSpPr>
          <p:spPr>
            <a:xfrm>
              <a:off x="4066433" y="3137670"/>
              <a:ext cx="769661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log_three()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B9DC1EC-3660-FE45-A706-DD7DF3C3B91B}"/>
              </a:ext>
            </a:extLst>
          </p:cNvPr>
          <p:cNvSpPr/>
          <p:nvPr/>
        </p:nvSpPr>
        <p:spPr>
          <a:xfrm>
            <a:off x="6718898" y="3703267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9FD4024-4E09-DD44-BDE2-47B98828647A}"/>
              </a:ext>
            </a:extLst>
          </p:cNvPr>
          <p:cNvGrpSpPr/>
          <p:nvPr/>
        </p:nvGrpSpPr>
        <p:grpSpPr>
          <a:xfrm>
            <a:off x="6718898" y="5624740"/>
            <a:ext cx="1034966" cy="350983"/>
            <a:chOff x="3943309" y="3093637"/>
            <a:chExt cx="1034966" cy="350983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CC47ACD-A94A-1A40-AC59-FDFF63FE9057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81513CB-9E11-0E4F-8EB9-4E8EAB3E9E17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3FA86FD-08A7-414B-BDC5-669708F0F543}"/>
              </a:ext>
            </a:extLst>
          </p:cNvPr>
          <p:cNvGrpSpPr/>
          <p:nvPr/>
        </p:nvGrpSpPr>
        <p:grpSpPr>
          <a:xfrm>
            <a:off x="6713835" y="5275166"/>
            <a:ext cx="1034965" cy="350983"/>
            <a:chOff x="3943309" y="3093637"/>
            <a:chExt cx="1034966" cy="3509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E2352ED-5E58-8843-AA92-1A1773AA3BB7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1BECA7E-9D98-2747-9B0A-9E38BAC3BED8}"/>
                </a:ext>
              </a:extLst>
            </p:cNvPr>
            <p:cNvSpPr txBox="1"/>
            <p:nvPr/>
          </p:nvSpPr>
          <p:spPr>
            <a:xfrm>
              <a:off x="4066433" y="3137670"/>
              <a:ext cx="766558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log_three()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4761313-EFA9-7142-B9AF-F00BA70909CC}"/>
              </a:ext>
            </a:extLst>
          </p:cNvPr>
          <p:cNvGrpSpPr/>
          <p:nvPr/>
        </p:nvGrpSpPr>
        <p:grpSpPr>
          <a:xfrm>
            <a:off x="6718898" y="4921959"/>
            <a:ext cx="1034965" cy="350983"/>
            <a:chOff x="3943309" y="3093637"/>
            <a:chExt cx="1034966" cy="350983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56C8514-EB69-C648-ADDC-01F5A6045B89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8487479-4FF4-8447-915C-747997B4D113}"/>
                </a:ext>
              </a:extLst>
            </p:cNvPr>
            <p:cNvSpPr txBox="1"/>
            <p:nvPr/>
          </p:nvSpPr>
          <p:spPr>
            <a:xfrm>
              <a:off x="3945160" y="3146018"/>
              <a:ext cx="979756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console.log(‘3’)</a:t>
              </a:r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52D7E99-1CC8-1040-9D75-DDB36DB3D910}"/>
              </a:ext>
            </a:extLst>
          </p:cNvPr>
          <p:cNvSpPr/>
          <p:nvPr/>
        </p:nvSpPr>
        <p:spPr>
          <a:xfrm>
            <a:off x="5408296" y="3704742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638AA5F-789D-9B49-83C7-EFBB8F4F523F}"/>
              </a:ext>
            </a:extLst>
          </p:cNvPr>
          <p:cNvGrpSpPr/>
          <p:nvPr/>
        </p:nvGrpSpPr>
        <p:grpSpPr>
          <a:xfrm>
            <a:off x="5408296" y="5626215"/>
            <a:ext cx="1034966" cy="350983"/>
            <a:chOff x="3943309" y="3093637"/>
            <a:chExt cx="1034966" cy="35098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F4DCE42-1DD6-EE45-BF01-C5A7B5B95009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783A89C-BE72-C641-9A52-9E86143CCCA6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8444025-E053-9A44-BF7F-EC561CFD252E}"/>
              </a:ext>
            </a:extLst>
          </p:cNvPr>
          <p:cNvGrpSpPr/>
          <p:nvPr/>
        </p:nvGrpSpPr>
        <p:grpSpPr>
          <a:xfrm>
            <a:off x="5408295" y="5276641"/>
            <a:ext cx="1029903" cy="350983"/>
            <a:chOff x="3943309" y="3093637"/>
            <a:chExt cx="1034966" cy="350983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BE3B5CF-2E82-1149-8020-007E3F9A4FEF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BA03F6F-EC93-BE43-B6B1-F0BE2C43EF13}"/>
                </a:ext>
              </a:extLst>
            </p:cNvPr>
            <p:cNvSpPr txBox="1"/>
            <p:nvPr/>
          </p:nvSpPr>
          <p:spPr>
            <a:xfrm>
              <a:off x="4066433" y="3137670"/>
              <a:ext cx="770325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log_three()</a:t>
              </a:r>
            </a:p>
          </p:txBody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AAAB05E-B125-5D48-B110-2F6BDC7E3D61}"/>
              </a:ext>
            </a:extLst>
          </p:cNvPr>
          <p:cNvSpPr/>
          <p:nvPr/>
        </p:nvSpPr>
        <p:spPr>
          <a:xfrm>
            <a:off x="4073438" y="3703267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BCE388-4D07-BF48-A645-04767B736F48}"/>
              </a:ext>
            </a:extLst>
          </p:cNvPr>
          <p:cNvGrpSpPr/>
          <p:nvPr/>
        </p:nvGrpSpPr>
        <p:grpSpPr>
          <a:xfrm>
            <a:off x="4073438" y="5624740"/>
            <a:ext cx="1034966" cy="350983"/>
            <a:chOff x="3943309" y="3093637"/>
            <a:chExt cx="1034966" cy="350983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9107219-80F2-CA41-98C7-E7A07EEE1207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6BE9725-336A-C847-B50C-45D0EC54D762}"/>
                </a:ext>
              </a:extLst>
            </p:cNvPr>
            <p:cNvSpPr txBox="1"/>
            <p:nvPr/>
          </p:nvSpPr>
          <p:spPr>
            <a:xfrm>
              <a:off x="4168158" y="3147488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54E61871-D4F9-4D48-8004-F8C4FCD48020}"/>
              </a:ext>
            </a:extLst>
          </p:cNvPr>
          <p:cNvCxnSpPr>
            <a:cxnSpLocks/>
            <a:stCxn id="138" idx="2"/>
            <a:endCxn id="191" idx="3"/>
          </p:cNvCxnSpPr>
          <p:nvPr/>
        </p:nvCxnSpPr>
        <p:spPr>
          <a:xfrm rot="5400000" flipH="1">
            <a:off x="10025336" y="4535490"/>
            <a:ext cx="534555" cy="2389314"/>
          </a:xfrm>
          <a:prstGeom prst="bentConnector4">
            <a:avLst>
              <a:gd name="adj1" fmla="val -32398"/>
              <a:gd name="adj2" fmla="val 9291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CF32B46-D073-2B49-B621-5ED99877B31D}"/>
              </a:ext>
            </a:extLst>
          </p:cNvPr>
          <p:cNvSpPr/>
          <p:nvPr/>
        </p:nvSpPr>
        <p:spPr>
          <a:xfrm>
            <a:off x="8072751" y="1156544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EB2BA59-7981-DC46-A487-D2A70C7ABCCC}"/>
              </a:ext>
            </a:extLst>
          </p:cNvPr>
          <p:cNvGrpSpPr/>
          <p:nvPr/>
        </p:nvGrpSpPr>
        <p:grpSpPr>
          <a:xfrm>
            <a:off x="8072751" y="3078017"/>
            <a:ext cx="1034966" cy="350983"/>
            <a:chOff x="3943309" y="3093637"/>
            <a:chExt cx="1034966" cy="350983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FA921AD-6620-8749-BB74-1E6E0CCAC771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945E8E2-0CDF-104F-96D5-8EED07F2F88C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B8835B1-095D-0341-A8F4-9964A172782F}"/>
              </a:ext>
            </a:extLst>
          </p:cNvPr>
          <p:cNvGrpSpPr/>
          <p:nvPr/>
        </p:nvGrpSpPr>
        <p:grpSpPr>
          <a:xfrm>
            <a:off x="8076925" y="2728443"/>
            <a:ext cx="1030792" cy="350983"/>
            <a:chOff x="3943309" y="3093637"/>
            <a:chExt cx="1034966" cy="350983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089A13B-277D-B242-95F7-08A85C98D15E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30CD6AB-9C11-0640-8A5C-DCD516A8D5A1}"/>
                </a:ext>
              </a:extLst>
            </p:cNvPr>
            <p:cNvSpPr txBox="1"/>
            <p:nvPr/>
          </p:nvSpPr>
          <p:spPr>
            <a:xfrm>
              <a:off x="4066433" y="3137670"/>
              <a:ext cx="680576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log_two()</a:t>
              </a:r>
            </a:p>
          </p:txBody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1C984C2-ED4F-A140-BF95-D71849D7B614}"/>
              </a:ext>
            </a:extLst>
          </p:cNvPr>
          <p:cNvSpPr/>
          <p:nvPr/>
        </p:nvSpPr>
        <p:spPr>
          <a:xfrm>
            <a:off x="9380070" y="1156503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CE37A05-8C53-994B-817B-3239D352548F}"/>
              </a:ext>
            </a:extLst>
          </p:cNvPr>
          <p:cNvGrpSpPr/>
          <p:nvPr/>
        </p:nvGrpSpPr>
        <p:grpSpPr>
          <a:xfrm>
            <a:off x="9380070" y="3077976"/>
            <a:ext cx="1034966" cy="350983"/>
            <a:chOff x="3943309" y="3093637"/>
            <a:chExt cx="1034966" cy="350983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E9AD894-B365-CA44-ABE6-4297523CDFA9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8E20E2-D6AE-B34D-86F7-5FF11E877806}"/>
                </a:ext>
              </a:extLst>
            </p:cNvPr>
            <p:cNvSpPr txBox="1"/>
            <p:nvPr/>
          </p:nvSpPr>
          <p:spPr>
            <a:xfrm>
              <a:off x="4131214" y="3129016"/>
              <a:ext cx="5212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23728E1-9763-9144-ADCA-B93F09B39710}"/>
              </a:ext>
            </a:extLst>
          </p:cNvPr>
          <p:cNvGrpSpPr/>
          <p:nvPr/>
        </p:nvGrpSpPr>
        <p:grpSpPr>
          <a:xfrm>
            <a:off x="9384244" y="2728402"/>
            <a:ext cx="1030792" cy="350983"/>
            <a:chOff x="3943309" y="3093637"/>
            <a:chExt cx="1034966" cy="350983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69FB730-60D5-B244-9DF4-1DE95D73F2E5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FCF56AC-6B30-3B44-AF23-780F69E6FCD3}"/>
                </a:ext>
              </a:extLst>
            </p:cNvPr>
            <p:cNvSpPr txBox="1"/>
            <p:nvPr/>
          </p:nvSpPr>
          <p:spPr>
            <a:xfrm>
              <a:off x="4066433" y="3137670"/>
              <a:ext cx="680576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log_two()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7048DE8D-3D66-464E-99E0-E672BD19DB30}"/>
              </a:ext>
            </a:extLst>
          </p:cNvPr>
          <p:cNvSpPr/>
          <p:nvPr/>
        </p:nvSpPr>
        <p:spPr>
          <a:xfrm>
            <a:off x="9107661" y="2162065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D8ED70-E609-B44F-B380-6C6EFAAB5940}"/>
              </a:ext>
            </a:extLst>
          </p:cNvPr>
          <p:cNvGrpSpPr/>
          <p:nvPr/>
        </p:nvGrpSpPr>
        <p:grpSpPr>
          <a:xfrm>
            <a:off x="9384486" y="2377241"/>
            <a:ext cx="1034965" cy="350983"/>
            <a:chOff x="3943309" y="3093637"/>
            <a:chExt cx="1034966" cy="35098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ABD1E4C-FD00-964A-8325-7CDCEAFE0CA7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84196E5-B78B-E34A-BBC7-C77D6B6057DB}"/>
                </a:ext>
              </a:extLst>
            </p:cNvPr>
            <p:cNvSpPr txBox="1"/>
            <p:nvPr/>
          </p:nvSpPr>
          <p:spPr>
            <a:xfrm>
              <a:off x="3945160" y="3146018"/>
              <a:ext cx="979756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console.log(‘2’)</a:t>
              </a:r>
            </a:p>
          </p:txBody>
        </p:sp>
      </p:grpSp>
      <p:sp>
        <p:nvSpPr>
          <p:cNvPr id="265" name="Right Arrow 264">
            <a:extLst>
              <a:ext uri="{FF2B5EF4-FFF2-40B4-BE49-F238E27FC236}">
                <a16:creationId xmlns:a16="http://schemas.microsoft.com/office/drawing/2014/main" id="{68F0CEF7-1D2C-8641-A417-335713D67FF9}"/>
              </a:ext>
            </a:extLst>
          </p:cNvPr>
          <p:cNvSpPr/>
          <p:nvPr/>
        </p:nvSpPr>
        <p:spPr>
          <a:xfrm rot="10800000">
            <a:off x="9105248" y="4673440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9BBF826F-51D6-0E4C-B0DC-661BD845DE35}"/>
              </a:ext>
            </a:extLst>
          </p:cNvPr>
          <p:cNvSpPr/>
          <p:nvPr/>
        </p:nvSpPr>
        <p:spPr>
          <a:xfrm rot="10800000">
            <a:off x="7769344" y="4671408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8F727FE-33ED-084C-A49C-DB825948AC17}"/>
              </a:ext>
            </a:extLst>
          </p:cNvPr>
          <p:cNvSpPr/>
          <p:nvPr/>
        </p:nvSpPr>
        <p:spPr>
          <a:xfrm>
            <a:off x="2738660" y="3708703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7F2A69C6-2A56-E444-A327-0A98B13A2416}"/>
              </a:ext>
            </a:extLst>
          </p:cNvPr>
          <p:cNvSpPr/>
          <p:nvPr/>
        </p:nvSpPr>
        <p:spPr>
          <a:xfrm rot="10800000">
            <a:off x="6433984" y="4669265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FDC34BAA-F33D-6546-986C-152990E08910}"/>
              </a:ext>
            </a:extLst>
          </p:cNvPr>
          <p:cNvSpPr/>
          <p:nvPr/>
        </p:nvSpPr>
        <p:spPr>
          <a:xfrm rot="10800000">
            <a:off x="5115341" y="4669266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4E6A655C-A77A-054E-AE69-89CA5CCE67B8}"/>
              </a:ext>
            </a:extLst>
          </p:cNvPr>
          <p:cNvSpPr/>
          <p:nvPr/>
        </p:nvSpPr>
        <p:spPr>
          <a:xfrm rot="10800000">
            <a:off x="3783330" y="4680515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45BCB7F-0B69-1E47-84D6-AC5E7C43FCE7}"/>
              </a:ext>
            </a:extLst>
          </p:cNvPr>
          <p:cNvGrpSpPr/>
          <p:nvPr/>
        </p:nvGrpSpPr>
        <p:grpSpPr>
          <a:xfrm>
            <a:off x="2746529" y="5636951"/>
            <a:ext cx="1041315" cy="350983"/>
            <a:chOff x="3943309" y="3093637"/>
            <a:chExt cx="1034966" cy="350983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A6897FE-E69B-E349-8DBF-419069A6957A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3A51B8A6-6447-1A48-B47D-56D619C4BC5E}"/>
                </a:ext>
              </a:extLst>
            </p:cNvPr>
            <p:cNvSpPr txBox="1"/>
            <p:nvPr/>
          </p:nvSpPr>
          <p:spPr>
            <a:xfrm>
              <a:off x="4168158" y="3147488"/>
              <a:ext cx="680751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log_one()</a:t>
              </a:r>
            </a:p>
          </p:txBody>
        </p:sp>
      </p:grp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15CBF22-1FF7-4440-B4B4-6F6E6A17C2CE}"/>
              </a:ext>
            </a:extLst>
          </p:cNvPr>
          <p:cNvSpPr/>
          <p:nvPr/>
        </p:nvSpPr>
        <p:spPr>
          <a:xfrm>
            <a:off x="1422805" y="3724968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BF3950-5483-8143-932D-BD82E094A81F}"/>
              </a:ext>
            </a:extLst>
          </p:cNvPr>
          <p:cNvGrpSpPr/>
          <p:nvPr/>
        </p:nvGrpSpPr>
        <p:grpSpPr>
          <a:xfrm>
            <a:off x="1421592" y="5294220"/>
            <a:ext cx="1034965" cy="350983"/>
            <a:chOff x="3943309" y="3093637"/>
            <a:chExt cx="1034966" cy="350983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1B391C-6090-F24E-AF11-101EDC7D8A43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F776F42-E645-E540-B887-4179AC5CE2C5}"/>
                </a:ext>
              </a:extLst>
            </p:cNvPr>
            <p:cNvSpPr txBox="1"/>
            <p:nvPr/>
          </p:nvSpPr>
          <p:spPr>
            <a:xfrm>
              <a:off x="3945160" y="3146018"/>
              <a:ext cx="979756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console.log(‘1’)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39C4B03B-A26A-174A-BBE9-2628FD79D847}"/>
              </a:ext>
            </a:extLst>
          </p:cNvPr>
          <p:cNvGrpSpPr/>
          <p:nvPr/>
        </p:nvGrpSpPr>
        <p:grpSpPr>
          <a:xfrm>
            <a:off x="1426735" y="5643928"/>
            <a:ext cx="1033450" cy="350983"/>
            <a:chOff x="3943309" y="3093637"/>
            <a:chExt cx="1034966" cy="35098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12AAC75-A74B-A641-97E6-6197843ADD7E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FEA2DD-C3EE-7846-8FFB-E5253AE1DBD0}"/>
                </a:ext>
              </a:extLst>
            </p:cNvPr>
            <p:cNvSpPr txBox="1"/>
            <p:nvPr/>
          </p:nvSpPr>
          <p:spPr>
            <a:xfrm>
              <a:off x="4102089" y="3149107"/>
              <a:ext cx="6825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log_one()</a:t>
              </a:r>
            </a:p>
          </p:txBody>
        </p:sp>
      </p:grpSp>
      <p:sp>
        <p:nvSpPr>
          <p:cNvPr id="289" name="Right Arrow 288">
            <a:extLst>
              <a:ext uri="{FF2B5EF4-FFF2-40B4-BE49-F238E27FC236}">
                <a16:creationId xmlns:a16="http://schemas.microsoft.com/office/drawing/2014/main" id="{DCD8495C-1B66-1F49-A69C-6115255892A5}"/>
              </a:ext>
            </a:extLst>
          </p:cNvPr>
          <p:cNvSpPr/>
          <p:nvPr/>
        </p:nvSpPr>
        <p:spPr>
          <a:xfrm rot="10800000">
            <a:off x="2456502" y="4700010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A19325C-09F5-F84B-8709-13AF6D8A18F1}"/>
              </a:ext>
            </a:extLst>
          </p:cNvPr>
          <p:cNvSpPr/>
          <p:nvPr/>
        </p:nvSpPr>
        <p:spPr>
          <a:xfrm>
            <a:off x="119390" y="3710401"/>
            <a:ext cx="1034966" cy="2272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BEA072F-A4DF-9049-822E-5F701EB5053F}"/>
              </a:ext>
            </a:extLst>
          </p:cNvPr>
          <p:cNvGrpSpPr/>
          <p:nvPr/>
        </p:nvGrpSpPr>
        <p:grpSpPr>
          <a:xfrm>
            <a:off x="123320" y="5638597"/>
            <a:ext cx="1033450" cy="350983"/>
            <a:chOff x="3943309" y="3093637"/>
            <a:chExt cx="1034966" cy="350983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6E35D44-4AFE-5240-9C95-26753FAFA822}"/>
                </a:ext>
              </a:extLst>
            </p:cNvPr>
            <p:cNvSpPr/>
            <p:nvPr/>
          </p:nvSpPr>
          <p:spPr>
            <a:xfrm>
              <a:off x="3943309" y="3093637"/>
              <a:ext cx="1034966" cy="3509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0DFAD9E-286B-194B-9E69-4F34658ABA82}"/>
                </a:ext>
              </a:extLst>
            </p:cNvPr>
            <p:cNvSpPr txBox="1"/>
            <p:nvPr/>
          </p:nvSpPr>
          <p:spPr>
            <a:xfrm>
              <a:off x="4102089" y="3149107"/>
              <a:ext cx="682597" cy="24622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log_one()</a:t>
              </a:r>
            </a:p>
          </p:txBody>
        </p:sp>
      </p:grpSp>
      <p:sp>
        <p:nvSpPr>
          <p:cNvPr id="297" name="Right Arrow 296">
            <a:extLst>
              <a:ext uri="{FF2B5EF4-FFF2-40B4-BE49-F238E27FC236}">
                <a16:creationId xmlns:a16="http://schemas.microsoft.com/office/drawing/2014/main" id="{021A0CC8-B51B-8647-8291-25CA56412307}"/>
              </a:ext>
            </a:extLst>
          </p:cNvPr>
          <p:cNvSpPr/>
          <p:nvPr/>
        </p:nvSpPr>
        <p:spPr>
          <a:xfrm rot="10800000">
            <a:off x="1140488" y="4728520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1EC5C9D3-D3B9-664D-A2B4-14D63ABBCDDB}"/>
              </a:ext>
            </a:extLst>
          </p:cNvPr>
          <p:cNvSpPr/>
          <p:nvPr/>
        </p:nvSpPr>
        <p:spPr>
          <a:xfrm rot="5400000">
            <a:off x="450301" y="6067828"/>
            <a:ext cx="280951" cy="22194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549C4C5A-3D4D-304A-AF71-A0DAE3563047}"/>
              </a:ext>
            </a:extLst>
          </p:cNvPr>
          <p:cNvCxnSpPr>
            <a:cxnSpLocks/>
            <a:stCxn id="80" idx="3"/>
            <a:endCxn id="277" idx="2"/>
          </p:cNvCxnSpPr>
          <p:nvPr/>
        </p:nvCxnSpPr>
        <p:spPr>
          <a:xfrm flipH="1">
            <a:off x="3267187" y="3259770"/>
            <a:ext cx="8737567" cy="2728164"/>
          </a:xfrm>
          <a:prstGeom prst="bentConnector4">
            <a:avLst>
              <a:gd name="adj1" fmla="val -1136"/>
              <a:gd name="adj2" fmla="val 113796"/>
            </a:avLst>
          </a:prstGeom>
          <a:ln w="25400">
            <a:solidFill>
              <a:srgbClr val="D47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234</Words>
  <Application>Microsoft Macintosh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Hu</dc:creator>
  <cp:lastModifiedBy>Mason Hu</cp:lastModifiedBy>
  <cp:revision>1</cp:revision>
  <dcterms:created xsi:type="dcterms:W3CDTF">2022-05-14T08:26:29Z</dcterms:created>
  <dcterms:modified xsi:type="dcterms:W3CDTF">2022-05-14T10:38:39Z</dcterms:modified>
</cp:coreProperties>
</file>