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E"/>
    <a:srgbClr val="2A2A2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31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C4D27A-C5D6-46CB-A85C-591581676D9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2FE5D4-F0C4-470D-988F-BC237E73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1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8D114F05-3FA1-378E-54DF-3992338D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31" y="0"/>
            <a:ext cx="3400402" cy="2266935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063737E9-3B46-3C19-41B8-691803B7A083}"/>
              </a:ext>
            </a:extLst>
          </p:cNvPr>
          <p:cNvSpPr txBox="1"/>
          <p:nvPr/>
        </p:nvSpPr>
        <p:spPr>
          <a:xfrm>
            <a:off x="3224074" y="548691"/>
            <a:ext cx="574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Diamond Price Prediction</a:t>
            </a:r>
          </a:p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05DE9D35-8CB6-7969-AB67-10C36A7E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1" y="-1"/>
            <a:ext cx="3400402" cy="2266935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94FD072E-7097-FED1-37FC-512CC79BD38D}"/>
              </a:ext>
            </a:extLst>
          </p:cNvPr>
          <p:cNvSpPr txBox="1"/>
          <p:nvPr/>
        </p:nvSpPr>
        <p:spPr>
          <a:xfrm>
            <a:off x="3423081" y="3659987"/>
            <a:ext cx="53458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Students Names:</a:t>
            </a:r>
          </a:p>
          <a:p>
            <a:pPr algn="ctr"/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Momen Shhada                          Masa Abdallah                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				Moaed Adres</a:t>
            </a:r>
          </a:p>
        </p:txBody>
      </p:sp>
    </p:spTree>
    <p:extLst>
      <p:ext uri="{BB962C8B-B14F-4D97-AF65-F5344CB8AC3E}">
        <p14:creationId xmlns:p14="http://schemas.microsoft.com/office/powerpoint/2010/main" val="97347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073F453C-0017-7C00-3392-0D3D9F62F0C0}"/>
              </a:ext>
            </a:extLst>
          </p:cNvPr>
          <p:cNvSpPr txBox="1"/>
          <p:nvPr/>
        </p:nvSpPr>
        <p:spPr>
          <a:xfrm>
            <a:off x="3195319" y="101600"/>
            <a:ext cx="606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Training and Evaluate the Model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F8F02BF-4558-DE14-52CB-415800C055DC}"/>
              </a:ext>
            </a:extLst>
          </p:cNvPr>
          <p:cNvSpPr txBox="1"/>
          <p:nvPr/>
        </p:nvSpPr>
        <p:spPr>
          <a:xfrm>
            <a:off x="467360" y="813314"/>
            <a:ext cx="106234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After a many attempts we found that Random Forest Regressor is the best model to use and we used three ways to evaluate it: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Using cross validation: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we </a:t>
            </a:r>
            <a:r>
              <a:rPr lang="en-US" sz="2400" dirty="0"/>
              <a:t>splits the training set into 10 distinct subsets using cross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validation and the mean score was about 600$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2. Using mean_square_error: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we split the data using train_test_split function and after train the model 		on the train data we evaluated on the test data by MSE and the score was 		about 500$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3.Using r2score: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finally to know the accuracy of the model we used r2score with the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test data (x_test,y_test) and the accuracy was about 98.1%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1099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426282E4-EDF0-7DB3-8916-BFE98D26ACB6}"/>
              </a:ext>
            </a:extLst>
          </p:cNvPr>
          <p:cNvSpPr txBox="1"/>
          <p:nvPr/>
        </p:nvSpPr>
        <p:spPr>
          <a:xfrm>
            <a:off x="3273489" y="2828835"/>
            <a:ext cx="564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660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C7E221CC-01D6-0B72-E32D-18EF04283D59}"/>
              </a:ext>
            </a:extLst>
          </p:cNvPr>
          <p:cNvSpPr txBox="1"/>
          <p:nvPr/>
        </p:nvSpPr>
        <p:spPr>
          <a:xfrm>
            <a:off x="3534792" y="71022"/>
            <a:ext cx="5122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 Working on Data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749DA56-527B-5CF8-32BF-D744678B4763}"/>
              </a:ext>
            </a:extLst>
          </p:cNvPr>
          <p:cNvSpPr txBox="1"/>
          <p:nvPr/>
        </p:nvSpPr>
        <p:spPr>
          <a:xfrm>
            <a:off x="127322" y="856357"/>
            <a:ext cx="117073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Before Working on data We used pandas and matplotlib to get an overview of the data and here’s some of the functions we used with their results: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diamond.info()</a:t>
            </a:r>
            <a:r>
              <a:rPr lang="en-US" sz="2400" dirty="0"/>
              <a:t>                       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diamond. describe()</a:t>
            </a:r>
            <a:r>
              <a:rPr lang="en-US" sz="2400" dirty="0"/>
              <a:t>                     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diamond.corr()</a:t>
            </a:r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                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8D789ED-7560-043A-65CD-D12E6304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" y="2739513"/>
            <a:ext cx="3638550" cy="358140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C8A69773-5B0D-75DA-9CA1-AA0EB08F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436" y="2851633"/>
            <a:ext cx="4717558" cy="3150009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20C42ADA-B8CA-03DD-1779-6FBEC68F0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08" y="3058348"/>
            <a:ext cx="2771775" cy="27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6F6A0EEF-5CA2-77B0-89E3-57F1E998B6AC}"/>
              </a:ext>
            </a:extLst>
          </p:cNvPr>
          <p:cNvSpPr txBox="1"/>
          <p:nvPr/>
        </p:nvSpPr>
        <p:spPr>
          <a:xfrm>
            <a:off x="3230880" y="243840"/>
            <a:ext cx="54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 Working on Data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3A46BF6-B1F7-4E96-D838-58A61C0C90CF}"/>
              </a:ext>
            </a:extLst>
          </p:cNvPr>
          <p:cNvSpPr txBox="1"/>
          <p:nvPr/>
        </p:nvSpPr>
        <p:spPr>
          <a:xfrm>
            <a:off x="223520" y="1219200"/>
            <a:ext cx="116027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Here’s some notes about the previous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The data don’t have any null values in any column so we don’t need to drop rows or use any filling method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some of the attribute  is well distributed around the mean (the standard deviation has a rational value) but some of them not.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If we look at the correlation between attribute we can see some interesting one such as ( carat ,x, y, z ) and other we can drop like the depth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2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FA9C5330-402F-E4A9-3FDA-3E6F035AE8E9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Analyzing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D3CFC83-4C38-A5D3-CD1C-644E2EAB67F6}"/>
              </a:ext>
            </a:extLst>
          </p:cNvPr>
          <p:cNvSpPr txBox="1"/>
          <p:nvPr/>
        </p:nvSpPr>
        <p:spPr>
          <a:xfrm>
            <a:off x="162560" y="883920"/>
            <a:ext cx="11257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used a couple of functions so we can understand the data more: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First we used diamond.hist() to know how the values of the attribute is distributed :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B50510E2-D856-D04E-1A41-F57764A3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2006988"/>
            <a:ext cx="11866879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1BF71714-E590-766C-A471-673611FBF063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Analyzing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13A9F29-F445-36D7-008C-239AD8D7DED4}"/>
              </a:ext>
            </a:extLst>
          </p:cNvPr>
          <p:cNvSpPr txBox="1"/>
          <p:nvPr/>
        </p:nvSpPr>
        <p:spPr>
          <a:xfrm>
            <a:off x="162560" y="883920"/>
            <a:ext cx="1125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2. second we used scatter_matrix to get a closer look on the correlation between interesting attribute: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96723F41-B580-6128-1CFA-0FD44EFC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768"/>
            <a:ext cx="12192000" cy="4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1BF71714-E590-766C-A471-673611FBF063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Analyzing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13A9F29-F445-36D7-008C-239AD8D7DED4}"/>
              </a:ext>
            </a:extLst>
          </p:cNvPr>
          <p:cNvSpPr txBox="1"/>
          <p:nvPr/>
        </p:nvSpPr>
        <p:spPr>
          <a:xfrm>
            <a:off x="162560" y="883920"/>
            <a:ext cx="11257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3. Boxplots for some features: 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AD40AE8-6C64-6CD5-B66C-E3C3BFA1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949"/>
            <a:ext cx="4105132" cy="298132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C9FE2FFE-5086-1896-D9B7-AEB27A54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32" y="2429949"/>
            <a:ext cx="4105132" cy="3076575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66C8B5A7-265C-5290-9D0A-849F7383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264" y="2429949"/>
            <a:ext cx="3981736" cy="3038475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126C736-2ECF-3121-C11B-8077FCDC7477}"/>
              </a:ext>
            </a:extLst>
          </p:cNvPr>
          <p:cNvSpPr txBox="1"/>
          <p:nvPr/>
        </p:nvSpPr>
        <p:spPr>
          <a:xfrm>
            <a:off x="926854" y="1622583"/>
            <a:ext cx="22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Carat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C8363CF4-D5D8-BDA8-93E0-7F55A73ED7C1}"/>
              </a:ext>
            </a:extLst>
          </p:cNvPr>
          <p:cNvSpPr txBox="1"/>
          <p:nvPr/>
        </p:nvSpPr>
        <p:spPr>
          <a:xfrm>
            <a:off x="5031986" y="1613912"/>
            <a:ext cx="22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Price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A832FA9-A834-0244-9FE0-8371D28ACEA8}"/>
              </a:ext>
            </a:extLst>
          </p:cNvPr>
          <p:cNvSpPr txBox="1"/>
          <p:nvPr/>
        </p:nvSpPr>
        <p:spPr>
          <a:xfrm>
            <a:off x="9075420" y="1613912"/>
            <a:ext cx="22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622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7FED9157-B94D-AE84-3DC4-E5C8DC95C4A5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 the Data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1BE9C9F8-5F4F-B4F1-2E8B-9B661DC06319}"/>
              </a:ext>
            </a:extLst>
          </p:cNvPr>
          <p:cNvSpPr txBox="1"/>
          <p:nvPr/>
        </p:nvSpPr>
        <p:spPr>
          <a:xfrm>
            <a:off x="162560" y="883920"/>
            <a:ext cx="1125728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Applied the following  steps to process the data we used: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First We split the dataset to 3 subset “numerical data, categories need to be in order, categories don’t need to be in order: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 tried standard scalar on the numerical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 used ordinal encoder on in order categories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 used one hot encoder on not in order categories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Then we reassembled the data again to one Data Frame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Finally we combined the x, y, z features to one feature we named volume</a:t>
            </a:r>
          </a:p>
        </p:txBody>
      </p:sp>
    </p:spTree>
    <p:extLst>
      <p:ext uri="{BB962C8B-B14F-4D97-AF65-F5344CB8AC3E}">
        <p14:creationId xmlns:p14="http://schemas.microsoft.com/office/powerpoint/2010/main" val="207346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ADDF045-8328-B9A9-2F23-896E4CFFC0CB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Preparing the Data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34536E1-9278-EDDE-A363-82062BCE936E}"/>
              </a:ext>
            </a:extLst>
          </p:cNvPr>
          <p:cNvSpPr txBox="1"/>
          <p:nvPr/>
        </p:nvSpPr>
        <p:spPr>
          <a:xfrm>
            <a:off x="467360" y="2244060"/>
            <a:ext cx="112572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prepare the data we did the following: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  dropped the index column and storing the labels column(price) 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2. we split the “train data” we have to ( x_train, x_test, y_train, y_test ) to evaluate the models and pick the best one to make the prediction on the “test data” .the shape of the data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11948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59C328D0-410E-C1E7-C2C6-8AAF8AD9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62" y="854177"/>
            <a:ext cx="9139276" cy="5149646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889F8EE8-AD0B-A613-781B-47FB4A3182ED}"/>
              </a:ext>
            </a:extLst>
          </p:cNvPr>
          <p:cNvSpPr txBox="1"/>
          <p:nvPr/>
        </p:nvSpPr>
        <p:spPr>
          <a:xfrm>
            <a:off x="3195320" y="101600"/>
            <a:ext cx="580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Preparing the Data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5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كمبيوتر لوحي باللمس">
  <a:themeElements>
    <a:clrScheme name="كمبيوتر لوحي باللمس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كمبيوتر لوحي باللمس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كمبيوتر لوحي باللم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TM04033929[[fn=كمبيوتر لوحي باللمس]]</Template>
  <TotalTime>253</TotalTime>
  <Words>561</Words>
  <Application>Microsoft Office PowerPoint</Application>
  <PresentationFormat>شاشة عريضة</PresentationFormat>
  <Paragraphs>85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كمبيوتر لوحي باللمس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مؤيد أدريس</dc:creator>
  <cp:lastModifiedBy>مؤيد أدريس</cp:lastModifiedBy>
  <cp:revision>9</cp:revision>
  <dcterms:created xsi:type="dcterms:W3CDTF">2022-09-28T16:00:22Z</dcterms:created>
  <dcterms:modified xsi:type="dcterms:W3CDTF">2022-09-30T16:20:27Z</dcterms:modified>
</cp:coreProperties>
</file>