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9014400" cy="21945600"/>
  <p:notesSz cx="9144000" cy="6858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22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8"/>
    <p:restoredTop sz="94628"/>
  </p:normalViewPr>
  <p:slideViewPr>
    <p:cSldViewPr>
      <p:cViewPr varScale="1">
        <p:scale>
          <a:sx n="26" d="100"/>
          <a:sy n="26" d="100"/>
        </p:scale>
        <p:origin x="243" y="249"/>
      </p:cViewPr>
      <p:guideLst>
        <p:guide orient="horz" pos="6912"/>
        <p:guide pos="122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70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ryn White" userId="2d689caff5706bb7" providerId="LiveId" clId="{E33415CD-F828-4AE6-A4E5-2A5E8D4856FC}"/>
    <pc:docChg chg="custSel modSld">
      <pc:chgData name="Kathryn White" userId="2d689caff5706bb7" providerId="LiveId" clId="{E33415CD-F828-4AE6-A4E5-2A5E8D4856FC}" dt="2025-03-28T19:58:51.804" v="94" actId="6549"/>
      <pc:docMkLst>
        <pc:docMk/>
      </pc:docMkLst>
      <pc:sldChg chg="addSp delSp modSp mod">
        <pc:chgData name="Kathryn White" userId="2d689caff5706bb7" providerId="LiveId" clId="{E33415CD-F828-4AE6-A4E5-2A5E8D4856FC}" dt="2025-03-28T19:58:51.804" v="94" actId="6549"/>
        <pc:sldMkLst>
          <pc:docMk/>
          <pc:sldMk cId="0" sldId="256"/>
        </pc:sldMkLst>
        <pc:spChg chg="add mod">
          <ac:chgData name="Kathryn White" userId="2d689caff5706bb7" providerId="LiveId" clId="{E33415CD-F828-4AE6-A4E5-2A5E8D4856FC}" dt="2025-03-28T19:58:33.648" v="58" actId="207"/>
          <ac:spMkLst>
            <pc:docMk/>
            <pc:sldMk cId="0" sldId="256"/>
            <ac:spMk id="3" creationId="{E61CBB35-7299-FF10-5F09-43E50D7D8A56}"/>
          </ac:spMkLst>
        </pc:spChg>
        <pc:spChg chg="mod">
          <ac:chgData name="Kathryn White" userId="2d689caff5706bb7" providerId="LiveId" clId="{E33415CD-F828-4AE6-A4E5-2A5E8D4856FC}" dt="2025-03-28T19:58:51.804" v="94" actId="6549"/>
          <ac:spMkLst>
            <pc:docMk/>
            <pc:sldMk cId="0" sldId="256"/>
            <ac:spMk id="7" creationId="{50B684B6-D8DB-004F-A232-0AEC24550A0B}"/>
          </ac:spMkLst>
        </pc:spChg>
        <pc:picChg chg="del">
          <ac:chgData name="Kathryn White" userId="2d689caff5706bb7" providerId="LiveId" clId="{E33415CD-F828-4AE6-A4E5-2A5E8D4856FC}" dt="2025-03-28T18:36:45.698" v="0" actId="478"/>
          <ac:picMkLst>
            <pc:docMk/>
            <pc:sldMk cId="0" sldId="256"/>
            <ac:picMk id="8" creationId="{95DB3C18-223A-BD07-2D63-FD2ADC2FECB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E1AC633-EF3A-5E42-919C-306D60422A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875F591-8E27-0B4E-8F32-8817272B6DF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7E859C0-29BB-FB4F-921B-D2EF86A7AF3F}" type="datetime1">
              <a:rPr lang="en-US" altLang="en-US"/>
              <a:pPr>
                <a:defRPr/>
              </a:pPr>
              <a:t>3/28/2025</a:t>
            </a:fld>
            <a:endParaRPr lang="en-US" alt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5C85D36D-9B72-EC49-A73E-55E4980EDD2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4ACC245F-902B-9349-B209-1CE46D7D3F7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FF661828-CFCD-E54A-B53B-9E3D8133D4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54B49556-AA18-BB44-B997-DC3A1A40DE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3DCB3C7-7EA4-CE4F-9F97-F2BA113F17C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6000" kern="1200">
        <a:solidFill>
          <a:schemeClr val="tx1"/>
        </a:solidFill>
        <a:latin typeface="Calibri" pitchFamily="34" charset="0"/>
        <a:ea typeface="ＭＳ Ｐゴシック" pitchFamily="-110" charset="-128"/>
        <a:cs typeface="ＭＳ Ｐゴシック" pitchFamily="-110" charset="-128"/>
      </a:defRPr>
    </a:lvl1pPr>
    <a:lvl2pPr marL="2303463" algn="l" rtl="0" eaLnBrk="0" fontAlgn="base" hangingPunct="0">
      <a:spcBef>
        <a:spcPct val="30000"/>
      </a:spcBef>
      <a:spcAft>
        <a:spcPct val="0"/>
      </a:spcAft>
      <a:defRPr sz="6000" kern="1200">
        <a:solidFill>
          <a:schemeClr val="tx1"/>
        </a:solidFill>
        <a:latin typeface="Calibri" pitchFamily="34" charset="0"/>
        <a:ea typeface="ＭＳ Ｐゴシック" pitchFamily="-110" charset="-128"/>
        <a:cs typeface="+mn-cs"/>
      </a:defRPr>
    </a:lvl2pPr>
    <a:lvl3pPr marL="4610100" algn="l" rtl="0" eaLnBrk="0" fontAlgn="base" hangingPunct="0">
      <a:spcBef>
        <a:spcPct val="30000"/>
      </a:spcBef>
      <a:spcAft>
        <a:spcPct val="0"/>
      </a:spcAft>
      <a:defRPr sz="6000" kern="1200">
        <a:solidFill>
          <a:schemeClr val="tx1"/>
        </a:solidFill>
        <a:latin typeface="Calibri" pitchFamily="34" charset="0"/>
        <a:ea typeface="ＭＳ Ｐゴシック" pitchFamily="-110" charset="-128"/>
        <a:cs typeface="+mn-cs"/>
      </a:defRPr>
    </a:lvl3pPr>
    <a:lvl4pPr marL="6916738" algn="l" rtl="0" eaLnBrk="0" fontAlgn="base" hangingPunct="0">
      <a:spcBef>
        <a:spcPct val="30000"/>
      </a:spcBef>
      <a:spcAft>
        <a:spcPct val="0"/>
      </a:spcAft>
      <a:defRPr sz="6000" kern="1200">
        <a:solidFill>
          <a:schemeClr val="tx1"/>
        </a:solidFill>
        <a:latin typeface="Calibri" pitchFamily="34" charset="0"/>
        <a:ea typeface="ＭＳ Ｐゴシック" pitchFamily="-110" charset="-128"/>
        <a:cs typeface="+mn-cs"/>
      </a:defRPr>
    </a:lvl4pPr>
    <a:lvl5pPr marL="9223375" algn="l" rtl="0" eaLnBrk="0" fontAlgn="base" hangingPunct="0">
      <a:spcBef>
        <a:spcPct val="30000"/>
      </a:spcBef>
      <a:spcAft>
        <a:spcPct val="0"/>
      </a:spcAft>
      <a:defRPr sz="6000" kern="1200">
        <a:solidFill>
          <a:schemeClr val="tx1"/>
        </a:solidFill>
        <a:latin typeface="Calibri" pitchFamily="34" charset="0"/>
        <a:ea typeface="ＭＳ Ｐゴシック" pitchFamily="-110" charset="-128"/>
        <a:cs typeface="+mn-cs"/>
      </a:defRPr>
    </a:lvl5pPr>
    <a:lvl6pPr marL="11533165" algn="l" defTabSz="4613266" rtl="0" eaLnBrk="1" latinLnBrk="0" hangingPunct="1">
      <a:defRPr sz="6090" kern="1200">
        <a:solidFill>
          <a:schemeClr val="tx1"/>
        </a:solidFill>
        <a:latin typeface="+mn-lt"/>
        <a:ea typeface="+mn-ea"/>
        <a:cs typeface="+mn-cs"/>
      </a:defRPr>
    </a:lvl6pPr>
    <a:lvl7pPr marL="13839798" algn="l" defTabSz="4613266" rtl="0" eaLnBrk="1" latinLnBrk="0" hangingPunct="1">
      <a:defRPr sz="6090" kern="1200">
        <a:solidFill>
          <a:schemeClr val="tx1"/>
        </a:solidFill>
        <a:latin typeface="+mn-lt"/>
        <a:ea typeface="+mn-ea"/>
        <a:cs typeface="+mn-cs"/>
      </a:defRPr>
    </a:lvl7pPr>
    <a:lvl8pPr marL="16146431" algn="l" defTabSz="4613266" rtl="0" eaLnBrk="1" latinLnBrk="0" hangingPunct="1">
      <a:defRPr sz="6090" kern="1200">
        <a:solidFill>
          <a:schemeClr val="tx1"/>
        </a:solidFill>
        <a:latin typeface="+mn-lt"/>
        <a:ea typeface="+mn-ea"/>
        <a:cs typeface="+mn-cs"/>
      </a:defRPr>
    </a:lvl8pPr>
    <a:lvl9pPr marL="18453063" algn="l" defTabSz="4613266" rtl="0" eaLnBrk="1" latinLnBrk="0" hangingPunct="1">
      <a:defRPr sz="60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74FBA440-4ED6-F749-B165-0BAE9EA941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D438B8FC-D3AB-6F4F-9494-F5E9D157A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z="6090">
              <a:latin typeface="Calibri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9676" y="6285655"/>
            <a:ext cx="23032724" cy="7748685"/>
          </a:xfrm>
        </p:spPr>
        <p:txBody>
          <a:bodyPr anchor="b">
            <a:normAutofit/>
          </a:bodyPr>
          <a:lstStyle>
            <a:lvl1pPr algn="r">
              <a:defRPr sz="13654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79676" y="14034344"/>
            <a:ext cx="23032724" cy="4497494"/>
          </a:xfrm>
        </p:spPr>
        <p:txBody>
          <a:bodyPr anchor="t">
            <a:normAutofit/>
          </a:bodyPr>
          <a:lstStyle>
            <a:lvl1pPr marL="0" indent="0" algn="r">
              <a:buNone/>
              <a:defRPr sz="5120" cap="all">
                <a:solidFill>
                  <a:schemeClr val="tx1"/>
                </a:solidFill>
              </a:defRPr>
            </a:lvl1pPr>
            <a:lvl2pPr marL="130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00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01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01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02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03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03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584186" y="18785842"/>
            <a:ext cx="5120640" cy="1209040"/>
          </a:xfrm>
        </p:spPr>
        <p:txBody>
          <a:bodyPr/>
          <a:lstStyle/>
          <a:p>
            <a:pPr>
              <a:defRPr/>
            </a:pPr>
            <a:fld id="{772FF221-A7EA-CC4E-B9FF-282C76F5BB7A}" type="datetime1">
              <a:rPr lang="en-US" altLang="en-US" smtClean="0"/>
              <a:pPr>
                <a:defRPr/>
              </a:pPr>
              <a:t>3/28/2025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679677" y="18785842"/>
            <a:ext cx="15660666" cy="120904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948668" y="18785842"/>
            <a:ext cx="1763734" cy="1209040"/>
          </a:xfrm>
        </p:spPr>
        <p:txBody>
          <a:bodyPr/>
          <a:lstStyle/>
          <a:p>
            <a:fld id="{76C9973D-938D-3246-88BF-F03E2021AF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561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2" y="15145168"/>
            <a:ext cx="32420566" cy="1813562"/>
          </a:xfrm>
        </p:spPr>
        <p:txBody>
          <a:bodyPr anchor="b">
            <a:normAutofit/>
          </a:bodyPr>
          <a:lstStyle>
            <a:lvl1pPr algn="l">
              <a:defRPr sz="682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89122" y="2982758"/>
            <a:ext cx="28031446" cy="1012792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551"/>
            </a:lvl1pPr>
            <a:lvl2pPr marL="1300496" indent="0">
              <a:buNone/>
              <a:defRPr sz="4551"/>
            </a:lvl2pPr>
            <a:lvl3pPr marL="2600993" indent="0">
              <a:buNone/>
              <a:defRPr sz="4551"/>
            </a:lvl3pPr>
            <a:lvl4pPr marL="3901489" indent="0">
              <a:buNone/>
              <a:defRPr sz="4551"/>
            </a:lvl4pPr>
            <a:lvl5pPr marL="5201985" indent="0">
              <a:buNone/>
              <a:defRPr sz="4551"/>
            </a:lvl5pPr>
            <a:lvl6pPr marL="6502481" indent="0">
              <a:buNone/>
              <a:defRPr sz="4551"/>
            </a:lvl6pPr>
            <a:lvl7pPr marL="7802978" indent="0">
              <a:buNone/>
              <a:defRPr sz="4551"/>
            </a:lvl7pPr>
            <a:lvl8pPr marL="9103474" indent="0">
              <a:buNone/>
              <a:defRPr sz="4551"/>
            </a:lvl8pPr>
            <a:lvl9pPr marL="10403970" indent="0">
              <a:buNone/>
              <a:defRPr sz="455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2" y="16958730"/>
            <a:ext cx="32420566" cy="1579878"/>
          </a:xfrm>
        </p:spPr>
        <p:txBody>
          <a:bodyPr anchor="t">
            <a:normAutofit/>
          </a:bodyPr>
          <a:lstStyle>
            <a:lvl1pPr marL="0" indent="0">
              <a:buNone/>
              <a:defRPr sz="3982"/>
            </a:lvl1pPr>
            <a:lvl2pPr marL="1300496" indent="0">
              <a:buNone/>
              <a:defRPr sz="3413"/>
            </a:lvl2pPr>
            <a:lvl3pPr marL="2600993" indent="0">
              <a:buNone/>
              <a:defRPr sz="2844"/>
            </a:lvl3pPr>
            <a:lvl4pPr marL="3901489" indent="0">
              <a:buNone/>
              <a:defRPr sz="2560"/>
            </a:lvl4pPr>
            <a:lvl5pPr marL="5201985" indent="0">
              <a:buNone/>
              <a:defRPr sz="2560"/>
            </a:lvl5pPr>
            <a:lvl6pPr marL="6502481" indent="0">
              <a:buNone/>
              <a:defRPr sz="2560"/>
            </a:lvl6pPr>
            <a:lvl7pPr marL="7802978" indent="0">
              <a:buNone/>
              <a:defRPr sz="2560"/>
            </a:lvl7pPr>
            <a:lvl8pPr marL="9103474" indent="0">
              <a:buNone/>
              <a:defRPr sz="2560"/>
            </a:lvl8pPr>
            <a:lvl9pPr marL="10403970" indent="0">
              <a:buNone/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909B9E-29C9-FA4C-9AD4-E41AE6D7026D}" type="datetime1">
              <a:rPr lang="en-US" altLang="en-US" smtClean="0"/>
              <a:pPr>
                <a:defRPr/>
              </a:pPr>
              <a:t>3/28/2025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09-6185-3942-A242-85880E3E48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4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6" y="1950726"/>
            <a:ext cx="32420566" cy="9997437"/>
          </a:xfrm>
        </p:spPr>
        <p:txBody>
          <a:bodyPr anchor="ctr">
            <a:normAutofit/>
          </a:bodyPr>
          <a:lstStyle>
            <a:lvl1pPr algn="l">
              <a:defRPr sz="910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3898880"/>
            <a:ext cx="32420570" cy="4632960"/>
          </a:xfrm>
        </p:spPr>
        <p:txBody>
          <a:bodyPr anchor="ctr">
            <a:normAutofit/>
          </a:bodyPr>
          <a:lstStyle>
            <a:lvl1pPr marL="0" indent="0" algn="l">
              <a:buNone/>
              <a:defRPr sz="5689">
                <a:solidFill>
                  <a:schemeClr val="tx1"/>
                </a:solidFill>
              </a:defRPr>
            </a:lvl1pPr>
            <a:lvl2pPr marL="1300496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2pPr>
            <a:lvl3pPr marL="2600993" indent="0">
              <a:buNone/>
              <a:defRPr sz="4551">
                <a:solidFill>
                  <a:schemeClr val="tx1">
                    <a:tint val="75000"/>
                  </a:schemeClr>
                </a:solidFill>
              </a:defRPr>
            </a:lvl3pPr>
            <a:lvl4pPr marL="3901489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4pPr>
            <a:lvl5pPr marL="5201985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5pPr>
            <a:lvl6pPr marL="6502481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6pPr>
            <a:lvl7pPr marL="7802978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7pPr>
            <a:lvl8pPr marL="9103474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8pPr>
            <a:lvl9pPr marL="10403970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09AED-1CE8-A34D-BCC5-55C31A49E629}" type="datetime1">
              <a:rPr lang="en-US" altLang="en-US" smtClean="0"/>
              <a:pPr>
                <a:defRPr/>
              </a:pPr>
              <a:t>3/28/2025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F88A-335C-0747-9CD0-9DB66670B53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00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761174" y="8778241"/>
            <a:ext cx="1950720" cy="1871283"/>
          </a:xfrm>
          <a:prstGeom prst="rect">
            <a:avLst/>
          </a:prstGeom>
        </p:spPr>
        <p:txBody>
          <a:bodyPr vert="horz" lIns="260096" tIns="130048" rIns="260096" bIns="13004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2756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480" y="2634680"/>
            <a:ext cx="1950720" cy="1871283"/>
          </a:xfrm>
          <a:prstGeom prst="rect">
            <a:avLst/>
          </a:prstGeom>
        </p:spPr>
        <p:txBody>
          <a:bodyPr vert="horz" lIns="260096" tIns="130048" rIns="260096" bIns="13004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275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256" y="1950726"/>
            <a:ext cx="30561276" cy="8778237"/>
          </a:xfrm>
        </p:spPr>
        <p:txBody>
          <a:bodyPr anchor="ctr">
            <a:normAutofit/>
          </a:bodyPr>
          <a:lstStyle>
            <a:lvl1pPr algn="l">
              <a:defRPr sz="9102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513200" y="10728960"/>
            <a:ext cx="29885388" cy="12192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1300496" indent="0">
              <a:buFontTx/>
              <a:buNone/>
              <a:defRPr/>
            </a:lvl2pPr>
            <a:lvl3pPr marL="2600993" indent="0">
              <a:buFontTx/>
              <a:buNone/>
              <a:defRPr/>
            </a:lvl3pPr>
            <a:lvl4pPr marL="3901489" indent="0">
              <a:buFontTx/>
              <a:buNone/>
              <a:defRPr/>
            </a:lvl4pPr>
            <a:lvl5pPr marL="520198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9890" y="13898880"/>
            <a:ext cx="32487574" cy="4632960"/>
          </a:xfrm>
        </p:spPr>
        <p:txBody>
          <a:bodyPr anchor="ctr">
            <a:normAutofit/>
          </a:bodyPr>
          <a:lstStyle>
            <a:lvl1pPr marL="0" indent="0" algn="l">
              <a:buNone/>
              <a:defRPr sz="5689">
                <a:solidFill>
                  <a:schemeClr val="tx1"/>
                </a:solidFill>
              </a:defRPr>
            </a:lvl1pPr>
            <a:lvl2pPr marL="1300496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2pPr>
            <a:lvl3pPr marL="2600993" indent="0">
              <a:buNone/>
              <a:defRPr sz="4551">
                <a:solidFill>
                  <a:schemeClr val="tx1">
                    <a:tint val="75000"/>
                  </a:schemeClr>
                </a:solidFill>
              </a:defRPr>
            </a:lvl3pPr>
            <a:lvl4pPr marL="3901489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4pPr>
            <a:lvl5pPr marL="5201985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5pPr>
            <a:lvl6pPr marL="6502481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6pPr>
            <a:lvl7pPr marL="7802978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7pPr>
            <a:lvl8pPr marL="9103474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8pPr>
            <a:lvl9pPr marL="10403970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713786-F1C7-CA41-96E7-5753FAAA9D00}" type="datetime1">
              <a:rPr lang="en-US" altLang="en-US" smtClean="0"/>
              <a:pPr>
                <a:defRPr/>
              </a:pPr>
              <a:t>3/28/2025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2D36-5688-D14F-8F89-7171D7392E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227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8" y="10587459"/>
            <a:ext cx="32420560" cy="4700160"/>
          </a:xfrm>
        </p:spPr>
        <p:txBody>
          <a:bodyPr anchor="b">
            <a:normAutofit/>
          </a:bodyPr>
          <a:lstStyle>
            <a:lvl1pPr algn="l">
              <a:defRPr sz="910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2" y="15287619"/>
            <a:ext cx="32420564" cy="2753280"/>
          </a:xfrm>
        </p:spPr>
        <p:txBody>
          <a:bodyPr anchor="t">
            <a:normAutofit/>
          </a:bodyPr>
          <a:lstStyle>
            <a:lvl1pPr marL="0" indent="0" algn="l">
              <a:buNone/>
              <a:defRPr sz="5689">
                <a:solidFill>
                  <a:schemeClr val="tx1"/>
                </a:solidFill>
              </a:defRPr>
            </a:lvl1pPr>
            <a:lvl2pPr marL="1300496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2pPr>
            <a:lvl3pPr marL="2600993" indent="0">
              <a:buNone/>
              <a:defRPr sz="4551">
                <a:solidFill>
                  <a:schemeClr val="tx1">
                    <a:tint val="75000"/>
                  </a:schemeClr>
                </a:solidFill>
              </a:defRPr>
            </a:lvl3pPr>
            <a:lvl4pPr marL="3901489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4pPr>
            <a:lvl5pPr marL="5201985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5pPr>
            <a:lvl6pPr marL="6502481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6pPr>
            <a:lvl7pPr marL="7802978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7pPr>
            <a:lvl8pPr marL="9103474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8pPr>
            <a:lvl9pPr marL="10403970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750BAA-995E-AF4B-ABB8-4C89F90B605D}" type="datetime1">
              <a:rPr lang="en-US" altLang="en-US" smtClean="0"/>
              <a:pPr>
                <a:defRPr/>
              </a:pPr>
              <a:t>3/28/2025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AF73D-3163-CA40-8EE2-4B17E1A5D8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139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761174" y="8778241"/>
            <a:ext cx="1950720" cy="1871283"/>
          </a:xfrm>
          <a:prstGeom prst="rect">
            <a:avLst/>
          </a:prstGeom>
        </p:spPr>
        <p:txBody>
          <a:bodyPr vert="horz" lIns="260096" tIns="130048" rIns="260096" bIns="13004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2756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2480" y="2634680"/>
            <a:ext cx="1950720" cy="1871283"/>
          </a:xfrm>
          <a:prstGeom prst="rect">
            <a:avLst/>
          </a:prstGeom>
        </p:spPr>
        <p:txBody>
          <a:bodyPr vert="horz" lIns="260096" tIns="130048" rIns="260096" bIns="13004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275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175256" y="1950726"/>
            <a:ext cx="30561276" cy="8778237"/>
          </a:xfrm>
        </p:spPr>
        <p:txBody>
          <a:bodyPr anchor="ctr">
            <a:normAutofit/>
          </a:bodyPr>
          <a:lstStyle>
            <a:lvl1pPr algn="l">
              <a:defRPr sz="9102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94560" y="12435840"/>
            <a:ext cx="32433396" cy="28448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682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56" y="15280640"/>
            <a:ext cx="32433396" cy="3251200"/>
          </a:xfrm>
        </p:spPr>
        <p:txBody>
          <a:bodyPr anchor="t">
            <a:normAutofit/>
          </a:bodyPr>
          <a:lstStyle>
            <a:lvl1pPr marL="0" indent="0" algn="l">
              <a:buNone/>
              <a:defRPr sz="5120">
                <a:solidFill>
                  <a:schemeClr val="tx1"/>
                </a:solidFill>
              </a:defRPr>
            </a:lvl1pPr>
            <a:lvl2pPr marL="1300496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2pPr>
            <a:lvl3pPr marL="2600993" indent="0">
              <a:buNone/>
              <a:defRPr sz="4551">
                <a:solidFill>
                  <a:schemeClr val="tx1">
                    <a:tint val="75000"/>
                  </a:schemeClr>
                </a:solidFill>
              </a:defRPr>
            </a:lvl3pPr>
            <a:lvl4pPr marL="3901489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4pPr>
            <a:lvl5pPr marL="5201985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5pPr>
            <a:lvl6pPr marL="6502481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6pPr>
            <a:lvl7pPr marL="7802978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7pPr>
            <a:lvl8pPr marL="9103474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8pPr>
            <a:lvl9pPr marL="10403970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05330-EA3D-D142-B3E3-93A506DBF129}" type="datetime1">
              <a:rPr lang="en-US" altLang="en-US" smtClean="0"/>
              <a:pPr>
                <a:defRPr/>
              </a:pPr>
              <a:t>3/28/2025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5F20-0815-7740-BD76-3721BC63FC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173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6" y="1950726"/>
            <a:ext cx="32420566" cy="877823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94564" y="11216640"/>
            <a:ext cx="32420570" cy="26822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796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3898880"/>
            <a:ext cx="32420570" cy="4632960"/>
          </a:xfrm>
        </p:spPr>
        <p:txBody>
          <a:bodyPr anchor="t">
            <a:normAutofit/>
          </a:bodyPr>
          <a:lstStyle>
            <a:lvl1pPr marL="0" indent="0" algn="l">
              <a:buNone/>
              <a:defRPr sz="5120">
                <a:solidFill>
                  <a:schemeClr val="tx1"/>
                </a:solidFill>
              </a:defRPr>
            </a:lvl1pPr>
            <a:lvl2pPr marL="1300496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2pPr>
            <a:lvl3pPr marL="2600993" indent="0">
              <a:buNone/>
              <a:defRPr sz="4551">
                <a:solidFill>
                  <a:schemeClr val="tx1">
                    <a:tint val="75000"/>
                  </a:schemeClr>
                </a:solidFill>
              </a:defRPr>
            </a:lvl3pPr>
            <a:lvl4pPr marL="3901489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4pPr>
            <a:lvl5pPr marL="5201985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5pPr>
            <a:lvl6pPr marL="6502481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6pPr>
            <a:lvl7pPr marL="7802978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7pPr>
            <a:lvl8pPr marL="9103474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8pPr>
            <a:lvl9pPr marL="10403970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D907D1-EC6F-614A-85A0-DEF89CE4D740}" type="datetime1">
              <a:rPr lang="en-US" altLang="en-US" smtClean="0"/>
              <a:pPr>
                <a:defRPr/>
              </a:pPr>
              <a:t>3/28/2025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391A-B66D-6D4B-9055-98CC15F9EB4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908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F3180D-30A0-B346-AD81-80460CA6A877}" type="datetime1">
              <a:rPr lang="en-US" altLang="en-US" smtClean="0"/>
              <a:pPr>
                <a:defRPr/>
              </a:pPr>
              <a:t>3/28/2025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55B5-703C-C645-95C0-F3D8A5DC97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94564" y="1950722"/>
            <a:ext cx="32420560" cy="4660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94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707761" y="1950720"/>
            <a:ext cx="6907366" cy="165811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950720"/>
            <a:ext cx="25062772" cy="1658112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FDAA14-7B4C-494E-86BE-BFCC1A5BD6B8}" type="datetime1">
              <a:rPr lang="en-US" altLang="en-US" smtClean="0"/>
              <a:pPr>
                <a:defRPr/>
              </a:pPr>
              <a:t>3/28/2025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05E8-6B1E-664E-AE8D-F3E7A09CFA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08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AC7FB3-9C76-AB4E-85B3-B687FEF5E582}" type="datetime1">
              <a:rPr lang="en-US" altLang="en-US" smtClean="0"/>
              <a:pPr>
                <a:defRPr/>
              </a:pPr>
              <a:t>3/28/2025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525C-E4B9-5240-A78A-2C2B9D990E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98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2" y="10587459"/>
            <a:ext cx="32420566" cy="4700160"/>
          </a:xfrm>
        </p:spPr>
        <p:txBody>
          <a:bodyPr anchor="b"/>
          <a:lstStyle>
            <a:lvl1pPr algn="l">
              <a:defRPr sz="11378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57" y="15287619"/>
            <a:ext cx="32420570" cy="2753280"/>
          </a:xfrm>
        </p:spPr>
        <p:txBody>
          <a:bodyPr anchor="t">
            <a:normAutofit/>
          </a:bodyPr>
          <a:lstStyle>
            <a:lvl1pPr marL="0" indent="0" algn="l">
              <a:buNone/>
              <a:defRPr sz="5689" cap="all">
                <a:solidFill>
                  <a:schemeClr val="tx1"/>
                </a:solidFill>
              </a:defRPr>
            </a:lvl1pPr>
            <a:lvl2pPr marL="1300496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2pPr>
            <a:lvl3pPr marL="2600993" indent="0">
              <a:buNone/>
              <a:defRPr sz="4551">
                <a:solidFill>
                  <a:schemeClr val="tx1">
                    <a:tint val="75000"/>
                  </a:schemeClr>
                </a:solidFill>
              </a:defRPr>
            </a:lvl3pPr>
            <a:lvl4pPr marL="3901489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4pPr>
            <a:lvl5pPr marL="5201985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5pPr>
            <a:lvl6pPr marL="6502481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6pPr>
            <a:lvl7pPr marL="7802978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7pPr>
            <a:lvl8pPr marL="9103474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8pPr>
            <a:lvl9pPr marL="10403970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297B9E-0301-0544-AAD5-8A8FCFD8F11E}" type="datetime1">
              <a:rPr lang="en-US" altLang="en-US" smtClean="0"/>
              <a:pPr>
                <a:defRPr/>
              </a:pPr>
              <a:t>3/28/2025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D94C-24A7-7048-ABC0-36B39FF4A2E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80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6" y="6854615"/>
            <a:ext cx="15985068" cy="116772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30065" y="6854616"/>
            <a:ext cx="15985062" cy="11677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A4E4C4-4266-6840-86F8-26E5CF02EBA0}" type="datetime1">
              <a:rPr lang="en-US" altLang="en-US" smtClean="0"/>
              <a:pPr>
                <a:defRPr/>
              </a:pPr>
              <a:t>3/28/2025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FD75-5B8C-E74B-90A8-413982A512B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81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5744" y="7098455"/>
            <a:ext cx="15068972" cy="1844038"/>
          </a:xfrm>
        </p:spPr>
        <p:txBody>
          <a:bodyPr anchor="b">
            <a:noAutofit/>
          </a:bodyPr>
          <a:lstStyle>
            <a:lvl1pPr marL="0" indent="0">
              <a:buNone/>
              <a:defRPr sz="7965" b="0"/>
            </a:lvl1pPr>
            <a:lvl2pPr marL="1300496" indent="0">
              <a:buNone/>
              <a:defRPr sz="5689" b="1"/>
            </a:lvl2pPr>
            <a:lvl3pPr marL="2600993" indent="0">
              <a:buNone/>
              <a:defRPr sz="5120" b="1"/>
            </a:lvl3pPr>
            <a:lvl4pPr marL="3901489" indent="0">
              <a:buNone/>
              <a:defRPr sz="4551" b="1"/>
            </a:lvl4pPr>
            <a:lvl5pPr marL="5201985" indent="0">
              <a:buNone/>
              <a:defRPr sz="4551" b="1"/>
            </a:lvl5pPr>
            <a:lvl6pPr marL="6502481" indent="0">
              <a:buNone/>
              <a:defRPr sz="4551" b="1"/>
            </a:lvl6pPr>
            <a:lvl7pPr marL="7802978" indent="0">
              <a:buNone/>
              <a:defRPr sz="4551" b="1"/>
            </a:lvl7pPr>
            <a:lvl8pPr marL="9103474" indent="0">
              <a:buNone/>
              <a:defRPr sz="4551" b="1"/>
            </a:lvl8pPr>
            <a:lvl9pPr marL="10403970" indent="0">
              <a:buNone/>
              <a:defRPr sz="45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5" y="9184643"/>
            <a:ext cx="15990154" cy="934719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7212" y="7125549"/>
            <a:ext cx="15113002" cy="1844038"/>
          </a:xfrm>
        </p:spPr>
        <p:txBody>
          <a:bodyPr anchor="b">
            <a:noAutofit/>
          </a:bodyPr>
          <a:lstStyle>
            <a:lvl1pPr marL="0" indent="0">
              <a:buNone/>
              <a:defRPr sz="7965" b="0"/>
            </a:lvl1pPr>
            <a:lvl2pPr marL="1300496" indent="0">
              <a:buNone/>
              <a:defRPr sz="5689" b="1"/>
            </a:lvl2pPr>
            <a:lvl3pPr marL="2600993" indent="0">
              <a:buNone/>
              <a:defRPr sz="5120" b="1"/>
            </a:lvl3pPr>
            <a:lvl4pPr marL="3901489" indent="0">
              <a:buNone/>
              <a:defRPr sz="4551" b="1"/>
            </a:lvl4pPr>
            <a:lvl5pPr marL="5201985" indent="0">
              <a:buNone/>
              <a:defRPr sz="4551" b="1"/>
            </a:lvl5pPr>
            <a:lvl6pPr marL="6502481" indent="0">
              <a:buNone/>
              <a:defRPr sz="4551" b="1"/>
            </a:lvl6pPr>
            <a:lvl7pPr marL="7802978" indent="0">
              <a:buNone/>
              <a:defRPr sz="4551" b="1"/>
            </a:lvl7pPr>
            <a:lvl8pPr marL="9103474" indent="0">
              <a:buNone/>
              <a:defRPr sz="4551" b="1"/>
            </a:lvl8pPr>
            <a:lvl9pPr marL="10403970" indent="0">
              <a:buNone/>
              <a:defRPr sz="45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635146" y="9184643"/>
            <a:ext cx="15985068" cy="934719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8B42BE-CF3E-324C-97F9-6BED43B0D7C6}" type="datetime1">
              <a:rPr lang="en-US" altLang="en-US" smtClean="0"/>
              <a:pPr>
                <a:defRPr/>
              </a:pPr>
              <a:t>3/28/2025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23A3-A0D3-4E44-B3C3-A8E6FE587A5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19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8D9614-3BD4-0F44-AC64-16135263B96D}" type="datetime1">
              <a:rPr lang="en-US" altLang="en-US" smtClean="0"/>
              <a:pPr>
                <a:defRPr/>
              </a:pPr>
              <a:t>3/28/2025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845A-DC68-4F43-87C1-324843547D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89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67BCC3-0121-534B-82FD-1DA312C06DBC}" type="datetime1">
              <a:rPr lang="en-US" altLang="en-US" smtClean="0"/>
              <a:pPr>
                <a:defRPr/>
              </a:pPr>
              <a:t>3/28/2025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C7F9-CFB7-DA43-BDBD-71C4987A0BA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07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2" y="6637866"/>
            <a:ext cx="11778832" cy="4389120"/>
          </a:xfrm>
        </p:spPr>
        <p:txBody>
          <a:bodyPr anchor="b">
            <a:normAutofit/>
          </a:bodyPr>
          <a:lstStyle>
            <a:lvl1pPr algn="l">
              <a:defRPr sz="682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4242" y="1950723"/>
            <a:ext cx="19740884" cy="1658112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2" y="11026986"/>
            <a:ext cx="11778832" cy="5852160"/>
          </a:xfrm>
        </p:spPr>
        <p:txBody>
          <a:bodyPr anchor="t">
            <a:normAutofit/>
          </a:bodyPr>
          <a:lstStyle>
            <a:lvl1pPr marL="0" indent="0">
              <a:buNone/>
              <a:defRPr sz="4551"/>
            </a:lvl1pPr>
            <a:lvl2pPr marL="1300496" indent="0">
              <a:buNone/>
              <a:defRPr sz="3413"/>
            </a:lvl2pPr>
            <a:lvl3pPr marL="2600993" indent="0">
              <a:buNone/>
              <a:defRPr sz="2844"/>
            </a:lvl3pPr>
            <a:lvl4pPr marL="3901489" indent="0">
              <a:buNone/>
              <a:defRPr sz="2560"/>
            </a:lvl4pPr>
            <a:lvl5pPr marL="5201985" indent="0">
              <a:buNone/>
              <a:defRPr sz="2560"/>
            </a:lvl5pPr>
            <a:lvl6pPr marL="6502481" indent="0">
              <a:buNone/>
              <a:defRPr sz="2560"/>
            </a:lvl6pPr>
            <a:lvl7pPr marL="7802978" indent="0">
              <a:buNone/>
              <a:defRPr sz="2560"/>
            </a:lvl7pPr>
            <a:lvl8pPr marL="9103474" indent="0">
              <a:buNone/>
              <a:defRPr sz="2560"/>
            </a:lvl8pPr>
            <a:lvl9pPr marL="10403970" indent="0">
              <a:buNone/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0F6ED-FE5A-AE42-B269-C143E04E79A5}" type="datetime1">
              <a:rPr lang="en-US" altLang="en-US" smtClean="0"/>
              <a:pPr>
                <a:defRPr/>
              </a:pPr>
              <a:t>3/28/2025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C6A-578B-F24D-946F-D52BF9299BE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23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9004240" cy="21939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2" y="5120640"/>
            <a:ext cx="19726890" cy="4389120"/>
          </a:xfrm>
        </p:spPr>
        <p:txBody>
          <a:bodyPr anchor="b">
            <a:normAutofit/>
          </a:bodyPr>
          <a:lstStyle>
            <a:lvl1pPr algn="l">
              <a:defRPr sz="796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116010" y="2926080"/>
            <a:ext cx="10499116" cy="146304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551"/>
            </a:lvl1pPr>
            <a:lvl2pPr marL="1300496" indent="0">
              <a:buNone/>
              <a:defRPr sz="4551"/>
            </a:lvl2pPr>
            <a:lvl3pPr marL="2600993" indent="0">
              <a:buNone/>
              <a:defRPr sz="4551"/>
            </a:lvl3pPr>
            <a:lvl4pPr marL="3901489" indent="0">
              <a:buNone/>
              <a:defRPr sz="4551"/>
            </a:lvl4pPr>
            <a:lvl5pPr marL="5201985" indent="0">
              <a:buNone/>
              <a:defRPr sz="4551"/>
            </a:lvl5pPr>
            <a:lvl6pPr marL="6502481" indent="0">
              <a:buNone/>
              <a:defRPr sz="4551"/>
            </a:lvl6pPr>
            <a:lvl7pPr marL="7802978" indent="0">
              <a:buNone/>
              <a:defRPr sz="4551"/>
            </a:lvl7pPr>
            <a:lvl8pPr marL="9103474" indent="0">
              <a:buNone/>
              <a:defRPr sz="4551"/>
            </a:lvl8pPr>
            <a:lvl9pPr marL="10403970" indent="0">
              <a:buNone/>
              <a:defRPr sz="455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2" y="9509760"/>
            <a:ext cx="19726890" cy="5852160"/>
          </a:xfrm>
        </p:spPr>
        <p:txBody>
          <a:bodyPr anchor="t">
            <a:normAutofit/>
          </a:bodyPr>
          <a:lstStyle>
            <a:lvl1pPr marL="0" indent="0">
              <a:buNone/>
              <a:defRPr sz="5120"/>
            </a:lvl1pPr>
            <a:lvl2pPr marL="1300496" indent="0">
              <a:buNone/>
              <a:defRPr sz="3413"/>
            </a:lvl2pPr>
            <a:lvl3pPr marL="2600993" indent="0">
              <a:buNone/>
              <a:defRPr sz="2844"/>
            </a:lvl3pPr>
            <a:lvl4pPr marL="3901489" indent="0">
              <a:buNone/>
              <a:defRPr sz="2560"/>
            </a:lvl4pPr>
            <a:lvl5pPr marL="5201985" indent="0">
              <a:buNone/>
              <a:defRPr sz="2560"/>
            </a:lvl5pPr>
            <a:lvl6pPr marL="6502481" indent="0">
              <a:buNone/>
              <a:defRPr sz="2560"/>
            </a:lvl6pPr>
            <a:lvl7pPr marL="7802978" indent="0">
              <a:buNone/>
              <a:defRPr sz="2560"/>
            </a:lvl7pPr>
            <a:lvl8pPr marL="9103474" indent="0">
              <a:buNone/>
              <a:defRPr sz="2560"/>
            </a:lvl8pPr>
            <a:lvl9pPr marL="10403970" indent="0">
              <a:buNone/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814C19-B0F4-B545-8344-97C004195F27}" type="datetime1">
              <a:rPr lang="en-US" altLang="en-US" smtClean="0"/>
              <a:pPr>
                <a:defRPr/>
              </a:pPr>
              <a:t>3/28/2025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D2EF-2CAA-594F-BE9C-632A1FF3F3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75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4" y="1950722"/>
            <a:ext cx="32420560" cy="46600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4" y="6854616"/>
            <a:ext cx="32420560" cy="1167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86912" y="18785842"/>
            <a:ext cx="5120640" cy="1209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E3F4F8C9-C233-CF40-AB8A-90E91528AA0A}" type="datetime1">
              <a:rPr lang="en-US" altLang="en-US" smtClean="0"/>
              <a:pPr>
                <a:defRPr/>
              </a:pPr>
              <a:t>3/28/2025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4562" y="18785842"/>
            <a:ext cx="25048508" cy="1209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4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51394" y="18785842"/>
            <a:ext cx="1763734" cy="1209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257794-B259-3543-9AE0-57470201D65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5" name="Line 23">
            <a:extLst>
              <a:ext uri="{FF2B5EF4-FFF2-40B4-BE49-F238E27FC236}">
                <a16:creationId xmlns:a16="http://schemas.microsoft.com/office/drawing/2014/main" id="{649D7C4A-D220-3F2E-5015-A4F68FFE3069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1626746" y="2926310"/>
            <a:ext cx="35760908" cy="0"/>
          </a:xfrm>
          <a:prstGeom prst="line">
            <a:avLst/>
          </a:prstGeom>
          <a:noFill/>
          <a:ln w="12700">
            <a:solidFill>
              <a:srgbClr val="FF333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5825" tIns="67913" rIns="135825" bIns="67913" anchor="ctr"/>
          <a:lstStyle/>
          <a:p>
            <a:pPr eaLnBrk="1" hangingPunct="1">
              <a:defRPr/>
            </a:pPr>
            <a:endParaRPr lang="en-US" sz="4152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5622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</p:sldLayoutIdLst>
  <p:txStyles>
    <p:titleStyle>
      <a:lvl1pPr algn="l" defTabSz="1300496" rtl="0" eaLnBrk="1" latinLnBrk="0" hangingPunct="1">
        <a:spcBef>
          <a:spcPct val="0"/>
        </a:spcBef>
        <a:buNone/>
        <a:defRPr sz="1024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812810" indent="-812810" algn="l" defTabSz="1300496" rtl="0" eaLnBrk="1" latinLnBrk="0" hangingPunct="1">
        <a:spcBef>
          <a:spcPts val="0"/>
        </a:spcBef>
        <a:spcAft>
          <a:spcPts val="2844"/>
        </a:spcAft>
        <a:buClr>
          <a:schemeClr val="tx1"/>
        </a:buClr>
        <a:buSzPct val="100000"/>
        <a:buFont typeface="Arial"/>
        <a:buChar char="•"/>
        <a:defRPr sz="51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2113306" indent="-812810" algn="l" defTabSz="1300496" rtl="0" eaLnBrk="1" latinLnBrk="0" hangingPunct="1">
        <a:spcBef>
          <a:spcPts val="0"/>
        </a:spcBef>
        <a:spcAft>
          <a:spcPts val="2844"/>
        </a:spcAft>
        <a:buClr>
          <a:schemeClr val="tx1"/>
        </a:buClr>
        <a:buSzPct val="100000"/>
        <a:buFont typeface="Arial"/>
        <a:buChar char="•"/>
        <a:defRPr sz="455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3413803" indent="-812810" algn="l" defTabSz="1300496" rtl="0" eaLnBrk="1" latinLnBrk="0" hangingPunct="1">
        <a:spcBef>
          <a:spcPts val="0"/>
        </a:spcBef>
        <a:spcAft>
          <a:spcPts val="2844"/>
        </a:spcAft>
        <a:buClr>
          <a:schemeClr val="tx1"/>
        </a:buClr>
        <a:buSzPct val="100000"/>
        <a:buFont typeface="Arial"/>
        <a:buChar char="•"/>
        <a:defRPr sz="398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4389175" indent="-487686" algn="l" defTabSz="1300496" rtl="0" eaLnBrk="1" latinLnBrk="0" hangingPunct="1">
        <a:spcBef>
          <a:spcPts val="0"/>
        </a:spcBef>
        <a:spcAft>
          <a:spcPts val="2844"/>
        </a:spcAft>
        <a:buClr>
          <a:schemeClr val="tx1"/>
        </a:buClr>
        <a:buSzPct val="100000"/>
        <a:buFont typeface="Arial"/>
        <a:buChar char="•"/>
        <a:defRPr sz="341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5689671" indent="-487686" algn="l" defTabSz="1300496" rtl="0" eaLnBrk="1" latinLnBrk="0" hangingPunct="1">
        <a:spcBef>
          <a:spcPts val="0"/>
        </a:spcBef>
        <a:spcAft>
          <a:spcPts val="2844"/>
        </a:spcAft>
        <a:buClr>
          <a:schemeClr val="tx1"/>
        </a:buClr>
        <a:buSzPct val="100000"/>
        <a:buFont typeface="Arial"/>
        <a:buChar char="•"/>
        <a:defRPr sz="341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7152729" indent="-650248" algn="l" defTabSz="1300496" rtl="0" eaLnBrk="1" latinLnBrk="0" hangingPunct="1">
        <a:spcBef>
          <a:spcPts val="0"/>
        </a:spcBef>
        <a:spcAft>
          <a:spcPts val="2844"/>
        </a:spcAft>
        <a:buClr>
          <a:schemeClr val="tx1"/>
        </a:buClr>
        <a:buSzPct val="100000"/>
        <a:buFont typeface="Arial"/>
        <a:buChar char="•"/>
        <a:defRPr sz="341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8453226" indent="-650248" algn="l" defTabSz="1300496" rtl="0" eaLnBrk="1" latinLnBrk="0" hangingPunct="1">
        <a:spcBef>
          <a:spcPts val="0"/>
        </a:spcBef>
        <a:spcAft>
          <a:spcPts val="2844"/>
        </a:spcAft>
        <a:buClr>
          <a:schemeClr val="tx1"/>
        </a:buClr>
        <a:buSzPct val="100000"/>
        <a:buFont typeface="Arial"/>
        <a:buChar char="•"/>
        <a:defRPr sz="341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9753722" indent="-650248" algn="l" defTabSz="1300496" rtl="0" eaLnBrk="1" latinLnBrk="0" hangingPunct="1">
        <a:spcBef>
          <a:spcPts val="0"/>
        </a:spcBef>
        <a:spcAft>
          <a:spcPts val="2844"/>
        </a:spcAft>
        <a:buClr>
          <a:schemeClr val="tx1"/>
        </a:buClr>
        <a:buSzPct val="100000"/>
        <a:buFont typeface="Arial"/>
        <a:buChar char="•"/>
        <a:defRPr sz="341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1054218" indent="-650248" algn="l" defTabSz="1300496" rtl="0" eaLnBrk="1" latinLnBrk="0" hangingPunct="1">
        <a:spcBef>
          <a:spcPts val="0"/>
        </a:spcBef>
        <a:spcAft>
          <a:spcPts val="2844"/>
        </a:spcAft>
        <a:buClr>
          <a:schemeClr val="tx1"/>
        </a:buClr>
        <a:buSzPct val="100000"/>
        <a:buFont typeface="Arial"/>
        <a:buChar char="•"/>
        <a:defRPr sz="341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96" rtl="0" eaLnBrk="1" latinLnBrk="0" hangingPunct="1">
        <a:defRPr sz="5120" kern="1200">
          <a:solidFill>
            <a:schemeClr val="tx1"/>
          </a:solidFill>
          <a:latin typeface="+mn-lt"/>
          <a:ea typeface="+mn-ea"/>
          <a:cs typeface="+mn-cs"/>
        </a:defRPr>
      </a:lvl1pPr>
      <a:lvl2pPr marL="1300496" algn="l" defTabSz="1300496" rtl="0" eaLnBrk="1" latinLnBrk="0" hangingPunct="1"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600993" algn="l" defTabSz="1300496" rtl="0" eaLnBrk="1" latinLnBrk="0" hangingPunct="1">
        <a:defRPr sz="5120" kern="1200">
          <a:solidFill>
            <a:schemeClr val="tx1"/>
          </a:solidFill>
          <a:latin typeface="+mn-lt"/>
          <a:ea typeface="+mn-ea"/>
          <a:cs typeface="+mn-cs"/>
        </a:defRPr>
      </a:lvl3pPr>
      <a:lvl4pPr marL="3901489" algn="l" defTabSz="1300496" rtl="0" eaLnBrk="1" latinLnBrk="0" hangingPunct="1">
        <a:defRPr sz="5120" kern="1200">
          <a:solidFill>
            <a:schemeClr val="tx1"/>
          </a:solidFill>
          <a:latin typeface="+mn-lt"/>
          <a:ea typeface="+mn-ea"/>
          <a:cs typeface="+mn-cs"/>
        </a:defRPr>
      </a:lvl4pPr>
      <a:lvl5pPr marL="5201985" algn="l" defTabSz="1300496" rtl="0" eaLnBrk="1" latinLnBrk="0" hangingPunct="1">
        <a:defRPr sz="5120" kern="1200">
          <a:solidFill>
            <a:schemeClr val="tx1"/>
          </a:solidFill>
          <a:latin typeface="+mn-lt"/>
          <a:ea typeface="+mn-ea"/>
          <a:cs typeface="+mn-cs"/>
        </a:defRPr>
      </a:lvl5pPr>
      <a:lvl6pPr marL="6502481" algn="l" defTabSz="1300496" rtl="0" eaLnBrk="1" latinLnBrk="0" hangingPunct="1">
        <a:defRPr sz="5120" kern="1200">
          <a:solidFill>
            <a:schemeClr val="tx1"/>
          </a:solidFill>
          <a:latin typeface="+mn-lt"/>
          <a:ea typeface="+mn-ea"/>
          <a:cs typeface="+mn-cs"/>
        </a:defRPr>
      </a:lvl6pPr>
      <a:lvl7pPr marL="7802978" algn="l" defTabSz="1300496" rtl="0" eaLnBrk="1" latinLnBrk="0" hangingPunct="1">
        <a:defRPr sz="5120" kern="1200">
          <a:solidFill>
            <a:schemeClr val="tx1"/>
          </a:solidFill>
          <a:latin typeface="+mn-lt"/>
          <a:ea typeface="+mn-ea"/>
          <a:cs typeface="+mn-cs"/>
        </a:defRPr>
      </a:lvl7pPr>
      <a:lvl8pPr marL="9103474" algn="l" defTabSz="1300496" rtl="0" eaLnBrk="1" latinLnBrk="0" hangingPunct="1">
        <a:defRPr sz="5120" kern="1200">
          <a:solidFill>
            <a:schemeClr val="tx1"/>
          </a:solidFill>
          <a:latin typeface="+mn-lt"/>
          <a:ea typeface="+mn-ea"/>
          <a:cs typeface="+mn-cs"/>
        </a:defRPr>
      </a:lvl8pPr>
      <a:lvl9pPr marL="10403970" algn="l" defTabSz="1300496" rtl="0" eaLnBrk="1" latinLnBrk="0" hangingPunct="1">
        <a:defRPr sz="5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5C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20CEE948-59EA-8B44-A98B-C18E1D974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4627" y="-344338"/>
            <a:ext cx="17045146" cy="445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200">
                <a:solidFill>
                  <a:srgbClr val="FFFF00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3200">
                <a:solidFill>
                  <a:srgbClr val="FFFF00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3200">
                <a:solidFill>
                  <a:srgbClr val="FFFF00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3200">
                <a:solidFill>
                  <a:srgbClr val="FFFF00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3200">
                <a:solidFill>
                  <a:srgbClr val="FFFF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200">
                <a:solidFill>
                  <a:srgbClr val="FFFF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200">
                <a:solidFill>
                  <a:srgbClr val="FFFF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200">
                <a:solidFill>
                  <a:srgbClr val="FFFF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200">
                <a:solidFill>
                  <a:srgbClr val="FFFF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z="3600" dirty="0"/>
          </a:p>
          <a:p>
            <a:pPr algn="ctr" eaLnBrk="1" hangingPunct="1">
              <a:defRPr/>
            </a:pPr>
            <a:r>
              <a:rPr lang="en-US" altLang="en-US" sz="8800" dirty="0">
                <a:latin typeface="+mn-lt"/>
              </a:rPr>
              <a:t>TITLE: USE A LARGE FONT TYPE</a:t>
            </a:r>
            <a:endParaRPr lang="en-US" altLang="en-US" sz="8800" dirty="0">
              <a:solidFill>
                <a:schemeClr val="bg1"/>
              </a:solidFill>
              <a:latin typeface="+mn-lt"/>
            </a:endParaRPr>
          </a:p>
          <a:p>
            <a:pPr algn="ctr" eaLnBrk="1" hangingPunct="1">
              <a:defRPr/>
            </a:pPr>
            <a:r>
              <a:rPr lang="en-US" altLang="en-US" sz="6600" dirty="0">
                <a:solidFill>
                  <a:schemeClr val="bg1"/>
                </a:solidFill>
                <a:latin typeface="+mn-lt"/>
              </a:rPr>
              <a:t>Include all authors and institutional affiliations</a:t>
            </a:r>
          </a:p>
          <a:p>
            <a:pPr eaLnBrk="1" hangingPunct="1">
              <a:defRPr/>
            </a:pPr>
            <a:r>
              <a:rPr lang="en-US" altLang="en-US" sz="3997" dirty="0">
                <a:latin typeface="+mn-lt"/>
              </a:rPr>
              <a:t> </a:t>
            </a:r>
          </a:p>
          <a:p>
            <a:pPr eaLnBrk="1" hangingPunct="1">
              <a:defRPr/>
            </a:pPr>
            <a:endParaRPr lang="en-US" altLang="en-US" sz="5329" dirty="0">
              <a:latin typeface="+mn-lt"/>
            </a:endParaRPr>
          </a:p>
        </p:txBody>
      </p:sp>
      <p:sp>
        <p:nvSpPr>
          <p:cNvPr id="4102" name="TextBox 3">
            <a:extLst>
              <a:ext uri="{FF2B5EF4-FFF2-40B4-BE49-F238E27FC236}">
                <a16:creationId xmlns:a16="http://schemas.microsoft.com/office/drawing/2014/main" id="{7C886B29-6A60-2046-897F-4C23266E7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4504" y="586911"/>
            <a:ext cx="3331783" cy="118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3556" dirty="0">
                <a:latin typeface="Arial" charset="0"/>
                <a:ea typeface="ＭＳ Ｐゴシック" charset="-128"/>
              </a:rPr>
              <a:t>YOUR OWN LOGO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684B6-D8DB-004F-A232-0AEC24550A0B}"/>
              </a:ext>
            </a:extLst>
          </p:cNvPr>
          <p:cNvSpPr txBox="1"/>
          <p:nvPr/>
        </p:nvSpPr>
        <p:spPr>
          <a:xfrm>
            <a:off x="8534400" y="4155106"/>
            <a:ext cx="22783800" cy="17250476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tx1">
                <a:alpha val="95000"/>
              </a:schemeClr>
            </a:solidFill>
          </a:ln>
        </p:spPr>
        <p:txBody>
          <a:bodyPr wrap="square" lIns="86289" tIns="86289" rIns="86289" bIns="86289">
            <a:spAutoFit/>
          </a:bodyPr>
          <a:lstStyle/>
          <a:p>
            <a:pPr eaLnBrk="1" hangingPunct="1">
              <a:defRPr/>
            </a:pPr>
            <a:r>
              <a:rPr lang="en-US" altLang="en-US" sz="11500" dirty="0"/>
              <a:t>Main finding</a:t>
            </a:r>
            <a:r>
              <a:rPr lang="en-US" altLang="en-US" sz="11500" b="1" dirty="0"/>
              <a:t> goes here, translated           into </a:t>
            </a:r>
            <a:r>
              <a:rPr lang="en-US" altLang="en-US" sz="11500" dirty="0"/>
              <a:t>plain English.</a:t>
            </a:r>
            <a:r>
              <a:rPr lang="en-US" altLang="en-US" sz="11500" b="1" dirty="0"/>
              <a:t> </a:t>
            </a:r>
            <a:r>
              <a:rPr lang="en-US" altLang="en-US" sz="11500" dirty="0"/>
              <a:t>Emphasize the important words.</a:t>
            </a:r>
          </a:p>
          <a:p>
            <a:pPr eaLnBrk="1" hangingPunct="1">
              <a:defRPr/>
            </a:pPr>
            <a:endParaRPr lang="en-US" altLang="en-US" sz="11500" dirty="0"/>
          </a:p>
          <a:p>
            <a:pPr eaLnBrk="1" hangingPunct="1">
              <a:defRPr/>
            </a:pPr>
            <a:endParaRPr lang="en-US" altLang="en-US" sz="11500" dirty="0"/>
          </a:p>
          <a:p>
            <a:pPr>
              <a:defRPr/>
            </a:pPr>
            <a:endParaRPr lang="en-US" altLang="en-US" sz="11500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>
              <a:defRPr/>
            </a:pPr>
            <a:r>
              <a:rPr lang="en-US" altLang="en-US" sz="3600" b="1" dirty="0"/>
              <a:t>                                  &lt;----Optional </a:t>
            </a:r>
            <a:r>
              <a:rPr lang="en-US" altLang="en-US" sz="3600" b="1"/>
              <a:t>add QR </a:t>
            </a:r>
            <a:r>
              <a:rPr lang="en-US" altLang="en-US" sz="3600" b="1" dirty="0"/>
              <a:t>code to scan</a:t>
            </a:r>
          </a:p>
          <a:p>
            <a:pPr>
              <a:defRPr/>
            </a:pPr>
            <a:endParaRPr lang="en-US" altLang="en-US" sz="3600" b="1" dirty="0"/>
          </a:p>
          <a:p>
            <a:pPr>
              <a:defRPr/>
            </a:pPr>
            <a:endParaRPr lang="en-US" altLang="en-US" sz="3600" b="1" dirty="0"/>
          </a:p>
          <a:p>
            <a:pPr>
              <a:defRPr/>
            </a:pPr>
            <a:endParaRPr lang="en-US" altLang="en-US" sz="1600" b="1" dirty="0"/>
          </a:p>
          <a:p>
            <a:pPr eaLnBrk="1" hangingPunct="1">
              <a:defRPr/>
            </a:pPr>
            <a:endParaRPr lang="en-US" altLang="en-US" sz="3285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E57583-A958-454C-8582-B19AFC42B956}"/>
              </a:ext>
            </a:extLst>
          </p:cNvPr>
          <p:cNvSpPr txBox="1"/>
          <p:nvPr/>
        </p:nvSpPr>
        <p:spPr>
          <a:xfrm>
            <a:off x="457201" y="4198447"/>
            <a:ext cx="7620000" cy="6750679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tx1">
                <a:alpha val="95000"/>
              </a:schemeClr>
            </a:solidFill>
          </a:ln>
        </p:spPr>
        <p:txBody>
          <a:bodyPr wrap="square" lIns="86289" tIns="86289" rIns="86289" bIns="86289">
            <a:spAutoFit/>
          </a:bodyPr>
          <a:lstStyle/>
          <a:p>
            <a:pPr eaLnBrk="1" hangingPunct="1">
              <a:defRPr/>
            </a:pPr>
            <a:r>
              <a:rPr lang="en-US" altLang="en-US" sz="6600" b="1" dirty="0"/>
              <a:t>Intro</a:t>
            </a: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dirty="0">
              <a:solidFill>
                <a:schemeClr val="bg1"/>
              </a:solidFill>
              <a:latin typeface="Calibri" panose="020F0502020204030204" pitchFamily="34" charset="0"/>
              <a:ea typeface="MS Mincho" panose="02020609040205080304" pitchFamily="49" charset="-128"/>
              <a:cs typeface="ＭＳ Ｐゴシック" panose="020B0600070205080204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FCB960-01B6-754F-852B-9E20D78E25B5}"/>
              </a:ext>
            </a:extLst>
          </p:cNvPr>
          <p:cNvSpPr txBox="1"/>
          <p:nvPr/>
        </p:nvSpPr>
        <p:spPr>
          <a:xfrm>
            <a:off x="31775399" y="4155106"/>
            <a:ext cx="6781799" cy="17186613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tx1">
                <a:alpha val="95000"/>
              </a:schemeClr>
            </a:solidFill>
          </a:ln>
        </p:spPr>
        <p:txBody>
          <a:bodyPr wrap="square" lIns="86289" tIns="86289" rIns="86289" bIns="86289">
            <a:spAutoFit/>
          </a:bodyPr>
          <a:lstStyle/>
          <a:p>
            <a:pPr eaLnBrk="1" hangingPunct="1">
              <a:defRPr/>
            </a:pPr>
            <a:r>
              <a:rPr lang="en-US" altLang="en-US" sz="6000" b="1" dirty="0"/>
              <a:t>Extra Tables &amp; Figures</a:t>
            </a:r>
            <a:r>
              <a:rPr lang="en-US" altLang="en-US" sz="3285" b="1" dirty="0"/>
              <a:t>:</a:t>
            </a:r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dirty="0">
              <a:solidFill>
                <a:schemeClr val="bg1"/>
              </a:solidFill>
              <a:latin typeface="Calibri" panose="020F0502020204030204" pitchFamily="34" charset="0"/>
              <a:ea typeface="MS Mincho" panose="02020609040205080304" pitchFamily="49" charset="-128"/>
              <a:cs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6C2FFD-4952-C280-1A55-D5EADF2955E4}"/>
              </a:ext>
            </a:extLst>
          </p:cNvPr>
          <p:cNvSpPr txBox="1"/>
          <p:nvPr/>
        </p:nvSpPr>
        <p:spPr>
          <a:xfrm>
            <a:off x="457201" y="11166680"/>
            <a:ext cx="7619999" cy="5049444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tx1">
                <a:alpha val="95000"/>
              </a:schemeClr>
            </a:solidFill>
          </a:ln>
        </p:spPr>
        <p:txBody>
          <a:bodyPr wrap="square" lIns="86289" tIns="86289" rIns="86289" bIns="86289">
            <a:spAutoFit/>
          </a:bodyPr>
          <a:lstStyle/>
          <a:p>
            <a:pPr eaLnBrk="1" hangingPunct="1">
              <a:defRPr/>
            </a:pPr>
            <a:r>
              <a:rPr lang="en-US" altLang="en-US" sz="5400" b="1" dirty="0"/>
              <a:t>Methods</a:t>
            </a:r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dirty="0">
              <a:solidFill>
                <a:schemeClr val="bg1"/>
              </a:solidFill>
              <a:latin typeface="Calibri" panose="020F0502020204030204" pitchFamily="34" charset="0"/>
              <a:ea typeface="MS Mincho" panose="02020609040205080304" pitchFamily="49" charset="-128"/>
              <a:cs typeface="ＭＳ Ｐゴシック" panose="020B0600070205080204" pitchFamily="34" charset="-128"/>
            </a:endParaRPr>
          </a:p>
        </p:txBody>
      </p:sp>
      <p:pic>
        <p:nvPicPr>
          <p:cNvPr id="5" name="Picture 4" descr="A blue and white sign with white text&#10;&#10;AI-generated content may be incorrect.">
            <a:extLst>
              <a:ext uri="{FF2B5EF4-FFF2-40B4-BE49-F238E27FC236}">
                <a16:creationId xmlns:a16="http://schemas.microsoft.com/office/drawing/2014/main" id="{B7675C26-7501-0648-EAD6-67BD9AB73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3896"/>
            <a:ext cx="8077200" cy="1732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D9E779-AA17-6A34-351A-102044B14E1A}"/>
              </a:ext>
            </a:extLst>
          </p:cNvPr>
          <p:cNvSpPr txBox="1"/>
          <p:nvPr/>
        </p:nvSpPr>
        <p:spPr>
          <a:xfrm>
            <a:off x="457201" y="16494638"/>
            <a:ext cx="7619999" cy="5141777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tx1">
                <a:alpha val="95000"/>
              </a:schemeClr>
            </a:solidFill>
          </a:ln>
        </p:spPr>
        <p:txBody>
          <a:bodyPr wrap="square" lIns="86289" tIns="86289" rIns="86289" bIns="86289">
            <a:spAutoFit/>
          </a:bodyPr>
          <a:lstStyle/>
          <a:p>
            <a:pPr eaLnBrk="1" hangingPunct="1">
              <a:defRPr/>
            </a:pPr>
            <a:r>
              <a:rPr lang="en-US" altLang="en-US" sz="5400" b="1" dirty="0"/>
              <a:t>Results</a:t>
            </a:r>
            <a:endParaRPr lang="en-US" altLang="en-US" sz="3600" b="1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dirty="0"/>
          </a:p>
          <a:p>
            <a:pPr eaLnBrk="1" hangingPunct="1">
              <a:defRPr/>
            </a:pPr>
            <a:endParaRPr lang="en-US" altLang="en-US" sz="3285" b="1" dirty="0"/>
          </a:p>
          <a:p>
            <a:pPr eaLnBrk="1" hangingPunct="1">
              <a:defRPr/>
            </a:pPr>
            <a:endParaRPr lang="en-US" altLang="en-US" sz="3285" dirty="0">
              <a:solidFill>
                <a:schemeClr val="bg1"/>
              </a:solidFill>
              <a:latin typeface="Calibri" panose="020F0502020204030204" pitchFamily="34" charset="0"/>
              <a:ea typeface="MS Mincho" panose="02020609040205080304" pitchFamily="49" charset="-128"/>
              <a:cs typeface="ＭＳ Ｐゴシック" panose="020B0600070205080204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1CBB35-7299-FF10-5F09-43E50D7D8A56}"/>
              </a:ext>
            </a:extLst>
          </p:cNvPr>
          <p:cNvSpPr/>
          <p:nvPr/>
        </p:nvSpPr>
        <p:spPr>
          <a:xfrm>
            <a:off x="8686800" y="17897072"/>
            <a:ext cx="3200400" cy="3210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ANSWERNOWTEXT" val="Answer Now"/>
  <p:tag name="RESPTABLESTYLE" val="-1"/>
  <p:tag name="ALLOWDUPLICATES" val="False"/>
  <p:tag name="AUTOADVANCE" val="False"/>
  <p:tag name="STDCHART" val="1"/>
  <p:tag name="BUBBLENAMEVISIBLE" val="True"/>
  <p:tag name="DEFAULTNUMTEAMS" val="5"/>
  <p:tag name="CUSTOMCELLBACKCOLOR2" val="-13395457"/>
  <p:tag name="DISPLAYNAME" val="True"/>
  <p:tag name="GRIDROTATIONINTERVAL" val="2"/>
  <p:tag name="POLLINGCYCLE" val="2"/>
  <p:tag name="INCLUDENONRESPONDERS" val="False"/>
  <p:tag name="ALLOWUSERFEEDBACK" val="True"/>
  <p:tag name="REALTIMEBACKUPPATH" val="(None)"/>
  <p:tag name="ADVANCEDSETTINGSVIEW" val="True"/>
  <p:tag name="FIBDISPLAYKEYWORDS" val="True"/>
  <p:tag name="USESECONDARYMONITOR" val="True"/>
  <p:tag name="RESPCOUNTERSTYLE" val="-1"/>
  <p:tag name="NUMRESPONSES" val="1"/>
  <p:tag name="REVIEWONLY" val="False"/>
  <p:tag name="TEAMSINLEADERBOARD" val="5"/>
  <p:tag name="BUBBLEGROUPING" val="3"/>
  <p:tag name="CUSTOMCELLBACKCOLOR3" val="-268652"/>
  <p:tag name="DISPLAYDEVICEID" val="True"/>
  <p:tag name="GRIDPOSITION" val="1"/>
  <p:tag name="MULTIRESPDIVISOR" val="1"/>
  <p:tag name="INCORRECTPOINTVALUE" val="0"/>
  <p:tag name="CHARTSCALE" val="True"/>
  <p:tag name="TPVERSION" val="2008"/>
  <p:tag name="ANSWERNOWSTYLE" val="-1"/>
  <p:tag name="INPUTSOURCE" val="1"/>
  <p:tag name="ROTATIONINTERVAL" val="2"/>
  <p:tag name="BUBBLESIZEVISIBLE" val="True"/>
  <p:tag name="CUSTOMCELLBACKCOLOR1" val="-657956"/>
  <p:tag name="GRIDOPACITY" val="90"/>
  <p:tag name="CHARTLABELS" val="1"/>
  <p:tag name="CORRECTPOINTVALUE" val="100"/>
  <p:tag name="FIBDISPLAYRESULTS" val="True"/>
  <p:tag name="SHOWBARVISIBLE" val="True"/>
  <p:tag name="COUNTDOWNSECONDS" val="1"/>
  <p:tag name="AUTOUPDATEALIASES" val="True"/>
  <p:tag name="CUSTOMGRIDBACKCOLOR" val="-2830136"/>
  <p:tag name="DISPLAYDEVICENUMBER" val="True"/>
  <p:tag name="RESETCHARTS" val="True"/>
  <p:tag name="ZEROBASED" val="False"/>
  <p:tag name="POWERPOINTVERSION" val="11.0"/>
  <p:tag name="BACKUPSESSIONS" val="True"/>
  <p:tag name="MAXRESPONDERS" val="5"/>
  <p:tag name="USESCHEMECOLORS" val="True"/>
  <p:tag name="PARTLISTDEFAULT" val="0"/>
  <p:tag name="FIBNUMRESULTS" val="5"/>
  <p:tag name="RESPCOUNTERFORMAT" val="0"/>
  <p:tag name="BUBBLEVALUEFORMAT" val="0.0"/>
  <p:tag name="GRIDSIZE" val="{Width=800, Height=600}"/>
  <p:tag name="AUTOADJUSTPARTRANGE" val="True"/>
  <p:tag name="BACKUPMAINTENANCE" val="7"/>
  <p:tag name="CUSTOMCELLBACKCOLOR4" val="-8355712"/>
  <p:tag name="REALTIMEBACKUP" val="False"/>
  <p:tag name="CHARTVALUEFORMAT" val="0%"/>
  <p:tag name="CHARTCOLORS" val="0"/>
  <p:tag name="COUNTDOWNSTYLE" val="-1"/>
  <p:tag name="INCLUDEPPT" val="True"/>
  <p:tag name="CUSTOMCELLFORECOLOR" val="-16777216"/>
  <p:tag name="PARTICIPANTSINLEADERBOARD" val="5"/>
  <p:tag name="AUTOSIZEGRID" val="True"/>
  <p:tag name="BULLETTYPE" val="3"/>
  <p:tag name="FIBINCLUDEOTHER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17619</TotalTime>
  <Words>49</Words>
  <Application>Microsoft Office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>Image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wshafranski</dc:creator>
  <cp:lastModifiedBy>Kathryn White</cp:lastModifiedBy>
  <cp:revision>234</cp:revision>
  <dcterms:created xsi:type="dcterms:W3CDTF">2011-03-04T20:45:34Z</dcterms:created>
  <dcterms:modified xsi:type="dcterms:W3CDTF">2025-03-28T19:58:54Z</dcterms:modified>
</cp:coreProperties>
</file>