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9014400" cy="21945600"/>
  <p:notesSz cx="9144000" cy="6858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22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4628"/>
  </p:normalViewPr>
  <p:slideViewPr>
    <p:cSldViewPr>
      <p:cViewPr varScale="1">
        <p:scale>
          <a:sx n="31" d="100"/>
          <a:sy n="31" d="100"/>
        </p:scale>
        <p:origin x="126" y="342"/>
      </p:cViewPr>
      <p:guideLst>
        <p:guide orient="horz" pos="6912"/>
        <p:guide pos="12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70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E1AC633-EF3A-5E42-919C-306D60422A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875F591-8E27-0B4E-8F32-8817272B6D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7E859C0-29BB-FB4F-921B-D2EF86A7AF3F}" type="datetime1">
              <a:rPr lang="en-US" altLang="en-US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C85D36D-9B72-EC49-A73E-55E4980EDD2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ACC245F-902B-9349-B209-1CE46D7D3F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FF661828-CFCD-E54A-B53B-9E3D8133D4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54B49556-AA18-BB44-B997-DC3A1A40D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DCB3C7-7EA4-CE4F-9F97-F2BA113F17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0" kern="1200">
        <a:solidFill>
          <a:schemeClr val="tx1"/>
        </a:solidFill>
        <a:latin typeface="Calibri" pitchFamily="34" charset="0"/>
        <a:ea typeface="ＭＳ Ｐゴシック" pitchFamily="-110" charset="-128"/>
        <a:cs typeface="ＭＳ Ｐゴシック" pitchFamily="-110" charset="-128"/>
      </a:defRPr>
    </a:lvl1pPr>
    <a:lvl2pPr marL="2303463" algn="l" rtl="0" eaLnBrk="0" fontAlgn="base" hangingPunct="0">
      <a:spcBef>
        <a:spcPct val="30000"/>
      </a:spcBef>
      <a:spcAft>
        <a:spcPct val="0"/>
      </a:spcAft>
      <a:defRPr sz="6000" kern="1200">
        <a:solidFill>
          <a:schemeClr val="tx1"/>
        </a:solidFill>
        <a:latin typeface="Calibri" pitchFamily="34" charset="0"/>
        <a:ea typeface="ＭＳ Ｐゴシック" pitchFamily="-110" charset="-128"/>
        <a:cs typeface="+mn-cs"/>
      </a:defRPr>
    </a:lvl2pPr>
    <a:lvl3pPr marL="4610100" algn="l" rtl="0" eaLnBrk="0" fontAlgn="base" hangingPunct="0">
      <a:spcBef>
        <a:spcPct val="30000"/>
      </a:spcBef>
      <a:spcAft>
        <a:spcPct val="0"/>
      </a:spcAft>
      <a:defRPr sz="6000" kern="1200">
        <a:solidFill>
          <a:schemeClr val="tx1"/>
        </a:solidFill>
        <a:latin typeface="Calibri" pitchFamily="34" charset="0"/>
        <a:ea typeface="ＭＳ Ｐゴシック" pitchFamily="-110" charset="-128"/>
        <a:cs typeface="+mn-cs"/>
      </a:defRPr>
    </a:lvl3pPr>
    <a:lvl4pPr marL="6916738" algn="l" rtl="0" eaLnBrk="0" fontAlgn="base" hangingPunct="0">
      <a:spcBef>
        <a:spcPct val="30000"/>
      </a:spcBef>
      <a:spcAft>
        <a:spcPct val="0"/>
      </a:spcAft>
      <a:defRPr sz="6000" kern="1200">
        <a:solidFill>
          <a:schemeClr val="tx1"/>
        </a:solidFill>
        <a:latin typeface="Calibri" pitchFamily="34" charset="0"/>
        <a:ea typeface="ＭＳ Ｐゴシック" pitchFamily="-110" charset="-128"/>
        <a:cs typeface="+mn-cs"/>
      </a:defRPr>
    </a:lvl4pPr>
    <a:lvl5pPr marL="9223375" algn="l" rtl="0" eaLnBrk="0" fontAlgn="base" hangingPunct="0">
      <a:spcBef>
        <a:spcPct val="30000"/>
      </a:spcBef>
      <a:spcAft>
        <a:spcPct val="0"/>
      </a:spcAft>
      <a:defRPr sz="6000" kern="1200">
        <a:solidFill>
          <a:schemeClr val="tx1"/>
        </a:solidFill>
        <a:latin typeface="Calibri" pitchFamily="34" charset="0"/>
        <a:ea typeface="ＭＳ Ｐゴシック" pitchFamily="-110" charset="-128"/>
        <a:cs typeface="+mn-cs"/>
      </a:defRPr>
    </a:lvl5pPr>
    <a:lvl6pPr marL="11533165" algn="l" defTabSz="4613266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6pPr>
    <a:lvl7pPr marL="13839798" algn="l" defTabSz="4613266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7pPr>
    <a:lvl8pPr marL="16146431" algn="l" defTabSz="4613266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8pPr>
    <a:lvl9pPr marL="18453063" algn="l" defTabSz="4613266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74FBA440-4ED6-F749-B165-0BAE9EA94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D438B8FC-D3AB-6F4F-9494-F5E9D157A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z="609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9676" y="6285655"/>
            <a:ext cx="23032724" cy="7748685"/>
          </a:xfrm>
        </p:spPr>
        <p:txBody>
          <a:bodyPr anchor="b">
            <a:normAutofit/>
          </a:bodyPr>
          <a:lstStyle>
            <a:lvl1pPr algn="r">
              <a:defRPr sz="13654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9676" y="14034344"/>
            <a:ext cx="23032724" cy="4497494"/>
          </a:xfrm>
        </p:spPr>
        <p:txBody>
          <a:bodyPr anchor="t">
            <a:normAutofit/>
          </a:bodyPr>
          <a:lstStyle>
            <a:lvl1pPr marL="0" indent="0" algn="r">
              <a:buNone/>
              <a:defRPr sz="5120" cap="all">
                <a:solidFill>
                  <a:schemeClr val="tx1"/>
                </a:solidFill>
              </a:defRPr>
            </a:lvl1pPr>
            <a:lvl2pPr marL="130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00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01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01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0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03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584186" y="18785842"/>
            <a:ext cx="5120640" cy="1209040"/>
          </a:xfrm>
        </p:spPr>
        <p:txBody>
          <a:bodyPr/>
          <a:lstStyle/>
          <a:p>
            <a:pPr>
              <a:defRPr/>
            </a:pPr>
            <a:fld id="{772FF221-A7EA-CC4E-B9FF-282C76F5BB7A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679677" y="18785842"/>
            <a:ext cx="15660666" cy="120904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948668" y="18785842"/>
            <a:ext cx="1763734" cy="1209040"/>
          </a:xfrm>
        </p:spPr>
        <p:txBody>
          <a:bodyPr/>
          <a:lstStyle/>
          <a:p>
            <a:fld id="{76C9973D-938D-3246-88BF-F03E2021A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561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2" y="15145168"/>
            <a:ext cx="32420566" cy="1813562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89122" y="2982758"/>
            <a:ext cx="28031446" cy="1012792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551"/>
            </a:lvl1pPr>
            <a:lvl2pPr marL="1300496" indent="0">
              <a:buNone/>
              <a:defRPr sz="4551"/>
            </a:lvl2pPr>
            <a:lvl3pPr marL="2600993" indent="0">
              <a:buNone/>
              <a:defRPr sz="4551"/>
            </a:lvl3pPr>
            <a:lvl4pPr marL="3901489" indent="0">
              <a:buNone/>
              <a:defRPr sz="4551"/>
            </a:lvl4pPr>
            <a:lvl5pPr marL="5201985" indent="0">
              <a:buNone/>
              <a:defRPr sz="4551"/>
            </a:lvl5pPr>
            <a:lvl6pPr marL="6502481" indent="0">
              <a:buNone/>
              <a:defRPr sz="4551"/>
            </a:lvl6pPr>
            <a:lvl7pPr marL="7802978" indent="0">
              <a:buNone/>
              <a:defRPr sz="4551"/>
            </a:lvl7pPr>
            <a:lvl8pPr marL="9103474" indent="0">
              <a:buNone/>
              <a:defRPr sz="4551"/>
            </a:lvl8pPr>
            <a:lvl9pPr marL="10403970" indent="0">
              <a:buNone/>
              <a:defRPr sz="455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2" y="16958730"/>
            <a:ext cx="32420566" cy="1579878"/>
          </a:xfrm>
        </p:spPr>
        <p:txBody>
          <a:bodyPr anchor="t">
            <a:normAutofit/>
          </a:bodyPr>
          <a:lstStyle>
            <a:lvl1pPr marL="0" indent="0">
              <a:buNone/>
              <a:defRPr sz="3982"/>
            </a:lvl1pPr>
            <a:lvl2pPr marL="1300496" indent="0">
              <a:buNone/>
              <a:defRPr sz="3413"/>
            </a:lvl2pPr>
            <a:lvl3pPr marL="2600993" indent="0">
              <a:buNone/>
              <a:defRPr sz="2844"/>
            </a:lvl3pPr>
            <a:lvl4pPr marL="3901489" indent="0">
              <a:buNone/>
              <a:defRPr sz="2560"/>
            </a:lvl4pPr>
            <a:lvl5pPr marL="5201985" indent="0">
              <a:buNone/>
              <a:defRPr sz="2560"/>
            </a:lvl5pPr>
            <a:lvl6pPr marL="6502481" indent="0">
              <a:buNone/>
              <a:defRPr sz="2560"/>
            </a:lvl6pPr>
            <a:lvl7pPr marL="7802978" indent="0">
              <a:buNone/>
              <a:defRPr sz="2560"/>
            </a:lvl7pPr>
            <a:lvl8pPr marL="9103474" indent="0">
              <a:buNone/>
              <a:defRPr sz="2560"/>
            </a:lvl8pPr>
            <a:lvl9pPr marL="10403970" indent="0">
              <a:buNone/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09B9E-29C9-FA4C-9AD4-E41AE6D7026D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09-6185-3942-A242-85880E3E48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4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950726"/>
            <a:ext cx="32420566" cy="9997437"/>
          </a:xfrm>
        </p:spPr>
        <p:txBody>
          <a:bodyPr anchor="ctr">
            <a:normAutofit/>
          </a:bodyPr>
          <a:lstStyle>
            <a:lvl1pPr algn="l">
              <a:defRPr sz="910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3898880"/>
            <a:ext cx="32420570" cy="463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5689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09AED-1CE8-A34D-BCC5-55C31A49E629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F88A-335C-0747-9CD0-9DB66670B5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0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761174" y="8778241"/>
            <a:ext cx="1950720" cy="1871283"/>
          </a:xfrm>
          <a:prstGeom prst="rect">
            <a:avLst/>
          </a:prstGeom>
        </p:spPr>
        <p:txBody>
          <a:bodyPr vert="horz" lIns="260096" tIns="130048" rIns="260096" bIns="1300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275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480" y="2634680"/>
            <a:ext cx="1950720" cy="1871283"/>
          </a:xfrm>
          <a:prstGeom prst="rect">
            <a:avLst/>
          </a:prstGeom>
        </p:spPr>
        <p:txBody>
          <a:bodyPr vert="horz" lIns="260096" tIns="130048" rIns="260096" bIns="1300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275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256" y="1950726"/>
            <a:ext cx="30561276" cy="8778237"/>
          </a:xfrm>
        </p:spPr>
        <p:txBody>
          <a:bodyPr anchor="ctr">
            <a:normAutofit/>
          </a:bodyPr>
          <a:lstStyle>
            <a:lvl1pPr algn="l">
              <a:defRPr sz="910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513200" y="10728960"/>
            <a:ext cx="29885388" cy="12192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300496" indent="0">
              <a:buFontTx/>
              <a:buNone/>
              <a:defRPr/>
            </a:lvl2pPr>
            <a:lvl3pPr marL="2600993" indent="0">
              <a:buFontTx/>
              <a:buNone/>
              <a:defRPr/>
            </a:lvl3pPr>
            <a:lvl4pPr marL="3901489" indent="0">
              <a:buFontTx/>
              <a:buNone/>
              <a:defRPr/>
            </a:lvl4pPr>
            <a:lvl5pPr marL="520198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9890" y="13898880"/>
            <a:ext cx="32487574" cy="463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5689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13786-F1C7-CA41-96E7-5753FAAA9D00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2D36-5688-D14F-8F89-7171D7392E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22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8" y="10587459"/>
            <a:ext cx="32420560" cy="4700160"/>
          </a:xfrm>
        </p:spPr>
        <p:txBody>
          <a:bodyPr anchor="b">
            <a:normAutofit/>
          </a:bodyPr>
          <a:lstStyle>
            <a:lvl1pPr algn="l">
              <a:defRPr sz="910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15287619"/>
            <a:ext cx="32420564" cy="2753280"/>
          </a:xfrm>
        </p:spPr>
        <p:txBody>
          <a:bodyPr anchor="t">
            <a:normAutofit/>
          </a:bodyPr>
          <a:lstStyle>
            <a:lvl1pPr marL="0" indent="0" algn="l">
              <a:buNone/>
              <a:defRPr sz="5689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50BAA-995E-AF4B-ABB8-4C89F90B605D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F73D-3163-CA40-8EE2-4B17E1A5D8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13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761174" y="8778241"/>
            <a:ext cx="1950720" cy="1871283"/>
          </a:xfrm>
          <a:prstGeom prst="rect">
            <a:avLst/>
          </a:prstGeom>
        </p:spPr>
        <p:txBody>
          <a:bodyPr vert="horz" lIns="260096" tIns="130048" rIns="260096" bIns="1300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275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480" y="2634680"/>
            <a:ext cx="1950720" cy="1871283"/>
          </a:xfrm>
          <a:prstGeom prst="rect">
            <a:avLst/>
          </a:prstGeom>
        </p:spPr>
        <p:txBody>
          <a:bodyPr vert="horz" lIns="260096" tIns="130048" rIns="260096" bIns="1300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275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75256" y="1950726"/>
            <a:ext cx="30561276" cy="8778237"/>
          </a:xfrm>
        </p:spPr>
        <p:txBody>
          <a:bodyPr anchor="ctr">
            <a:normAutofit/>
          </a:bodyPr>
          <a:lstStyle>
            <a:lvl1pPr algn="l">
              <a:defRPr sz="910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60" y="12435840"/>
            <a:ext cx="32433396" cy="2844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82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6" y="15280640"/>
            <a:ext cx="32433396" cy="3251200"/>
          </a:xfrm>
        </p:spPr>
        <p:txBody>
          <a:bodyPr anchor="t">
            <a:normAutofit/>
          </a:bodyPr>
          <a:lstStyle>
            <a:lvl1pPr marL="0" indent="0" algn="l">
              <a:buNone/>
              <a:defRPr sz="5120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05330-EA3D-D142-B3E3-93A506DBF129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5F20-0815-7740-BD76-3721BC63FC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17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950726"/>
            <a:ext cx="32420566" cy="877823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64" y="11216640"/>
            <a:ext cx="32420570" cy="26822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796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3898880"/>
            <a:ext cx="32420570" cy="4632960"/>
          </a:xfrm>
        </p:spPr>
        <p:txBody>
          <a:bodyPr anchor="t">
            <a:normAutofit/>
          </a:bodyPr>
          <a:lstStyle>
            <a:lvl1pPr marL="0" indent="0" algn="l">
              <a:buNone/>
              <a:defRPr sz="5120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D907D1-EC6F-614A-85A0-DEF89CE4D740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391A-B66D-6D4B-9055-98CC15F9EB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908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3180D-30A0-B346-AD81-80460CA6A877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55B5-703C-C645-95C0-F3D8A5DC97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94564" y="1950722"/>
            <a:ext cx="32420560" cy="4660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9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707761" y="1950720"/>
            <a:ext cx="6907366" cy="165811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950720"/>
            <a:ext cx="25062772" cy="165811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DAA14-7B4C-494E-86BE-BFCC1A5BD6B8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05E8-6B1E-664E-AE8D-F3E7A09CFA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0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AC7FB3-9C76-AB4E-85B3-B687FEF5E582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525C-E4B9-5240-A78A-2C2B9D990E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98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2" y="10587459"/>
            <a:ext cx="32420566" cy="4700160"/>
          </a:xfrm>
        </p:spPr>
        <p:txBody>
          <a:bodyPr anchor="b"/>
          <a:lstStyle>
            <a:lvl1pPr algn="l">
              <a:defRPr sz="11378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7" y="15287619"/>
            <a:ext cx="32420570" cy="2753280"/>
          </a:xfrm>
        </p:spPr>
        <p:txBody>
          <a:bodyPr anchor="t">
            <a:normAutofit/>
          </a:bodyPr>
          <a:lstStyle>
            <a:lvl1pPr marL="0" indent="0" algn="l">
              <a:buNone/>
              <a:defRPr sz="5689" cap="all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297B9E-0301-0544-AAD5-8A8FCFD8F11E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94C-24A7-7048-ABC0-36B39FF4A2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80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6" y="6854615"/>
            <a:ext cx="15985068" cy="116772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30065" y="6854616"/>
            <a:ext cx="15985062" cy="11677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4E4C4-4266-6840-86F8-26E5CF02EBA0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FD75-5B8C-E74B-90A8-413982A512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81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5744" y="7098455"/>
            <a:ext cx="15068972" cy="1844038"/>
          </a:xfrm>
        </p:spPr>
        <p:txBody>
          <a:bodyPr anchor="b">
            <a:noAutofit/>
          </a:bodyPr>
          <a:lstStyle>
            <a:lvl1pPr marL="0" indent="0">
              <a:buNone/>
              <a:defRPr sz="7965" b="0"/>
            </a:lvl1pPr>
            <a:lvl2pPr marL="1300496" indent="0">
              <a:buNone/>
              <a:defRPr sz="5689" b="1"/>
            </a:lvl2pPr>
            <a:lvl3pPr marL="2600993" indent="0">
              <a:buNone/>
              <a:defRPr sz="5120" b="1"/>
            </a:lvl3pPr>
            <a:lvl4pPr marL="3901489" indent="0">
              <a:buNone/>
              <a:defRPr sz="4551" b="1"/>
            </a:lvl4pPr>
            <a:lvl5pPr marL="5201985" indent="0">
              <a:buNone/>
              <a:defRPr sz="4551" b="1"/>
            </a:lvl5pPr>
            <a:lvl6pPr marL="6502481" indent="0">
              <a:buNone/>
              <a:defRPr sz="4551" b="1"/>
            </a:lvl6pPr>
            <a:lvl7pPr marL="7802978" indent="0">
              <a:buNone/>
              <a:defRPr sz="4551" b="1"/>
            </a:lvl7pPr>
            <a:lvl8pPr marL="9103474" indent="0">
              <a:buNone/>
              <a:defRPr sz="4551" b="1"/>
            </a:lvl8pPr>
            <a:lvl9pPr marL="10403970" indent="0">
              <a:buNone/>
              <a:defRPr sz="45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9184643"/>
            <a:ext cx="15990154" cy="934719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7212" y="7125549"/>
            <a:ext cx="15113002" cy="1844038"/>
          </a:xfrm>
        </p:spPr>
        <p:txBody>
          <a:bodyPr anchor="b">
            <a:noAutofit/>
          </a:bodyPr>
          <a:lstStyle>
            <a:lvl1pPr marL="0" indent="0">
              <a:buNone/>
              <a:defRPr sz="7965" b="0"/>
            </a:lvl1pPr>
            <a:lvl2pPr marL="1300496" indent="0">
              <a:buNone/>
              <a:defRPr sz="5689" b="1"/>
            </a:lvl2pPr>
            <a:lvl3pPr marL="2600993" indent="0">
              <a:buNone/>
              <a:defRPr sz="5120" b="1"/>
            </a:lvl3pPr>
            <a:lvl4pPr marL="3901489" indent="0">
              <a:buNone/>
              <a:defRPr sz="4551" b="1"/>
            </a:lvl4pPr>
            <a:lvl5pPr marL="5201985" indent="0">
              <a:buNone/>
              <a:defRPr sz="4551" b="1"/>
            </a:lvl5pPr>
            <a:lvl6pPr marL="6502481" indent="0">
              <a:buNone/>
              <a:defRPr sz="4551" b="1"/>
            </a:lvl6pPr>
            <a:lvl7pPr marL="7802978" indent="0">
              <a:buNone/>
              <a:defRPr sz="4551" b="1"/>
            </a:lvl7pPr>
            <a:lvl8pPr marL="9103474" indent="0">
              <a:buNone/>
              <a:defRPr sz="4551" b="1"/>
            </a:lvl8pPr>
            <a:lvl9pPr marL="10403970" indent="0">
              <a:buNone/>
              <a:defRPr sz="45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635146" y="9184643"/>
            <a:ext cx="15985068" cy="934719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8B42BE-CF3E-324C-97F9-6BED43B0D7C6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23A3-A0D3-4E44-B3C3-A8E6FE587A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19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8D9614-3BD4-0F44-AC64-16135263B96D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845A-DC68-4F43-87C1-324843547D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8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67BCC3-0121-534B-82FD-1DA312C06DBC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7F9-CFB7-DA43-BDBD-71C4987A0B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07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2" y="6637866"/>
            <a:ext cx="11778832" cy="4389120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4242" y="1950723"/>
            <a:ext cx="19740884" cy="1658112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2" y="11026986"/>
            <a:ext cx="11778832" cy="5852160"/>
          </a:xfrm>
        </p:spPr>
        <p:txBody>
          <a:bodyPr anchor="t">
            <a:normAutofit/>
          </a:bodyPr>
          <a:lstStyle>
            <a:lvl1pPr marL="0" indent="0">
              <a:buNone/>
              <a:defRPr sz="4551"/>
            </a:lvl1pPr>
            <a:lvl2pPr marL="1300496" indent="0">
              <a:buNone/>
              <a:defRPr sz="3413"/>
            </a:lvl2pPr>
            <a:lvl3pPr marL="2600993" indent="0">
              <a:buNone/>
              <a:defRPr sz="2844"/>
            </a:lvl3pPr>
            <a:lvl4pPr marL="3901489" indent="0">
              <a:buNone/>
              <a:defRPr sz="2560"/>
            </a:lvl4pPr>
            <a:lvl5pPr marL="5201985" indent="0">
              <a:buNone/>
              <a:defRPr sz="2560"/>
            </a:lvl5pPr>
            <a:lvl6pPr marL="6502481" indent="0">
              <a:buNone/>
              <a:defRPr sz="2560"/>
            </a:lvl6pPr>
            <a:lvl7pPr marL="7802978" indent="0">
              <a:buNone/>
              <a:defRPr sz="2560"/>
            </a:lvl7pPr>
            <a:lvl8pPr marL="9103474" indent="0">
              <a:buNone/>
              <a:defRPr sz="2560"/>
            </a:lvl8pPr>
            <a:lvl9pPr marL="10403970" indent="0">
              <a:buNone/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0F6ED-FE5A-AE42-B269-C143E04E79A5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C6A-578B-F24D-946F-D52BF9299B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23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2" y="5120640"/>
            <a:ext cx="19726890" cy="4389120"/>
          </a:xfrm>
        </p:spPr>
        <p:txBody>
          <a:bodyPr anchor="b">
            <a:normAutofit/>
          </a:bodyPr>
          <a:lstStyle>
            <a:lvl1pPr algn="l">
              <a:defRPr sz="796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16010" y="2926080"/>
            <a:ext cx="10499116" cy="146304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551"/>
            </a:lvl1pPr>
            <a:lvl2pPr marL="1300496" indent="0">
              <a:buNone/>
              <a:defRPr sz="4551"/>
            </a:lvl2pPr>
            <a:lvl3pPr marL="2600993" indent="0">
              <a:buNone/>
              <a:defRPr sz="4551"/>
            </a:lvl3pPr>
            <a:lvl4pPr marL="3901489" indent="0">
              <a:buNone/>
              <a:defRPr sz="4551"/>
            </a:lvl4pPr>
            <a:lvl5pPr marL="5201985" indent="0">
              <a:buNone/>
              <a:defRPr sz="4551"/>
            </a:lvl5pPr>
            <a:lvl6pPr marL="6502481" indent="0">
              <a:buNone/>
              <a:defRPr sz="4551"/>
            </a:lvl6pPr>
            <a:lvl7pPr marL="7802978" indent="0">
              <a:buNone/>
              <a:defRPr sz="4551"/>
            </a:lvl7pPr>
            <a:lvl8pPr marL="9103474" indent="0">
              <a:buNone/>
              <a:defRPr sz="4551"/>
            </a:lvl8pPr>
            <a:lvl9pPr marL="10403970" indent="0">
              <a:buNone/>
              <a:defRPr sz="455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2" y="9509760"/>
            <a:ext cx="19726890" cy="5852160"/>
          </a:xfrm>
        </p:spPr>
        <p:txBody>
          <a:bodyPr anchor="t">
            <a:normAutofit/>
          </a:bodyPr>
          <a:lstStyle>
            <a:lvl1pPr marL="0" indent="0">
              <a:buNone/>
              <a:defRPr sz="5120"/>
            </a:lvl1pPr>
            <a:lvl2pPr marL="1300496" indent="0">
              <a:buNone/>
              <a:defRPr sz="3413"/>
            </a:lvl2pPr>
            <a:lvl3pPr marL="2600993" indent="0">
              <a:buNone/>
              <a:defRPr sz="2844"/>
            </a:lvl3pPr>
            <a:lvl4pPr marL="3901489" indent="0">
              <a:buNone/>
              <a:defRPr sz="2560"/>
            </a:lvl4pPr>
            <a:lvl5pPr marL="5201985" indent="0">
              <a:buNone/>
              <a:defRPr sz="2560"/>
            </a:lvl5pPr>
            <a:lvl6pPr marL="6502481" indent="0">
              <a:buNone/>
              <a:defRPr sz="2560"/>
            </a:lvl6pPr>
            <a:lvl7pPr marL="7802978" indent="0">
              <a:buNone/>
              <a:defRPr sz="2560"/>
            </a:lvl7pPr>
            <a:lvl8pPr marL="9103474" indent="0">
              <a:buNone/>
              <a:defRPr sz="2560"/>
            </a:lvl8pPr>
            <a:lvl9pPr marL="10403970" indent="0">
              <a:buNone/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14C19-B0F4-B545-8344-97C004195F27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EF-2CAA-594F-BE9C-632A1FF3F3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7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4" y="1950722"/>
            <a:ext cx="32420560" cy="46600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4" y="6854616"/>
            <a:ext cx="32420560" cy="1167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86912" y="18785842"/>
            <a:ext cx="5120640" cy="120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3F4F8C9-C233-CF40-AB8A-90E91528AA0A}" type="datetime1">
              <a:rPr lang="en-US" altLang="en-US" smtClean="0"/>
              <a:pPr>
                <a:defRPr/>
              </a:pPr>
              <a:t>5/14/2025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2" y="18785842"/>
            <a:ext cx="25048508" cy="120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51394" y="18785842"/>
            <a:ext cx="1763734" cy="120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257794-B259-3543-9AE0-57470201D65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649D7C4A-D220-3F2E-5015-A4F68FFE3069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1626746" y="2926310"/>
            <a:ext cx="35760908" cy="0"/>
          </a:xfrm>
          <a:prstGeom prst="line">
            <a:avLst/>
          </a:prstGeom>
          <a:noFill/>
          <a:ln w="12700">
            <a:solidFill>
              <a:srgbClr val="FF33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5825" tIns="67913" rIns="135825" bIns="67913" anchor="ctr"/>
          <a:lstStyle/>
          <a:p>
            <a:pPr eaLnBrk="1" hangingPunct="1">
              <a:defRPr/>
            </a:pPr>
            <a:endParaRPr lang="en-US" sz="4152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622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1300496" rtl="0" eaLnBrk="1" latinLnBrk="0" hangingPunct="1">
        <a:spcBef>
          <a:spcPct val="0"/>
        </a:spcBef>
        <a:buNone/>
        <a:defRPr sz="102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12810" indent="-812810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5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113306" indent="-812810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455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3413803" indent="-812810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98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4389175" indent="-487686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5689671" indent="-487686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7152729" indent="-650248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8453226" indent="-650248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9753722" indent="-650248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1054218" indent="-650248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300496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600993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3pPr>
      <a:lvl4pPr marL="3901489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4pPr>
      <a:lvl5pPr marL="5201985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5pPr>
      <a:lvl6pPr marL="6502481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6pPr>
      <a:lvl7pPr marL="7802978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7pPr>
      <a:lvl8pPr marL="9103474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8pPr>
      <a:lvl9pPr marL="10403970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C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20CEE948-59EA-8B44-A98B-C18E1D974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-344338"/>
            <a:ext cx="23240999" cy="435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z="3600" dirty="0"/>
          </a:p>
          <a:p>
            <a:pPr algn="ctr" eaLnBrk="1" hangingPunct="1">
              <a:defRPr/>
            </a:pPr>
            <a:r>
              <a:rPr lang="en-US" altLang="en-US" sz="6000" dirty="0">
                <a:latin typeface="+mn-lt"/>
              </a:rPr>
              <a:t>HRA </a:t>
            </a:r>
            <a:r>
              <a:rPr lang="sl-SI" altLang="en-US" sz="6000" dirty="0">
                <a:latin typeface="+mn-lt"/>
              </a:rPr>
              <a:t>IN</a:t>
            </a:r>
            <a:r>
              <a:rPr lang="en-US" altLang="en-US" sz="6000" dirty="0">
                <a:latin typeface="+mn-lt"/>
              </a:rPr>
              <a:t> ANAL HPV-RELATED CHANGES: OPTIMIZING TRAINI</a:t>
            </a:r>
            <a:r>
              <a:rPr lang="sl-SI" altLang="en-US" sz="6000" dirty="0">
                <a:latin typeface="+mn-lt"/>
              </a:rPr>
              <a:t>NG</a:t>
            </a:r>
            <a:r>
              <a:rPr lang="en-US" altLang="en-US" sz="6000" dirty="0">
                <a:latin typeface="+mn-lt"/>
              </a:rPr>
              <a:t> AND CARE</a:t>
            </a:r>
            <a:endParaRPr lang="en-US" altLang="en-US" sz="6000" dirty="0">
              <a:solidFill>
                <a:schemeClr val="bg1"/>
              </a:solidFill>
              <a:latin typeface="+mn-lt"/>
            </a:endParaRPr>
          </a:p>
          <a:p>
            <a:pPr algn="ctr" eaLnBrk="1" hangingPunct="1">
              <a:defRPr/>
            </a:pPr>
            <a:r>
              <a:rPr lang="en-US" altLang="en-US" sz="4000" dirty="0">
                <a:solidFill>
                  <a:schemeClr val="bg1"/>
                </a:solidFill>
                <a:latin typeface="+mn-lt"/>
              </a:rPr>
              <a:t>Ma</a:t>
            </a:r>
            <a:r>
              <a:rPr lang="sl-SI" altLang="en-US" sz="4000" dirty="0">
                <a:solidFill>
                  <a:schemeClr val="bg1"/>
                </a:solidFill>
                <a:latin typeface="+mn-lt"/>
              </a:rPr>
              <a:t>ša Kušar MD PhD, Institute of Biostatistics and Medical Informatics, University of Ljubljana</a:t>
            </a:r>
          </a:p>
          <a:p>
            <a:pPr algn="ctr" eaLnBrk="1" hangingPunct="1">
              <a:defRPr/>
            </a:pPr>
            <a:r>
              <a:rPr lang="sl-SI" altLang="en-US" sz="4000" dirty="0">
                <a:solidFill>
                  <a:schemeClr val="bg1"/>
                </a:solidFill>
                <a:latin typeface="+mn-lt"/>
              </a:rPr>
              <a:t>Urška Kogovšek MD, Department of Abdominal Surgery, UMC Ljubljana</a:t>
            </a:r>
            <a:endParaRPr lang="en-US" altLang="en-US" sz="4000" dirty="0">
              <a:solidFill>
                <a:schemeClr val="bg1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4800" dirty="0">
                <a:latin typeface="+mn-lt"/>
              </a:rPr>
              <a:t> </a:t>
            </a:r>
          </a:p>
          <a:p>
            <a:pPr eaLnBrk="1" hangingPunct="1">
              <a:defRPr/>
            </a:pPr>
            <a:endParaRPr lang="en-US" altLang="en-US" sz="5329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684B6-D8DB-004F-A232-0AEC24550A0B}"/>
              </a:ext>
            </a:extLst>
          </p:cNvPr>
          <p:cNvSpPr txBox="1"/>
          <p:nvPr/>
        </p:nvSpPr>
        <p:spPr>
          <a:xfrm>
            <a:off x="9984828" y="2562263"/>
            <a:ext cx="19431000" cy="19020192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>
                <a:alpha val="95000"/>
              </a:schemeClr>
            </a:solidFill>
          </a:ln>
        </p:spPr>
        <p:txBody>
          <a:bodyPr wrap="square" lIns="86289" tIns="86289" rIns="86289" bIns="86289">
            <a:spAutoFit/>
          </a:bodyPr>
          <a:lstStyle/>
          <a:p>
            <a:pPr eaLnBrk="1" hangingPunct="1">
              <a:defRPr/>
            </a:pPr>
            <a:r>
              <a:rPr lang="sl-SI" altLang="en-US" sz="11500" dirty="0"/>
              <a:t>Monte Carlo simulation can be used to estimate changes in patient flow when risk factors and screening methods change.</a:t>
            </a:r>
            <a:endParaRPr lang="en-US" altLang="en-US" sz="11500" dirty="0"/>
          </a:p>
          <a:p>
            <a:pPr eaLnBrk="1" hangingPunct="1">
              <a:defRPr/>
            </a:pPr>
            <a:endParaRPr lang="en-US" altLang="en-US" sz="11500" dirty="0"/>
          </a:p>
          <a:p>
            <a:pPr eaLnBrk="1" hangingPunct="1">
              <a:defRPr/>
            </a:pPr>
            <a:endParaRPr lang="en-US" altLang="en-US" sz="11500" dirty="0"/>
          </a:p>
          <a:p>
            <a:pPr>
              <a:defRPr/>
            </a:pPr>
            <a:endParaRPr lang="en-US" altLang="en-US" sz="11500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>
              <a:defRPr/>
            </a:pPr>
            <a:endParaRPr lang="en-US" altLang="en-US" sz="3600" b="1" dirty="0"/>
          </a:p>
          <a:p>
            <a:pPr>
              <a:defRPr/>
            </a:pPr>
            <a:endParaRPr lang="en-US" altLang="en-US" sz="3600" b="1" dirty="0"/>
          </a:p>
          <a:p>
            <a:pPr>
              <a:defRPr/>
            </a:pPr>
            <a:r>
              <a:rPr lang="sl-SI" altLang="en-US" sz="3200" b="1" dirty="0"/>
              <a:t>															Take a picture to see </a:t>
            </a:r>
          </a:p>
          <a:p>
            <a:pPr>
              <a:defRPr/>
            </a:pPr>
            <a:r>
              <a:rPr lang="sl-SI" altLang="en-US" sz="3200" b="1" dirty="0"/>
              <a:t>															the simulation code.</a:t>
            </a:r>
            <a:endParaRPr lang="en-US" altLang="en-US" sz="3200" b="1" dirty="0"/>
          </a:p>
          <a:p>
            <a:pPr eaLnBrk="1" hangingPunct="1">
              <a:defRPr/>
            </a:pPr>
            <a:endParaRPr lang="en-US" altLang="en-US" sz="3285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57583-A958-454C-8582-B19AFC42B956}"/>
              </a:ext>
            </a:extLst>
          </p:cNvPr>
          <p:cNvSpPr txBox="1"/>
          <p:nvPr/>
        </p:nvSpPr>
        <p:spPr>
          <a:xfrm>
            <a:off x="457201" y="2567089"/>
            <a:ext cx="9296400" cy="9783817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>
                <a:alpha val="95000"/>
              </a:schemeClr>
            </a:solidFill>
          </a:ln>
        </p:spPr>
        <p:txBody>
          <a:bodyPr wrap="square" lIns="86289" tIns="86289" rIns="86289" bIns="86289">
            <a:spAutoFit/>
          </a:bodyPr>
          <a:lstStyle/>
          <a:p>
            <a:pPr eaLnBrk="1" hangingPunct="1">
              <a:defRPr/>
            </a:pPr>
            <a:r>
              <a:rPr lang="en-US" altLang="en-US" sz="6600" b="1" dirty="0"/>
              <a:t>Intro</a:t>
            </a: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HRA offers improved sensitivity in detecting HSIL, which leads to an increased number of patients requiring care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actual numbers vary according to risk factors within the population and screening strategy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increase in patient interactions may overwhelm even the most affluent healthcare settings</a:t>
            </a:r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dirty="0">
              <a:solidFill>
                <a:schemeClr val="bg1"/>
              </a:solidFill>
              <a:latin typeface="Calibri" panose="020F0502020204030204" pitchFamily="34" charset="0"/>
              <a:ea typeface="MS Mincho" panose="02020609040205080304" pitchFamily="49" charset="-128"/>
              <a:cs typeface="ＭＳ Ｐゴシック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CB960-01B6-754F-852B-9E20D78E25B5}"/>
              </a:ext>
            </a:extLst>
          </p:cNvPr>
          <p:cNvSpPr txBox="1"/>
          <p:nvPr/>
        </p:nvSpPr>
        <p:spPr>
          <a:xfrm>
            <a:off x="29641800" y="2514173"/>
            <a:ext cx="8915399" cy="19116372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>
                <a:alpha val="95000"/>
              </a:schemeClr>
            </a:solidFill>
          </a:ln>
        </p:spPr>
        <p:txBody>
          <a:bodyPr wrap="square" lIns="86289" tIns="86289" rIns="86289" bIns="86289">
            <a:spAutoFit/>
          </a:bodyPr>
          <a:lstStyle/>
          <a:p>
            <a:pPr eaLnBrk="1" hangingPunct="1">
              <a:defRPr/>
            </a:pPr>
            <a:r>
              <a:rPr lang="en-US" altLang="en-US" sz="6000" b="1" dirty="0"/>
              <a:t>Extra Tables &amp; Figures</a:t>
            </a:r>
            <a:r>
              <a:rPr lang="en-US" altLang="en-US" sz="3285" b="1" dirty="0"/>
              <a:t>:</a:t>
            </a:r>
            <a:endParaRPr lang="sl-SI" altLang="en-US" sz="3285" b="1" dirty="0"/>
          </a:p>
          <a:p>
            <a:pPr eaLnBrk="1" hangingPunct="1">
              <a:defRPr/>
            </a:pPr>
            <a:endParaRPr lang="sl-SI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r>
              <a:rPr lang="sl-SI" altLang="en-US" sz="5400" b="1" dirty="0"/>
              <a:t>Conclusions</a:t>
            </a:r>
            <a:endParaRPr lang="en-US" altLang="en-US" sz="5400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i</a:t>
            </a:r>
            <a:r>
              <a:rPr lang="en-US" altLang="en-US" sz="3285" dirty="0" err="1"/>
              <a:t>mproved</a:t>
            </a:r>
            <a:r>
              <a:rPr lang="en-US" altLang="en-US" sz="3285" dirty="0"/>
              <a:t> screening leads to better results for patients</a:t>
            </a:r>
            <a:r>
              <a:rPr lang="sl-SI" altLang="en-US" sz="3285" dirty="0"/>
              <a:t>, but increases the</a:t>
            </a:r>
            <a:r>
              <a:rPr lang="en-US" altLang="en-US" sz="3285" dirty="0"/>
              <a:t> burden on the healthcare system</a:t>
            </a:r>
            <a:endParaRPr lang="sl-SI" altLang="en-US" sz="3285" dirty="0"/>
          </a:p>
          <a:p>
            <a:pPr marL="457200" indent="-457200" eaLnBrk="1" hangingPunct="1">
              <a:buFontTx/>
              <a:buChar char="-"/>
              <a:defRPr/>
            </a:pPr>
            <a:r>
              <a:rPr lang="en-US" altLang="en-US" sz="3285" dirty="0"/>
              <a:t>Monte Carlo simulations</a:t>
            </a:r>
            <a:r>
              <a:rPr lang="sl-SI" altLang="en-US" sz="3285" dirty="0"/>
              <a:t> </a:t>
            </a:r>
            <a:r>
              <a:rPr lang="en-US" altLang="en-US" sz="3285" dirty="0"/>
              <a:t>can be used to anticipate these effects ahead of time</a:t>
            </a:r>
            <a:endParaRPr lang="sl-SI" altLang="en-US" sz="3285" dirty="0"/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modelling different risk groups by varying population parameters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modelling screening strategies by varying screening parameters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finding an appropriate balance before implementing changes to guidelines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identifying appropriate modifications for specific settings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sl-SI" altLang="en-US" sz="3285" dirty="0">
              <a:solidFill>
                <a:schemeClr val="bg1"/>
              </a:solidFill>
              <a:latin typeface="Calibri" panose="020F0502020204030204" pitchFamily="34" charset="0"/>
              <a:ea typeface="MS Mincho" panose="02020609040205080304" pitchFamily="49" charset="-128"/>
              <a:cs typeface="ＭＳ Ｐゴシック" panose="020B0600070205080204" pitchFamily="34" charset="-128"/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sl-SI" altLang="en-US" sz="3285" dirty="0">
              <a:solidFill>
                <a:schemeClr val="bg1"/>
              </a:solidFill>
              <a:latin typeface="Calibri" panose="020F0502020204030204" pitchFamily="34" charset="0"/>
              <a:ea typeface="MS Mincho" panose="02020609040205080304" pitchFamily="49" charset="-128"/>
              <a:cs typeface="ＭＳ Ｐゴシック" panose="020B0600070205080204" pitchFamily="34" charset="-128"/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sl-SI" altLang="en-US" sz="3285" dirty="0">
              <a:solidFill>
                <a:schemeClr val="bg1"/>
              </a:solidFill>
              <a:latin typeface="Calibri" panose="020F0502020204030204" pitchFamily="34" charset="0"/>
              <a:ea typeface="MS Mincho" panose="02020609040205080304" pitchFamily="49" charset="-128"/>
              <a:cs typeface="ＭＳ Ｐゴシック" panose="020B0600070205080204" pitchFamily="34" charset="-128"/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-US" altLang="en-US" sz="3285" dirty="0">
              <a:solidFill>
                <a:schemeClr val="bg1"/>
              </a:solidFill>
              <a:latin typeface="Calibri" panose="020F0502020204030204" pitchFamily="34" charset="0"/>
              <a:ea typeface="MS Mincho" panose="02020609040205080304" pitchFamily="49" charset="-128"/>
              <a:cs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C2FFD-4952-C280-1A55-D5EADF2955E4}"/>
              </a:ext>
            </a:extLst>
          </p:cNvPr>
          <p:cNvSpPr txBox="1"/>
          <p:nvPr/>
        </p:nvSpPr>
        <p:spPr>
          <a:xfrm>
            <a:off x="461142" y="9296400"/>
            <a:ext cx="9288517" cy="7577059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>
                <a:alpha val="95000"/>
              </a:schemeClr>
            </a:solidFill>
          </a:ln>
        </p:spPr>
        <p:txBody>
          <a:bodyPr wrap="square" lIns="86289" tIns="86289" rIns="86289" bIns="86289">
            <a:spAutoFit/>
          </a:bodyPr>
          <a:lstStyle/>
          <a:p>
            <a:pPr eaLnBrk="1" hangingPunct="1">
              <a:defRPr/>
            </a:pPr>
            <a:r>
              <a:rPr lang="en-US" altLang="en-US" sz="5400" b="1" dirty="0"/>
              <a:t>Methods</a:t>
            </a:r>
          </a:p>
          <a:p>
            <a:pPr eaLnBrk="1" hangingPunct="1">
              <a:defRPr/>
            </a:pPr>
            <a:endParaRPr lang="en-US" altLang="en-US" sz="3285" dirty="0"/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set of assumptions about disease progression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two screening strategies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progression assumptions and screening strategy can be altered as needed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sl-SI" altLang="en-US" sz="3285" dirty="0"/>
              <a:t>Monte Carlo simulation gives a range of possible outcomes</a:t>
            </a: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dirty="0">
              <a:solidFill>
                <a:schemeClr val="bg1"/>
              </a:solidFill>
              <a:latin typeface="Calibri" panose="020F0502020204030204" pitchFamily="34" charset="0"/>
              <a:ea typeface="MS Mincho" panose="02020609040205080304" pitchFamily="49" charset="-128"/>
              <a:cs typeface="ＭＳ Ｐゴシック" panose="020B0600070205080204" pitchFamily="34" charset="-128"/>
            </a:endParaRPr>
          </a:p>
        </p:txBody>
      </p:sp>
      <p:pic>
        <p:nvPicPr>
          <p:cNvPr id="5" name="Picture 4" descr="A blue and white sign with white text&#10;&#10;AI-generated content may be incorrect.">
            <a:extLst>
              <a:ext uri="{FF2B5EF4-FFF2-40B4-BE49-F238E27FC236}">
                <a16:creationId xmlns:a16="http://schemas.microsoft.com/office/drawing/2014/main" id="{B7675C26-7501-0648-EAD6-67BD9AB73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3896"/>
            <a:ext cx="8077200" cy="1732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9E779-AA17-6A34-351A-102044B14E1A}"/>
              </a:ext>
            </a:extLst>
          </p:cNvPr>
          <p:cNvSpPr txBox="1"/>
          <p:nvPr/>
        </p:nvSpPr>
        <p:spPr>
          <a:xfrm>
            <a:off x="461142" y="15521965"/>
            <a:ext cx="9288517" cy="6060490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>
                <a:alpha val="95000"/>
              </a:schemeClr>
            </a:solidFill>
          </a:ln>
        </p:spPr>
        <p:txBody>
          <a:bodyPr wrap="square" lIns="86289" tIns="86289" rIns="86289" bIns="86289">
            <a:spAutoFit/>
          </a:bodyPr>
          <a:lstStyle/>
          <a:p>
            <a:pPr eaLnBrk="1" hangingPunct="1">
              <a:defRPr/>
            </a:pPr>
            <a:r>
              <a:rPr lang="en-US" altLang="en-US" sz="5400" b="1" dirty="0"/>
              <a:t>Results</a:t>
            </a:r>
            <a:endParaRPr lang="en-US" altLang="en-US" sz="3600" b="1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r>
              <a:rPr lang="sl-SI" altLang="en-US" sz="3285" dirty="0"/>
              <a:t>In the sample case a</a:t>
            </a:r>
            <a:r>
              <a:rPr lang="en-US" altLang="en-US" sz="3285" dirty="0"/>
              <a:t> more sensitive </a:t>
            </a:r>
            <a:r>
              <a:rPr lang="en-US" altLang="en-US" sz="3285" dirty="0" err="1"/>
              <a:t>screeni</a:t>
            </a:r>
            <a:r>
              <a:rPr lang="sl-SI" altLang="en-US" sz="3285" dirty="0"/>
              <a:t>ng</a:t>
            </a:r>
            <a:r>
              <a:rPr lang="en-US" altLang="en-US" sz="3285" dirty="0"/>
              <a:t> method</a:t>
            </a:r>
            <a:r>
              <a:rPr lang="sl-SI" altLang="en-US" sz="3285" dirty="0"/>
              <a:t> </a:t>
            </a:r>
            <a:r>
              <a:rPr lang="en-US" altLang="en-US" sz="3285" dirty="0"/>
              <a:t>led to:</a:t>
            </a:r>
            <a:endParaRPr lang="sl-SI" altLang="en-US" sz="3285" dirty="0"/>
          </a:p>
          <a:p>
            <a:pPr eaLnBrk="1" hangingPunct="1">
              <a:defRPr/>
            </a:pPr>
            <a:r>
              <a:rPr lang="sl-SI" altLang="en-US" sz="3285" dirty="0"/>
              <a:t>-	</a:t>
            </a:r>
            <a:r>
              <a:rPr lang="en-US" altLang="en-US" sz="3285" dirty="0"/>
              <a:t>increased number of patients with</a:t>
            </a:r>
            <a:r>
              <a:rPr lang="sl-SI" altLang="en-US" sz="3285" dirty="0"/>
              <a:t> known</a:t>
            </a:r>
            <a:r>
              <a:rPr lang="en-US" altLang="en-US" sz="3285" dirty="0"/>
              <a:t> </a:t>
            </a:r>
            <a:r>
              <a:rPr lang="sl-SI" altLang="en-US" sz="3285" dirty="0"/>
              <a:t>disease </a:t>
            </a:r>
          </a:p>
          <a:p>
            <a:pPr eaLnBrk="1" hangingPunct="1">
              <a:defRPr/>
            </a:pPr>
            <a:r>
              <a:rPr lang="sl-SI" altLang="en-US" sz="3285" dirty="0"/>
              <a:t>-	</a:t>
            </a:r>
            <a:r>
              <a:rPr lang="en-US" altLang="en-US" sz="3285" dirty="0"/>
              <a:t>increased number of</a:t>
            </a:r>
            <a:r>
              <a:rPr lang="sl-SI" altLang="en-US" sz="3285" dirty="0"/>
              <a:t> </a:t>
            </a:r>
            <a:r>
              <a:rPr lang="en-US" altLang="en-US" sz="3285" dirty="0"/>
              <a:t>required patient encounters</a:t>
            </a:r>
          </a:p>
          <a:p>
            <a:pPr eaLnBrk="1" hangingPunct="1">
              <a:defRPr/>
            </a:pPr>
            <a:r>
              <a:rPr lang="sl-SI" altLang="en-US" sz="3285" dirty="0"/>
              <a:t>-	decreased number of patients with active disease</a:t>
            </a: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dirty="0">
              <a:solidFill>
                <a:schemeClr val="bg1"/>
              </a:solidFill>
              <a:latin typeface="Calibri" panose="020F0502020204030204" pitchFamily="34" charset="0"/>
              <a:ea typeface="MS Mincho" panose="02020609040205080304" pitchFamily="49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CBB35-7299-FF10-5F09-43E50D7D8A56}"/>
              </a:ext>
            </a:extLst>
          </p:cNvPr>
          <p:cNvSpPr/>
          <p:nvPr/>
        </p:nvSpPr>
        <p:spPr>
          <a:xfrm>
            <a:off x="10963276" y="17806381"/>
            <a:ext cx="3200400" cy="3210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B5DB14E5-4DCA-8444-9574-6BC7DE9DD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9648969"/>
            <a:ext cx="12877802" cy="7947442"/>
          </a:xfrm>
          <a:prstGeom prst="rect">
            <a:avLst/>
          </a:prstGeom>
        </p:spPr>
      </p:pic>
      <p:pic>
        <p:nvPicPr>
          <p:cNvPr id="10" name="Picture 9" descr="A graph of different types of screening&#10;&#10;AI-generated content may be incorrect.">
            <a:extLst>
              <a:ext uri="{FF2B5EF4-FFF2-40B4-BE49-F238E27FC236}">
                <a16:creationId xmlns:a16="http://schemas.microsoft.com/office/drawing/2014/main" id="{6CD5C6FD-7AE6-3BF7-94D1-7D9D41EF9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083" y="4033581"/>
            <a:ext cx="8527717" cy="5262819"/>
          </a:xfrm>
          <a:prstGeom prst="rect">
            <a:avLst/>
          </a:prstGeom>
        </p:spPr>
      </p:pic>
      <p:pic>
        <p:nvPicPr>
          <p:cNvPr id="12" name="Picture 1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8A222074-E30F-E73C-8CB5-41B8EE69A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76" y="17314104"/>
            <a:ext cx="3946675" cy="3946675"/>
          </a:xfrm>
          <a:prstGeom prst="rect">
            <a:avLst/>
          </a:prstGeom>
        </p:spPr>
      </p:pic>
      <p:pic>
        <p:nvPicPr>
          <p:cNvPr id="16" name="Picture 15" descr="A white cell phone with a black background&#10;&#10;AI-generated content may be incorrect.">
            <a:extLst>
              <a:ext uri="{FF2B5EF4-FFF2-40B4-BE49-F238E27FC236}">
                <a16:creationId xmlns:a16="http://schemas.microsoft.com/office/drawing/2014/main" id="{6996B137-98D1-D565-C0BF-5CA7FF341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0" y="19383337"/>
            <a:ext cx="1877442" cy="1877442"/>
          </a:xfrm>
          <a:prstGeom prst="rect">
            <a:avLst/>
          </a:prstGeom>
        </p:spPr>
      </p:pic>
      <p:pic>
        <p:nvPicPr>
          <p:cNvPr id="18" name="Picture 17" descr="A close-up of a logo&#10;&#10;AI-generated content may be incorrect.">
            <a:extLst>
              <a:ext uri="{FF2B5EF4-FFF2-40B4-BE49-F238E27FC236}">
                <a16:creationId xmlns:a16="http://schemas.microsoft.com/office/drawing/2014/main" id="{833E413C-1E3D-4F9A-185E-7001F11B3D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511" y="378845"/>
            <a:ext cx="4920996" cy="1068955"/>
          </a:xfrm>
          <a:prstGeom prst="rect">
            <a:avLst/>
          </a:prstGeom>
        </p:spPr>
      </p:pic>
      <p:pic>
        <p:nvPicPr>
          <p:cNvPr id="20" name="Picture 19" descr="A close up of a logo&#10;&#10;AI-generated content may be incorrect.">
            <a:extLst>
              <a:ext uri="{FF2B5EF4-FFF2-40B4-BE49-F238E27FC236}">
                <a16:creationId xmlns:a16="http://schemas.microsoft.com/office/drawing/2014/main" id="{F1D51F89-E330-4B59-DCF7-B609165240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510" y="1613353"/>
            <a:ext cx="4920995" cy="7488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True"/>
  <p:tag name="FIBDISPLAYKEYWORDS" val="True"/>
  <p:tag name="USESECONDARYMONITOR" val="True"/>
  <p:tag name="RESPCOUNTERSTYLE" val="-1"/>
  <p:tag name="NUMRESPONSES" val="1"/>
  <p:tag name="REVIEWONLY" val="False"/>
  <p:tag name="TEAMSINLEADERBOARD" val="5"/>
  <p:tag name="BUBBLEGROUPING" val="3"/>
  <p:tag name="CUSTOMCELLBACKCOLOR3" val="-268652"/>
  <p:tag name="DISPLAYDEVICEID" val="True"/>
  <p:tag name="GRIDPOSITION" val="1"/>
  <p:tag name="MULTIRESPDIVISOR" val="1"/>
  <p:tag name="INCORRECTPOINTVALUE" val="0"/>
  <p:tag name="CHARTSCALE" val="True"/>
  <p:tag name="TPVERSION" val="2008"/>
  <p:tag name="ANSWERNOWSTYLE" val="-1"/>
  <p:tag name="INPUTSOURCE" val="1"/>
  <p:tag name="ROTATIONINTERVAL" val="2"/>
  <p:tag name="BUBBLESIZEVISIBLE" val="True"/>
  <p:tag name="CUSTOMCELLBACKCOLOR1" val="-657956"/>
  <p:tag name="GRIDOPACITY" val="90"/>
  <p:tag name="CHARTLABELS" val="1"/>
  <p:tag name="CORRECTPOINTVALUE" val="100"/>
  <p:tag name="FIBDISPLAYRESULTS" val="True"/>
  <p:tag name="SHOWBARVISIBLE" val="True"/>
  <p:tag name="COUNTDOWNSECONDS" val="1"/>
  <p:tag name="AUTOUPDATEALIASES" val="True"/>
  <p:tag name="CUSTOMGRIDBACKCOLOR" val="-2830136"/>
  <p:tag name="DISPLAYDEVICENUMBER" val="True"/>
  <p:tag name="RESETCHARTS" val="True"/>
  <p:tag name="ZEROBASED" val="False"/>
  <p:tag name="POWERPOINTVERSION" val="11.0"/>
  <p:tag name="BACKUPSESSIONS" val="True"/>
  <p:tag name="MAXRESPONDERS" val="5"/>
  <p:tag name="USESCHEMECOLORS" val="True"/>
  <p:tag name="PARTLISTDEFAULT" val="0"/>
  <p:tag name="FIBNUMRESULTS" val="5"/>
  <p:tag name="RESPCOUNTERFORMAT" val="0"/>
  <p:tag name="BUBBLEVALUEFORMAT" val="0.0"/>
  <p:tag name="GRIDSIZE" val="{Width=800, Height=600}"/>
  <p:tag name="AUTOADJUSTPARTRANGE" val="True"/>
  <p:tag name="BACKUPMAINTENANCE" val="7"/>
  <p:tag name="CUSTOMCELLBACKCOLOR4" val="-8355712"/>
  <p:tag name="REALTIMEBACKUP" val="False"/>
  <p:tag name="CHARTVALUEFORMAT" val="0%"/>
  <p:tag name="CHARTCOLORS" val="0"/>
  <p:tag name="COUNTDOWNSTYLE" val="-1"/>
  <p:tag name="INCLUDEPPT" val="True"/>
  <p:tag name="CUSTOMCELLFORECOLOR" val="-16777216"/>
  <p:tag name="PARTICIPANTSINLEADERBOARD" val="5"/>
  <p:tag name="AUTOSIZEGRID" val="True"/>
  <p:tag name="BULLETTYPE" val="3"/>
  <p:tag name="FIBINCLUDEOTHER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17664</TotalTime>
  <Words>278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>Image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wshafranski</dc:creator>
  <cp:lastModifiedBy>Kušar, Maša</cp:lastModifiedBy>
  <cp:revision>236</cp:revision>
  <dcterms:created xsi:type="dcterms:W3CDTF">2011-03-04T20:45:34Z</dcterms:created>
  <dcterms:modified xsi:type="dcterms:W3CDTF">2025-05-14T20:39:03Z</dcterms:modified>
</cp:coreProperties>
</file>