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18F3F4-908B-431E-B4F9-E21D9337BD0C}" type="datetimeFigureOut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D8B6B5-FD14-4B28-8392-E896130AD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02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3CFFB-5EBE-B801-0B24-866202617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6A7109F-1F8E-BA9E-242C-0185CFD1DC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4D6E1E-3A36-3B0B-4C70-EC890371F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28E84-6037-4976-B7C7-595F829DC0A6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6D28F0-DF14-221A-6B24-2A1027131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1597C0-9035-5D58-4726-2E726A3F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250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702EA-600C-98E8-AAE9-5A9932DC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0F8370-A58D-651D-92A2-5C6066487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832EAF-F5C4-60CA-D8FD-F6F4048C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6F3FA-A4D2-40F7-A506-D4ABB8259786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BCD40B-74E1-319D-67E2-141353D66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9C6869-FF14-1413-7013-A3A830E7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7678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B2AC8BF-E68B-8B2E-445B-B5A1155E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44CBBF-6B91-1505-B56A-AA4862EFF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F9614F-EC9C-3195-72F6-48EE1AD36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2E61-4FDE-4232-9D84-03CE340279C8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B98B4-1F79-4BF2-F5F8-AA5ECF3F9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577D69-E318-59F2-3E00-D20FD4F6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8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44EB3-472B-2F7D-6A75-E4E878B9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BBBA13-DA62-516C-732C-D861C14ED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10000"/>
              </a:lnSpc>
              <a:defRPr sz="2000"/>
            </a:lvl1pPr>
            <a:lvl2pPr>
              <a:lnSpc>
                <a:spcPct val="110000"/>
              </a:lnSpc>
              <a:defRPr sz="1800"/>
            </a:lvl2pPr>
            <a:lvl3pPr>
              <a:lnSpc>
                <a:spcPct val="110000"/>
              </a:lnSpc>
              <a:defRPr sz="1600"/>
            </a:lvl3pPr>
            <a:lvl4pPr>
              <a:lnSpc>
                <a:spcPct val="110000"/>
              </a:lnSpc>
              <a:defRPr sz="1400"/>
            </a:lvl4pPr>
            <a:lvl5pPr>
              <a:lnSpc>
                <a:spcPct val="110000"/>
              </a:lnSpc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C7F80C-F9E6-3488-6C09-A35F192B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A8EBE-4326-4DF5-B8E8-A981967F09B9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DD35308-6B15-8CE0-392E-67671B8E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6B373F-7C23-CC6D-065C-B5895224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0635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A3793-5FD8-262C-F8A4-AF6F5AC5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AC24F6-6025-41FD-7EC8-0838531DAB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6E3936-0D71-50DE-653D-AA84A17A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08837-13E6-4AD2-A1C7-DE5B82184FD5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8F7BB1-4DE2-824F-AB6C-CA8E3D446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814AF44-48FB-FA7B-FA5B-F02DC374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11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BD01-1207-6F00-DC94-5D42BB28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1084A9-4352-D999-5789-BD756C919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F49C03-7503-6793-951A-61DE06F03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112CBD-0373-CBE3-0BE4-B5B127DF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28CF-1824-4B9C-9758-1FF3DCE2B177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FB6DC96-362D-130A-6C5A-35EF8DE6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FAAABD-93BF-D156-934B-A3237111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0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69A4D3-3EAD-BDD8-1B08-AF45B68D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B4704B-E3CC-BB51-ADEB-C735CB9B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046B1AF-0779-19DC-8FDB-40E8D319CC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7998BF-0510-A57D-1010-2D9A668AC2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D94F76-C0D8-FB26-C928-F1BA0BD8E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467EE4-5141-0649-FCEE-12ABD2B48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2BB95-7946-4FB7-87CE-C2BE0EF8949D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DDC3BDF-1AF9-7E7E-99D9-5236286D2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B6B14E-BEF9-10E6-2DFA-1DFAB5E79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1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B97003-FC94-16B2-362A-5610ED98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D78F8AE-648D-4515-9867-596FD8898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25897-C03D-45BC-B162-86AF98270199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905AE3-0731-4D16-B925-A983339A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D2714B-0C31-42FA-45AD-B3A4DF90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769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349C8F-ED7E-74B7-B307-19CC6911C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6512-5D82-45BA-9403-2D18A13F62F3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95AA99-3B7C-1864-3F78-593F64428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CED282B-130F-F67F-C4E2-8CEBE839A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64A05-2FD2-7C66-A2DA-E0E6CB18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73095B-BDD7-F2DA-0A72-70938FAF1A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C3B0ECE-AD2A-4E11-4373-E3CA06489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CA1445-AC50-0D28-0D94-E4C73318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F220E-77CA-4645-ACE9-7ABA8D1EE26F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F33B8AA-6519-2E51-36E7-FF97BAA73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E34A06-E464-CAB2-9551-98414172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02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A345D-8373-6271-F9AC-260CD345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C24481B-AEC5-46ED-DF3A-91329BD602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BF3593-44B4-109E-A963-D5D0F7438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4721FF-0DE4-251A-1547-1A231F662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5F82F-C8E9-40A8-8F69-5F340EE413FA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265F2A-A0C4-386E-F84E-67F5A3E8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E4B885-730E-0819-3F68-DCB8487D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8262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A28C5E5-3CCB-1C42-1A0C-BDDD78051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09CD456-3C44-EF8F-1CC8-D1DF778B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37E8F-7C6C-9605-88D3-863F45EA96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68B87-7262-4DD4-97CB-6334D111B00E}" type="datetime1">
              <a:rPr kumimoji="1" lang="ja-JP" altLang="en-US" smtClean="0"/>
              <a:t>2024/6/28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3BA183-1FD0-C72D-FDBC-482D1BCDF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B56FF3-9B1E-9B36-9CAD-94ED74901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093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04C3F8-CD04-49AE-BE01-3685012A94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227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A86F9-21F9-9050-CEE7-A1B85CECE0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CB2EEE-942B-17A5-321D-3806063B5C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CD9AB77-AE08-0FD3-8AAF-E9CF5AA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4C3F8-CD04-49AE-BE01-3685012A94F7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3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メイリオ_Arial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游ゴシック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Tsutsui Masato</dc:creator>
  <cp:lastModifiedBy>Tsutsui Masato</cp:lastModifiedBy>
  <cp:revision>5</cp:revision>
  <dcterms:created xsi:type="dcterms:W3CDTF">2024-06-28T01:21:35Z</dcterms:created>
  <dcterms:modified xsi:type="dcterms:W3CDTF">2024-06-28T01:48:50Z</dcterms:modified>
</cp:coreProperties>
</file>