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300" r:id="rId3"/>
    <p:sldId id="258" r:id="rId4"/>
    <p:sldId id="260" r:id="rId5"/>
    <p:sldId id="301" r:id="rId6"/>
    <p:sldId id="347" r:id="rId7"/>
    <p:sldId id="348" r:id="rId8"/>
    <p:sldId id="349" r:id="rId9"/>
    <p:sldId id="350" r:id="rId10"/>
    <p:sldId id="303" r:id="rId11"/>
    <p:sldId id="352" r:id="rId12"/>
    <p:sldId id="351" r:id="rId13"/>
    <p:sldId id="353" r:id="rId14"/>
    <p:sldId id="354" r:id="rId15"/>
    <p:sldId id="355" r:id="rId16"/>
    <p:sldId id="356" r:id="rId17"/>
    <p:sldId id="357" r:id="rId18"/>
    <p:sldId id="358" r:id="rId19"/>
    <p:sldId id="359" r:id="rId20"/>
    <p:sldId id="360" r:id="rId21"/>
    <p:sldId id="361" r:id="rId22"/>
    <p:sldId id="363" r:id="rId23"/>
    <p:sldId id="364" r:id="rId24"/>
    <p:sldId id="365" r:id="rId25"/>
    <p:sldId id="366" r:id="rId26"/>
    <p:sldId id="369" r:id="rId27"/>
    <p:sldId id="315" r:id="rId28"/>
    <p:sldId id="374" r:id="rId29"/>
    <p:sldId id="372" r:id="rId30"/>
    <p:sldId id="367" r:id="rId31"/>
    <p:sldId id="370" r:id="rId32"/>
    <p:sldId id="371" r:id="rId33"/>
    <p:sldId id="373" r:id="rId34"/>
    <p:sldId id="368" r:id="rId35"/>
    <p:sldId id="375" r:id="rId36"/>
    <p:sldId id="362" r:id="rId37"/>
  </p:sldIdLst>
  <p:sldSz cx="9144000" cy="5143500" type="screen16x9"/>
  <p:notesSz cx="6858000" cy="9144000"/>
  <p:embeddedFontLst>
    <p:embeddedFont>
      <p:font typeface="Alata" panose="020B0604020202020204" charset="0"/>
      <p:regular r:id="rId39"/>
    </p:embeddedFon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2F4A8A"/>
    <a:srgbClr val="B1B1B1"/>
    <a:srgbClr val="FFC000"/>
    <a:srgbClr val="ED4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7CDFA8-5250-4B80-B645-8E5703634AEB}">
  <a:tblStyle styleId="{1C7CDFA8-5250-4B80-B645-8E5703634A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206" d="100"/>
          <a:sy n="206" d="100"/>
        </p:scale>
        <p:origin x="4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ong Lam - D17" userId="0e7d81a7-9d05-4beb-872c-277ab3fd7c16" providerId="ADAL" clId="{A4F7C998-C55C-4BB0-B3CA-FE6547820C31}"/>
    <pc:docChg chg="modSld">
      <pc:chgData name="Phong Lam - D17" userId="0e7d81a7-9d05-4beb-872c-277ab3fd7c16" providerId="ADAL" clId="{A4F7C998-C55C-4BB0-B3CA-FE6547820C31}" dt="2022-08-12T03:24:12.864" v="0" actId="20577"/>
      <pc:docMkLst>
        <pc:docMk/>
      </pc:docMkLst>
      <pc:sldChg chg="modSp mod">
        <pc:chgData name="Phong Lam - D17" userId="0e7d81a7-9d05-4beb-872c-277ab3fd7c16" providerId="ADAL" clId="{A4F7C998-C55C-4BB0-B3CA-FE6547820C31}" dt="2022-08-12T03:24:12.864" v="0" actId="20577"/>
        <pc:sldMkLst>
          <pc:docMk/>
          <pc:sldMk cId="1697597459" sldId="375"/>
        </pc:sldMkLst>
        <pc:spChg chg="mod">
          <ac:chgData name="Phong Lam - D17" userId="0e7d81a7-9d05-4beb-872c-277ab3fd7c16" providerId="ADAL" clId="{A4F7C998-C55C-4BB0-B3CA-FE6547820C31}" dt="2022-08-12T03:24:12.864" v="0" actId="20577"/>
          <ac:spMkLst>
            <pc:docMk/>
            <pc:sldMk cId="1697597459" sldId="375"/>
            <ac:spMk id="2" creationId="{E9D38A79-9B43-61CA-EBDB-691941ED6716}"/>
          </ac:spMkLst>
        </pc:spChg>
      </pc:sldChg>
    </pc:docChg>
  </pc:docChgLst>
  <pc:docChgLst>
    <pc:chgData name="Phong Lam - D17" userId="0e7d81a7-9d05-4beb-872c-277ab3fd7c16" providerId="ADAL" clId="{7D98E541-4542-4765-A224-2D06A49B5FBD}"/>
    <pc:docChg chg="modSld">
      <pc:chgData name="Phong Lam - D17" userId="0e7d81a7-9d05-4beb-872c-277ab3fd7c16" providerId="ADAL" clId="{7D98E541-4542-4765-A224-2D06A49B5FBD}" dt="2022-05-16T06:21:33.550" v="3" actId="20577"/>
      <pc:docMkLst>
        <pc:docMk/>
      </pc:docMkLst>
      <pc:sldChg chg="modSp mod">
        <pc:chgData name="Phong Lam - D17" userId="0e7d81a7-9d05-4beb-872c-277ab3fd7c16" providerId="ADAL" clId="{7D98E541-4542-4765-A224-2D06A49B5FBD}" dt="2022-05-16T06:21:33.550" v="3" actId="20577"/>
        <pc:sldMkLst>
          <pc:docMk/>
          <pc:sldMk cId="0" sldId="258"/>
        </pc:sldMkLst>
        <pc:spChg chg="mod">
          <ac:chgData name="Phong Lam - D17" userId="0e7d81a7-9d05-4beb-872c-277ab3fd7c16" providerId="ADAL" clId="{7D98E541-4542-4765-A224-2D06A49B5FBD}" dt="2022-05-16T06:21:33.550" v="3" actId="20577"/>
          <ac:spMkLst>
            <pc:docMk/>
            <pc:sldMk cId="0" sldId="258"/>
            <ac:spMk id="424" creationId="{00000000-0000-0000-0000-000000000000}"/>
          </ac:spMkLst>
        </pc:spChg>
      </pc:sldChg>
    </pc:docChg>
  </pc:docChgLst>
  <pc:docChgLst>
    <pc:chgData name="Phong Lam - D17" userId="0e7d81a7-9d05-4beb-872c-277ab3fd7c16" providerId="ADAL" clId="{149EA7F7-2D5E-4B16-BDC5-917E2CE57705}"/>
    <pc:docChg chg="undo custSel addSld delSld modSld sldOrd delMainMaster">
      <pc:chgData name="Phong Lam - D17" userId="0e7d81a7-9d05-4beb-872c-277ab3fd7c16" providerId="ADAL" clId="{149EA7F7-2D5E-4B16-BDC5-917E2CE57705}" dt="2022-05-15T17:04:18.839" v="16108" actId="1076"/>
      <pc:docMkLst>
        <pc:docMk/>
      </pc:docMkLst>
      <pc:sldChg chg="modSp mod">
        <pc:chgData name="Phong Lam - D17" userId="0e7d81a7-9d05-4beb-872c-277ab3fd7c16" providerId="ADAL" clId="{149EA7F7-2D5E-4B16-BDC5-917E2CE57705}" dt="2022-05-15T16:26:54.390" v="15921" actId="14100"/>
        <pc:sldMkLst>
          <pc:docMk/>
          <pc:sldMk cId="0" sldId="256"/>
        </pc:sldMkLst>
        <pc:spChg chg="mod">
          <ac:chgData name="Phong Lam - D17" userId="0e7d81a7-9d05-4beb-872c-277ab3fd7c16" providerId="ADAL" clId="{149EA7F7-2D5E-4B16-BDC5-917E2CE57705}" dt="2022-05-14T17:17:40.741" v="97" actId="14100"/>
          <ac:spMkLst>
            <pc:docMk/>
            <pc:sldMk cId="0" sldId="256"/>
            <ac:spMk id="395" creationId="{00000000-0000-0000-0000-000000000000}"/>
          </ac:spMkLst>
        </pc:spChg>
        <pc:spChg chg="mod">
          <ac:chgData name="Phong Lam - D17" userId="0e7d81a7-9d05-4beb-872c-277ab3fd7c16" providerId="ADAL" clId="{149EA7F7-2D5E-4B16-BDC5-917E2CE57705}" dt="2022-05-15T16:26:54.390" v="15921" actId="14100"/>
          <ac:spMkLst>
            <pc:docMk/>
            <pc:sldMk cId="0" sldId="256"/>
            <ac:spMk id="396" creationId="{00000000-0000-0000-0000-000000000000}"/>
          </ac:spMkLst>
        </pc:spChg>
      </pc:sldChg>
      <pc:sldChg chg="del">
        <pc:chgData name="Phong Lam - D17" userId="0e7d81a7-9d05-4beb-872c-277ab3fd7c16" providerId="ADAL" clId="{149EA7F7-2D5E-4B16-BDC5-917E2CE57705}" dt="2022-05-14T17:44:50.337" v="752" actId="47"/>
        <pc:sldMkLst>
          <pc:docMk/>
          <pc:sldMk cId="0" sldId="257"/>
        </pc:sldMkLst>
      </pc:sldChg>
      <pc:sldChg chg="addSp delSp modSp mod">
        <pc:chgData name="Phong Lam - D17" userId="0e7d81a7-9d05-4beb-872c-277ab3fd7c16" providerId="ADAL" clId="{149EA7F7-2D5E-4B16-BDC5-917E2CE57705}" dt="2022-05-15T16:28:01.290" v="15926"/>
        <pc:sldMkLst>
          <pc:docMk/>
          <pc:sldMk cId="0" sldId="258"/>
        </pc:sldMkLst>
        <pc:spChg chg="add del mod">
          <ac:chgData name="Phong Lam - D17" userId="0e7d81a7-9d05-4beb-872c-277ab3fd7c16" providerId="ADAL" clId="{149EA7F7-2D5E-4B16-BDC5-917E2CE57705}" dt="2022-05-15T02:00:49.785" v="1912" actId="478"/>
          <ac:spMkLst>
            <pc:docMk/>
            <pc:sldMk cId="0" sldId="258"/>
            <ac:spMk id="3" creationId="{AAB0C2A4-4FC0-D446-B7D2-FAC31F593BBC}"/>
          </ac:spMkLst>
        </pc:spChg>
        <pc:spChg chg="add mod">
          <ac:chgData name="Phong Lam - D17" userId="0e7d81a7-9d05-4beb-872c-277ab3fd7c16" providerId="ADAL" clId="{149EA7F7-2D5E-4B16-BDC5-917E2CE57705}" dt="2022-05-15T16:28:01.290" v="15926"/>
          <ac:spMkLst>
            <pc:docMk/>
            <pc:sldMk cId="0" sldId="258"/>
            <ac:spMk id="21" creationId="{DBAC53AA-123A-4587-F98B-1368B9B99D34}"/>
          </ac:spMkLst>
        </pc:spChg>
        <pc:spChg chg="mod">
          <ac:chgData name="Phong Lam - D17" userId="0e7d81a7-9d05-4beb-872c-277ab3fd7c16" providerId="ADAL" clId="{149EA7F7-2D5E-4B16-BDC5-917E2CE57705}" dt="2022-05-14T17:19:54.057" v="192" actId="20577"/>
          <ac:spMkLst>
            <pc:docMk/>
            <pc:sldMk cId="0" sldId="258"/>
            <ac:spMk id="412" creationId="{00000000-0000-0000-0000-000000000000}"/>
          </ac:spMkLst>
        </pc:spChg>
        <pc:spChg chg="mod">
          <ac:chgData name="Phong Lam - D17" userId="0e7d81a7-9d05-4beb-872c-277ab3fd7c16" providerId="ADAL" clId="{149EA7F7-2D5E-4B16-BDC5-917E2CE57705}" dt="2022-05-14T17:19:58.653" v="222" actId="20577"/>
          <ac:spMkLst>
            <pc:docMk/>
            <pc:sldMk cId="0" sldId="258"/>
            <ac:spMk id="413" creationId="{00000000-0000-0000-0000-000000000000}"/>
          </ac:spMkLst>
        </pc:spChg>
        <pc:spChg chg="mod">
          <ac:chgData name="Phong Lam - D17" userId="0e7d81a7-9d05-4beb-872c-277ab3fd7c16" providerId="ADAL" clId="{149EA7F7-2D5E-4B16-BDC5-917E2CE57705}" dt="2022-05-15T02:01:08.758" v="1954" actId="20577"/>
          <ac:spMkLst>
            <pc:docMk/>
            <pc:sldMk cId="0" sldId="258"/>
            <ac:spMk id="415" creationId="{00000000-0000-0000-0000-000000000000}"/>
          </ac:spMkLst>
        </pc:spChg>
        <pc:spChg chg="mod">
          <ac:chgData name="Phong Lam - D17" userId="0e7d81a7-9d05-4beb-872c-277ab3fd7c16" providerId="ADAL" clId="{149EA7F7-2D5E-4B16-BDC5-917E2CE57705}" dt="2022-05-15T02:01:32.170" v="1995" actId="20577"/>
          <ac:spMkLst>
            <pc:docMk/>
            <pc:sldMk cId="0" sldId="258"/>
            <ac:spMk id="416" creationId="{00000000-0000-0000-0000-000000000000}"/>
          </ac:spMkLst>
        </pc:spChg>
        <pc:spChg chg="mod">
          <ac:chgData name="Phong Lam - D17" userId="0e7d81a7-9d05-4beb-872c-277ab3fd7c16" providerId="ADAL" clId="{149EA7F7-2D5E-4B16-BDC5-917E2CE57705}" dt="2022-05-15T02:01:23.458" v="1974" actId="1076"/>
          <ac:spMkLst>
            <pc:docMk/>
            <pc:sldMk cId="0" sldId="258"/>
            <ac:spMk id="418" creationId="{00000000-0000-0000-0000-000000000000}"/>
          </ac:spMkLst>
        </pc:spChg>
        <pc:spChg chg="mod">
          <ac:chgData name="Phong Lam - D17" userId="0e7d81a7-9d05-4beb-872c-277ab3fd7c16" providerId="ADAL" clId="{149EA7F7-2D5E-4B16-BDC5-917E2CE57705}" dt="2022-05-15T02:01:16.867" v="1973" actId="20577"/>
          <ac:spMkLst>
            <pc:docMk/>
            <pc:sldMk cId="0" sldId="258"/>
            <ac:spMk id="419" creationId="{00000000-0000-0000-0000-000000000000}"/>
          </ac:spMkLst>
        </pc:spChg>
        <pc:spChg chg="del">
          <ac:chgData name="Phong Lam - D17" userId="0e7d81a7-9d05-4beb-872c-277ab3fd7c16" providerId="ADAL" clId="{149EA7F7-2D5E-4B16-BDC5-917E2CE57705}" dt="2022-05-14T17:32:06.242" v="461" actId="478"/>
          <ac:spMkLst>
            <pc:docMk/>
            <pc:sldMk cId="0" sldId="258"/>
            <ac:spMk id="421" creationId="{00000000-0000-0000-0000-000000000000}"/>
          </ac:spMkLst>
        </pc:spChg>
        <pc:spChg chg="mod">
          <ac:chgData name="Phong Lam - D17" userId="0e7d81a7-9d05-4beb-872c-277ab3fd7c16" providerId="ADAL" clId="{149EA7F7-2D5E-4B16-BDC5-917E2CE57705}" dt="2022-05-15T02:02:03.032" v="2077" actId="14100"/>
          <ac:spMkLst>
            <pc:docMk/>
            <pc:sldMk cId="0" sldId="258"/>
            <ac:spMk id="422" creationId="{00000000-0000-0000-0000-000000000000}"/>
          </ac:spMkLst>
        </pc:spChg>
        <pc:spChg chg="mod">
          <ac:chgData name="Phong Lam - D17" userId="0e7d81a7-9d05-4beb-872c-277ab3fd7c16" providerId="ADAL" clId="{149EA7F7-2D5E-4B16-BDC5-917E2CE57705}" dt="2022-05-15T02:01:48.998" v="2014" actId="1076"/>
          <ac:spMkLst>
            <pc:docMk/>
            <pc:sldMk cId="0" sldId="258"/>
            <ac:spMk id="424" creationId="{00000000-0000-0000-0000-000000000000}"/>
          </ac:spMkLst>
        </pc:spChg>
      </pc:sldChg>
      <pc:sldChg chg="addSp delSp modSp mod">
        <pc:chgData name="Phong Lam - D17" userId="0e7d81a7-9d05-4beb-872c-277ab3fd7c16" providerId="ADAL" clId="{149EA7F7-2D5E-4B16-BDC5-917E2CE57705}" dt="2022-05-15T16:28:03.968" v="15930"/>
        <pc:sldMkLst>
          <pc:docMk/>
          <pc:sldMk cId="0" sldId="259"/>
        </pc:sldMkLst>
        <pc:spChg chg="add mod">
          <ac:chgData name="Phong Lam - D17" userId="0e7d81a7-9d05-4beb-872c-277ab3fd7c16" providerId="ADAL" clId="{149EA7F7-2D5E-4B16-BDC5-917E2CE57705}" dt="2022-05-15T16:28:03.029" v="15928" actId="1036"/>
          <ac:spMkLst>
            <pc:docMk/>
            <pc:sldMk cId="0" sldId="259"/>
            <ac:spMk id="60" creationId="{AD0AF0C2-2B22-F2BF-CA01-1B4F4C4D5F30}"/>
          </ac:spMkLst>
        </pc:spChg>
        <pc:spChg chg="add del mod">
          <ac:chgData name="Phong Lam - D17" userId="0e7d81a7-9d05-4beb-872c-277ab3fd7c16" providerId="ADAL" clId="{149EA7F7-2D5E-4B16-BDC5-917E2CE57705}" dt="2022-05-15T16:28:03.968" v="15930"/>
          <ac:spMkLst>
            <pc:docMk/>
            <pc:sldMk cId="0" sldId="259"/>
            <ac:spMk id="61" creationId="{B48969BE-B001-B1E0-2618-0BF4243DCF6D}"/>
          </ac:spMkLst>
        </pc:spChg>
        <pc:spChg chg="mod">
          <ac:chgData name="Phong Lam - D17" userId="0e7d81a7-9d05-4beb-872c-277ab3fd7c16" providerId="ADAL" clId="{149EA7F7-2D5E-4B16-BDC5-917E2CE57705}" dt="2022-05-14T17:44:24.168" v="668" actId="20577"/>
          <ac:spMkLst>
            <pc:docMk/>
            <pc:sldMk cId="0" sldId="259"/>
            <ac:spMk id="435" creationId="{00000000-0000-0000-0000-000000000000}"/>
          </ac:spMkLst>
        </pc:spChg>
        <pc:spChg chg="mod">
          <ac:chgData name="Phong Lam - D17" userId="0e7d81a7-9d05-4beb-872c-277ab3fd7c16" providerId="ADAL" clId="{149EA7F7-2D5E-4B16-BDC5-917E2CE57705}" dt="2022-05-15T01:54:55.233" v="1218" actId="1076"/>
          <ac:spMkLst>
            <pc:docMk/>
            <pc:sldMk cId="0" sldId="259"/>
            <ac:spMk id="436" creationId="{00000000-0000-0000-0000-000000000000}"/>
          </ac:spMkLst>
        </pc:spChg>
      </pc:sldChg>
      <pc:sldChg chg="addSp delSp modSp mod ord">
        <pc:chgData name="Phong Lam - D17" userId="0e7d81a7-9d05-4beb-872c-277ab3fd7c16" providerId="ADAL" clId="{149EA7F7-2D5E-4B16-BDC5-917E2CE57705}" dt="2022-05-15T16:28:05.679" v="15931"/>
        <pc:sldMkLst>
          <pc:docMk/>
          <pc:sldMk cId="0" sldId="260"/>
        </pc:sldMkLst>
        <pc:spChg chg="add mod">
          <ac:chgData name="Phong Lam - D17" userId="0e7d81a7-9d05-4beb-872c-277ab3fd7c16" providerId="ADAL" clId="{149EA7F7-2D5E-4B16-BDC5-917E2CE57705}" dt="2022-05-15T01:55:13.976" v="1249" actId="478"/>
          <ac:spMkLst>
            <pc:docMk/>
            <pc:sldMk cId="0" sldId="260"/>
            <ac:spMk id="3" creationId="{EE43C35E-3288-44D0-69BA-72908CF3F789}"/>
          </ac:spMkLst>
        </pc:spChg>
        <pc:spChg chg="add mod">
          <ac:chgData name="Phong Lam - D17" userId="0e7d81a7-9d05-4beb-872c-277ab3fd7c16" providerId="ADAL" clId="{149EA7F7-2D5E-4B16-BDC5-917E2CE57705}" dt="2022-05-15T16:28:05.679" v="15931"/>
          <ac:spMkLst>
            <pc:docMk/>
            <pc:sldMk cId="0" sldId="260"/>
            <ac:spMk id="135" creationId="{B7A395FB-63F0-F13C-01BA-5830173F62BF}"/>
          </ac:spMkLst>
        </pc:spChg>
        <pc:spChg chg="mod">
          <ac:chgData name="Phong Lam - D17" userId="0e7d81a7-9d05-4beb-872c-277ab3fd7c16" providerId="ADAL" clId="{149EA7F7-2D5E-4B16-BDC5-917E2CE57705}" dt="2022-05-15T01:55:11.838" v="1248" actId="20577"/>
          <ac:spMkLst>
            <pc:docMk/>
            <pc:sldMk cId="0" sldId="260"/>
            <ac:spMk id="497" creationId="{00000000-0000-0000-0000-000000000000}"/>
          </ac:spMkLst>
        </pc:spChg>
        <pc:spChg chg="del">
          <ac:chgData name="Phong Lam - D17" userId="0e7d81a7-9d05-4beb-872c-277ab3fd7c16" providerId="ADAL" clId="{149EA7F7-2D5E-4B16-BDC5-917E2CE57705}" dt="2022-05-15T01:55:13.976" v="1249" actId="478"/>
          <ac:spMkLst>
            <pc:docMk/>
            <pc:sldMk cId="0" sldId="260"/>
            <ac:spMk id="498" creationId="{00000000-0000-0000-0000-000000000000}"/>
          </ac:spMkLst>
        </pc:spChg>
      </pc:sldChg>
      <pc:sldChg chg="del">
        <pc:chgData name="Phong Lam - D17" userId="0e7d81a7-9d05-4beb-872c-277ab3fd7c16" providerId="ADAL" clId="{149EA7F7-2D5E-4B16-BDC5-917E2CE57705}" dt="2022-05-15T11:48:22.934" v="8114" actId="47"/>
        <pc:sldMkLst>
          <pc:docMk/>
          <pc:sldMk cId="0" sldId="261"/>
        </pc:sldMkLst>
      </pc:sldChg>
      <pc:sldChg chg="del">
        <pc:chgData name="Phong Lam - D17" userId="0e7d81a7-9d05-4beb-872c-277ab3fd7c16" providerId="ADAL" clId="{149EA7F7-2D5E-4B16-BDC5-917E2CE57705}" dt="2022-05-15T16:26:03.083" v="15805" actId="47"/>
        <pc:sldMkLst>
          <pc:docMk/>
          <pc:sldMk cId="0" sldId="262"/>
        </pc:sldMkLst>
      </pc:sldChg>
      <pc:sldChg chg="del">
        <pc:chgData name="Phong Lam - D17" userId="0e7d81a7-9d05-4beb-872c-277ab3fd7c16" providerId="ADAL" clId="{149EA7F7-2D5E-4B16-BDC5-917E2CE57705}" dt="2022-05-15T16:26:03.083" v="15805" actId="47"/>
        <pc:sldMkLst>
          <pc:docMk/>
          <pc:sldMk cId="0" sldId="263"/>
        </pc:sldMkLst>
      </pc:sldChg>
      <pc:sldChg chg="addSp delSp modSp mod ord modAnim">
        <pc:chgData name="Phong Lam - D17" userId="0e7d81a7-9d05-4beb-872c-277ab3fd7c16" providerId="ADAL" clId="{149EA7F7-2D5E-4B16-BDC5-917E2CE57705}" dt="2022-05-15T16:31:51.704" v="16028"/>
        <pc:sldMkLst>
          <pc:docMk/>
          <pc:sldMk cId="0" sldId="264"/>
        </pc:sldMkLst>
        <pc:spChg chg="add mod">
          <ac:chgData name="Phong Lam - D17" userId="0e7d81a7-9d05-4beb-872c-277ab3fd7c16" providerId="ADAL" clId="{149EA7F7-2D5E-4B16-BDC5-917E2CE57705}" dt="2022-05-15T16:31:51.704" v="16028"/>
          <ac:spMkLst>
            <pc:docMk/>
            <pc:sldMk cId="0" sldId="264"/>
            <ac:spMk id="132" creationId="{FD79435F-70BC-FF84-0D44-D6ADE4DB2412}"/>
          </ac:spMkLst>
        </pc:spChg>
        <pc:spChg chg="mod">
          <ac:chgData name="Phong Lam - D17" userId="0e7d81a7-9d05-4beb-872c-277ab3fd7c16" providerId="ADAL" clId="{149EA7F7-2D5E-4B16-BDC5-917E2CE57705}" dt="2022-05-15T13:05:54.780" v="10997" actId="20577"/>
          <ac:spMkLst>
            <pc:docMk/>
            <pc:sldMk cId="0" sldId="264"/>
            <ac:spMk id="709" creationId="{00000000-0000-0000-0000-000000000000}"/>
          </ac:spMkLst>
        </pc:spChg>
        <pc:spChg chg="mod">
          <ac:chgData name="Phong Lam - D17" userId="0e7d81a7-9d05-4beb-872c-277ab3fd7c16" providerId="ADAL" clId="{149EA7F7-2D5E-4B16-BDC5-917E2CE57705}" dt="2022-05-15T13:02:50.369" v="10404" actId="1076"/>
          <ac:spMkLst>
            <pc:docMk/>
            <pc:sldMk cId="0" sldId="264"/>
            <ac:spMk id="710" creationId="{00000000-0000-0000-0000-000000000000}"/>
          </ac:spMkLst>
        </pc:spChg>
        <pc:spChg chg="del">
          <ac:chgData name="Phong Lam - D17" userId="0e7d81a7-9d05-4beb-872c-277ab3fd7c16" providerId="ADAL" clId="{149EA7F7-2D5E-4B16-BDC5-917E2CE57705}" dt="2022-05-15T13:04:09.814" v="10760" actId="478"/>
          <ac:spMkLst>
            <pc:docMk/>
            <pc:sldMk cId="0" sldId="264"/>
            <ac:spMk id="791" creationId="{00000000-0000-0000-0000-000000000000}"/>
          </ac:spMkLst>
        </pc:spChg>
        <pc:grpChg chg="del">
          <ac:chgData name="Phong Lam - D17" userId="0e7d81a7-9d05-4beb-872c-277ab3fd7c16" providerId="ADAL" clId="{149EA7F7-2D5E-4B16-BDC5-917E2CE57705}" dt="2022-05-15T13:04:11.392" v="10761" actId="478"/>
          <ac:grpSpMkLst>
            <pc:docMk/>
            <pc:sldMk cId="0" sldId="264"/>
            <ac:grpSpMk id="711" creationId="{00000000-0000-0000-0000-000000000000}"/>
          </ac:grpSpMkLst>
        </pc:grpChg>
        <pc:picChg chg="add mod modCrop">
          <ac:chgData name="Phong Lam - D17" userId="0e7d81a7-9d05-4beb-872c-277ab3fd7c16" providerId="ADAL" clId="{149EA7F7-2D5E-4B16-BDC5-917E2CE57705}" dt="2022-05-15T13:04:23.587" v="10767" actId="1076"/>
          <ac:picMkLst>
            <pc:docMk/>
            <pc:sldMk cId="0" sldId="264"/>
            <ac:picMk id="3" creationId="{58287AC2-40F1-2FC3-7965-1EBD56156A6D}"/>
          </ac:picMkLst>
        </pc:picChg>
        <pc:picChg chg="add del mod">
          <ac:chgData name="Phong Lam - D17" userId="0e7d81a7-9d05-4beb-872c-277ab3fd7c16" providerId="ADAL" clId="{149EA7F7-2D5E-4B16-BDC5-917E2CE57705}" dt="2022-05-15T13:04:57.521" v="10772" actId="478"/>
          <ac:picMkLst>
            <pc:docMk/>
            <pc:sldMk cId="0" sldId="264"/>
            <ac:picMk id="5" creationId="{FAB9905B-4B77-917F-CA47-66E6825B083F}"/>
          </ac:picMkLst>
        </pc:picChg>
        <pc:picChg chg="add mod">
          <ac:chgData name="Phong Lam - D17" userId="0e7d81a7-9d05-4beb-872c-277ab3fd7c16" providerId="ADAL" clId="{149EA7F7-2D5E-4B16-BDC5-917E2CE57705}" dt="2022-05-15T13:05:11.331" v="10777" actId="14100"/>
          <ac:picMkLst>
            <pc:docMk/>
            <pc:sldMk cId="0" sldId="264"/>
            <ac:picMk id="7" creationId="{695DA2EE-735D-935C-809B-2574F6C80D49}"/>
          </ac:picMkLst>
        </pc:picChg>
      </pc:sldChg>
      <pc:sldChg chg="del">
        <pc:chgData name="Phong Lam - D17" userId="0e7d81a7-9d05-4beb-872c-277ab3fd7c16" providerId="ADAL" clId="{149EA7F7-2D5E-4B16-BDC5-917E2CE57705}" dt="2022-05-15T16:26:03.083" v="15805" actId="47"/>
        <pc:sldMkLst>
          <pc:docMk/>
          <pc:sldMk cId="0" sldId="265"/>
        </pc:sldMkLst>
      </pc:sldChg>
      <pc:sldChg chg="del">
        <pc:chgData name="Phong Lam - D17" userId="0e7d81a7-9d05-4beb-872c-277ab3fd7c16" providerId="ADAL" clId="{149EA7F7-2D5E-4B16-BDC5-917E2CE57705}" dt="2022-05-15T16:26:03.083" v="15805" actId="47"/>
        <pc:sldMkLst>
          <pc:docMk/>
          <pc:sldMk cId="0" sldId="266"/>
        </pc:sldMkLst>
      </pc:sldChg>
      <pc:sldChg chg="del">
        <pc:chgData name="Phong Lam - D17" userId="0e7d81a7-9d05-4beb-872c-277ab3fd7c16" providerId="ADAL" clId="{149EA7F7-2D5E-4B16-BDC5-917E2CE57705}" dt="2022-05-15T16:26:03.083" v="15805" actId="47"/>
        <pc:sldMkLst>
          <pc:docMk/>
          <pc:sldMk cId="0" sldId="267"/>
        </pc:sldMkLst>
      </pc:sldChg>
      <pc:sldChg chg="del">
        <pc:chgData name="Phong Lam - D17" userId="0e7d81a7-9d05-4beb-872c-277ab3fd7c16" providerId="ADAL" clId="{149EA7F7-2D5E-4B16-BDC5-917E2CE57705}" dt="2022-05-15T16:26:03.083" v="15805" actId="47"/>
        <pc:sldMkLst>
          <pc:docMk/>
          <pc:sldMk cId="0" sldId="268"/>
        </pc:sldMkLst>
      </pc:sldChg>
      <pc:sldChg chg="del">
        <pc:chgData name="Phong Lam - D17" userId="0e7d81a7-9d05-4beb-872c-277ab3fd7c16" providerId="ADAL" clId="{149EA7F7-2D5E-4B16-BDC5-917E2CE57705}" dt="2022-05-15T16:26:03.083" v="15805" actId="47"/>
        <pc:sldMkLst>
          <pc:docMk/>
          <pc:sldMk cId="0" sldId="269"/>
        </pc:sldMkLst>
      </pc:sldChg>
      <pc:sldChg chg="del">
        <pc:chgData name="Phong Lam - D17" userId="0e7d81a7-9d05-4beb-872c-277ab3fd7c16" providerId="ADAL" clId="{149EA7F7-2D5E-4B16-BDC5-917E2CE57705}" dt="2022-05-15T16:26:03.083" v="15805" actId="47"/>
        <pc:sldMkLst>
          <pc:docMk/>
          <pc:sldMk cId="0" sldId="270"/>
        </pc:sldMkLst>
      </pc:sldChg>
      <pc:sldChg chg="del">
        <pc:chgData name="Phong Lam - D17" userId="0e7d81a7-9d05-4beb-872c-277ab3fd7c16" providerId="ADAL" clId="{149EA7F7-2D5E-4B16-BDC5-917E2CE57705}" dt="2022-05-15T16:26:03.083" v="15805" actId="47"/>
        <pc:sldMkLst>
          <pc:docMk/>
          <pc:sldMk cId="0" sldId="271"/>
        </pc:sldMkLst>
      </pc:sldChg>
      <pc:sldChg chg="del">
        <pc:chgData name="Phong Lam - D17" userId="0e7d81a7-9d05-4beb-872c-277ab3fd7c16" providerId="ADAL" clId="{149EA7F7-2D5E-4B16-BDC5-917E2CE57705}" dt="2022-05-15T16:26:03.083" v="15805" actId="47"/>
        <pc:sldMkLst>
          <pc:docMk/>
          <pc:sldMk cId="0" sldId="272"/>
        </pc:sldMkLst>
      </pc:sldChg>
      <pc:sldChg chg="del">
        <pc:chgData name="Phong Lam - D17" userId="0e7d81a7-9d05-4beb-872c-277ab3fd7c16" providerId="ADAL" clId="{149EA7F7-2D5E-4B16-BDC5-917E2CE57705}" dt="2022-05-15T16:26:03.083" v="15805" actId="47"/>
        <pc:sldMkLst>
          <pc:docMk/>
          <pc:sldMk cId="0" sldId="273"/>
        </pc:sldMkLst>
      </pc:sldChg>
      <pc:sldChg chg="del">
        <pc:chgData name="Phong Lam - D17" userId="0e7d81a7-9d05-4beb-872c-277ab3fd7c16" providerId="ADAL" clId="{149EA7F7-2D5E-4B16-BDC5-917E2CE57705}" dt="2022-05-15T16:26:03.083" v="15805" actId="47"/>
        <pc:sldMkLst>
          <pc:docMk/>
          <pc:sldMk cId="0" sldId="274"/>
        </pc:sldMkLst>
      </pc:sldChg>
      <pc:sldChg chg="del">
        <pc:chgData name="Phong Lam - D17" userId="0e7d81a7-9d05-4beb-872c-277ab3fd7c16" providerId="ADAL" clId="{149EA7F7-2D5E-4B16-BDC5-917E2CE57705}" dt="2022-05-15T16:26:03.083" v="15805" actId="47"/>
        <pc:sldMkLst>
          <pc:docMk/>
          <pc:sldMk cId="0" sldId="275"/>
        </pc:sldMkLst>
      </pc:sldChg>
      <pc:sldChg chg="del">
        <pc:chgData name="Phong Lam - D17" userId="0e7d81a7-9d05-4beb-872c-277ab3fd7c16" providerId="ADAL" clId="{149EA7F7-2D5E-4B16-BDC5-917E2CE57705}" dt="2022-05-15T16:26:03.083" v="15805" actId="47"/>
        <pc:sldMkLst>
          <pc:docMk/>
          <pc:sldMk cId="0" sldId="276"/>
        </pc:sldMkLst>
      </pc:sldChg>
      <pc:sldChg chg="del">
        <pc:chgData name="Phong Lam - D17" userId="0e7d81a7-9d05-4beb-872c-277ab3fd7c16" providerId="ADAL" clId="{149EA7F7-2D5E-4B16-BDC5-917E2CE57705}" dt="2022-05-15T16:26:03.083" v="15805" actId="47"/>
        <pc:sldMkLst>
          <pc:docMk/>
          <pc:sldMk cId="0" sldId="277"/>
        </pc:sldMkLst>
      </pc:sldChg>
      <pc:sldChg chg="del">
        <pc:chgData name="Phong Lam - D17" userId="0e7d81a7-9d05-4beb-872c-277ab3fd7c16" providerId="ADAL" clId="{149EA7F7-2D5E-4B16-BDC5-917E2CE57705}" dt="2022-05-15T16:26:03.083" v="15805" actId="47"/>
        <pc:sldMkLst>
          <pc:docMk/>
          <pc:sldMk cId="0" sldId="278"/>
        </pc:sldMkLst>
      </pc:sldChg>
      <pc:sldChg chg="del">
        <pc:chgData name="Phong Lam - D17" userId="0e7d81a7-9d05-4beb-872c-277ab3fd7c16" providerId="ADAL" clId="{149EA7F7-2D5E-4B16-BDC5-917E2CE57705}" dt="2022-05-15T16:26:03.083" v="15805" actId="47"/>
        <pc:sldMkLst>
          <pc:docMk/>
          <pc:sldMk cId="0" sldId="279"/>
        </pc:sldMkLst>
      </pc:sldChg>
      <pc:sldChg chg="del">
        <pc:chgData name="Phong Lam - D17" userId="0e7d81a7-9d05-4beb-872c-277ab3fd7c16" providerId="ADAL" clId="{149EA7F7-2D5E-4B16-BDC5-917E2CE57705}" dt="2022-05-15T16:26:03.083" v="15805" actId="47"/>
        <pc:sldMkLst>
          <pc:docMk/>
          <pc:sldMk cId="0" sldId="280"/>
        </pc:sldMkLst>
      </pc:sldChg>
      <pc:sldChg chg="del">
        <pc:chgData name="Phong Lam - D17" userId="0e7d81a7-9d05-4beb-872c-277ab3fd7c16" providerId="ADAL" clId="{149EA7F7-2D5E-4B16-BDC5-917E2CE57705}" dt="2022-05-15T16:26:03.083" v="15805" actId="47"/>
        <pc:sldMkLst>
          <pc:docMk/>
          <pc:sldMk cId="0" sldId="281"/>
        </pc:sldMkLst>
      </pc:sldChg>
      <pc:sldChg chg="del">
        <pc:chgData name="Phong Lam - D17" userId="0e7d81a7-9d05-4beb-872c-277ab3fd7c16" providerId="ADAL" clId="{149EA7F7-2D5E-4B16-BDC5-917E2CE57705}" dt="2022-05-15T16:26:03.083" v="15805" actId="47"/>
        <pc:sldMkLst>
          <pc:docMk/>
          <pc:sldMk cId="0" sldId="282"/>
        </pc:sldMkLst>
      </pc:sldChg>
      <pc:sldChg chg="del">
        <pc:chgData name="Phong Lam - D17" userId="0e7d81a7-9d05-4beb-872c-277ab3fd7c16" providerId="ADAL" clId="{149EA7F7-2D5E-4B16-BDC5-917E2CE57705}" dt="2022-05-15T16:26:03.083" v="15805" actId="47"/>
        <pc:sldMkLst>
          <pc:docMk/>
          <pc:sldMk cId="0" sldId="283"/>
        </pc:sldMkLst>
      </pc:sldChg>
      <pc:sldChg chg="del">
        <pc:chgData name="Phong Lam - D17" userId="0e7d81a7-9d05-4beb-872c-277ab3fd7c16" providerId="ADAL" clId="{149EA7F7-2D5E-4B16-BDC5-917E2CE57705}" dt="2022-05-15T16:26:03.083" v="15805" actId="47"/>
        <pc:sldMkLst>
          <pc:docMk/>
          <pc:sldMk cId="0" sldId="284"/>
        </pc:sldMkLst>
      </pc:sldChg>
      <pc:sldChg chg="del">
        <pc:chgData name="Phong Lam - D17" userId="0e7d81a7-9d05-4beb-872c-277ab3fd7c16" providerId="ADAL" clId="{149EA7F7-2D5E-4B16-BDC5-917E2CE57705}" dt="2022-05-15T16:26:03.083" v="15805" actId="47"/>
        <pc:sldMkLst>
          <pc:docMk/>
          <pc:sldMk cId="0" sldId="285"/>
        </pc:sldMkLst>
      </pc:sldChg>
      <pc:sldChg chg="del">
        <pc:chgData name="Phong Lam - D17" userId="0e7d81a7-9d05-4beb-872c-277ab3fd7c16" providerId="ADAL" clId="{149EA7F7-2D5E-4B16-BDC5-917E2CE57705}" dt="2022-05-15T16:26:03.083" v="15805" actId="47"/>
        <pc:sldMkLst>
          <pc:docMk/>
          <pc:sldMk cId="0" sldId="286"/>
        </pc:sldMkLst>
      </pc:sldChg>
      <pc:sldChg chg="del">
        <pc:chgData name="Phong Lam - D17" userId="0e7d81a7-9d05-4beb-872c-277ab3fd7c16" providerId="ADAL" clId="{149EA7F7-2D5E-4B16-BDC5-917E2CE57705}" dt="2022-05-15T16:26:03.083" v="15805" actId="47"/>
        <pc:sldMkLst>
          <pc:docMk/>
          <pc:sldMk cId="0" sldId="287"/>
        </pc:sldMkLst>
      </pc:sldChg>
      <pc:sldChg chg="del">
        <pc:chgData name="Phong Lam - D17" userId="0e7d81a7-9d05-4beb-872c-277ab3fd7c16" providerId="ADAL" clId="{149EA7F7-2D5E-4B16-BDC5-917E2CE57705}" dt="2022-05-15T16:26:03.083" v="15805" actId="47"/>
        <pc:sldMkLst>
          <pc:docMk/>
          <pc:sldMk cId="0" sldId="288"/>
        </pc:sldMkLst>
      </pc:sldChg>
      <pc:sldChg chg="del">
        <pc:chgData name="Phong Lam - D17" userId="0e7d81a7-9d05-4beb-872c-277ab3fd7c16" providerId="ADAL" clId="{149EA7F7-2D5E-4B16-BDC5-917E2CE57705}" dt="2022-05-15T16:26:03.083" v="15805" actId="47"/>
        <pc:sldMkLst>
          <pc:docMk/>
          <pc:sldMk cId="0" sldId="289"/>
        </pc:sldMkLst>
      </pc:sldChg>
      <pc:sldChg chg="del">
        <pc:chgData name="Phong Lam - D17" userId="0e7d81a7-9d05-4beb-872c-277ab3fd7c16" providerId="ADAL" clId="{149EA7F7-2D5E-4B16-BDC5-917E2CE57705}" dt="2022-05-15T16:26:03.083" v="15805" actId="47"/>
        <pc:sldMkLst>
          <pc:docMk/>
          <pc:sldMk cId="0" sldId="290"/>
        </pc:sldMkLst>
      </pc:sldChg>
      <pc:sldChg chg="del">
        <pc:chgData name="Phong Lam - D17" userId="0e7d81a7-9d05-4beb-872c-277ab3fd7c16" providerId="ADAL" clId="{149EA7F7-2D5E-4B16-BDC5-917E2CE57705}" dt="2022-05-15T16:26:03.083" v="15805" actId="47"/>
        <pc:sldMkLst>
          <pc:docMk/>
          <pc:sldMk cId="0" sldId="291"/>
        </pc:sldMkLst>
      </pc:sldChg>
      <pc:sldChg chg="del">
        <pc:chgData name="Phong Lam - D17" userId="0e7d81a7-9d05-4beb-872c-277ab3fd7c16" providerId="ADAL" clId="{149EA7F7-2D5E-4B16-BDC5-917E2CE57705}" dt="2022-05-15T16:26:03.083" v="15805" actId="47"/>
        <pc:sldMkLst>
          <pc:docMk/>
          <pc:sldMk cId="0" sldId="292"/>
        </pc:sldMkLst>
      </pc:sldChg>
      <pc:sldChg chg="del">
        <pc:chgData name="Phong Lam - D17" userId="0e7d81a7-9d05-4beb-872c-277ab3fd7c16" providerId="ADAL" clId="{149EA7F7-2D5E-4B16-BDC5-917E2CE57705}" dt="2022-05-15T16:26:03.083" v="15805" actId="47"/>
        <pc:sldMkLst>
          <pc:docMk/>
          <pc:sldMk cId="0" sldId="293"/>
        </pc:sldMkLst>
      </pc:sldChg>
      <pc:sldChg chg="del">
        <pc:chgData name="Phong Lam - D17" userId="0e7d81a7-9d05-4beb-872c-277ab3fd7c16" providerId="ADAL" clId="{149EA7F7-2D5E-4B16-BDC5-917E2CE57705}" dt="2022-05-15T16:26:03.083" v="15805" actId="47"/>
        <pc:sldMkLst>
          <pc:docMk/>
          <pc:sldMk cId="0" sldId="294"/>
        </pc:sldMkLst>
      </pc:sldChg>
      <pc:sldChg chg="del">
        <pc:chgData name="Phong Lam - D17" userId="0e7d81a7-9d05-4beb-872c-277ab3fd7c16" providerId="ADAL" clId="{149EA7F7-2D5E-4B16-BDC5-917E2CE57705}" dt="2022-05-15T16:26:03.083" v="15805" actId="47"/>
        <pc:sldMkLst>
          <pc:docMk/>
          <pc:sldMk cId="0" sldId="295"/>
        </pc:sldMkLst>
      </pc:sldChg>
      <pc:sldChg chg="del">
        <pc:chgData name="Phong Lam - D17" userId="0e7d81a7-9d05-4beb-872c-277ab3fd7c16" providerId="ADAL" clId="{149EA7F7-2D5E-4B16-BDC5-917E2CE57705}" dt="2022-05-15T16:26:03.083" v="15805" actId="47"/>
        <pc:sldMkLst>
          <pc:docMk/>
          <pc:sldMk cId="0" sldId="296"/>
        </pc:sldMkLst>
      </pc:sldChg>
      <pc:sldChg chg="del">
        <pc:chgData name="Phong Lam - D17" userId="0e7d81a7-9d05-4beb-872c-277ab3fd7c16" providerId="ADAL" clId="{149EA7F7-2D5E-4B16-BDC5-917E2CE57705}" dt="2022-05-15T16:26:03.083" v="15805" actId="47"/>
        <pc:sldMkLst>
          <pc:docMk/>
          <pc:sldMk cId="0" sldId="297"/>
        </pc:sldMkLst>
      </pc:sldChg>
      <pc:sldChg chg="del">
        <pc:chgData name="Phong Lam - D17" userId="0e7d81a7-9d05-4beb-872c-277ab3fd7c16" providerId="ADAL" clId="{149EA7F7-2D5E-4B16-BDC5-917E2CE57705}" dt="2022-05-15T16:26:03.083" v="15805" actId="47"/>
        <pc:sldMkLst>
          <pc:docMk/>
          <pc:sldMk cId="0" sldId="298"/>
        </pc:sldMkLst>
      </pc:sldChg>
      <pc:sldChg chg="del">
        <pc:chgData name="Phong Lam - D17" userId="0e7d81a7-9d05-4beb-872c-277ab3fd7c16" providerId="ADAL" clId="{149EA7F7-2D5E-4B16-BDC5-917E2CE57705}" dt="2022-05-15T16:26:03.083" v="15805" actId="47"/>
        <pc:sldMkLst>
          <pc:docMk/>
          <pc:sldMk cId="0" sldId="299"/>
        </pc:sldMkLst>
      </pc:sldChg>
      <pc:sldChg chg="addSp delSp modSp add mod ord">
        <pc:chgData name="Phong Lam - D17" userId="0e7d81a7-9d05-4beb-872c-277ab3fd7c16" providerId="ADAL" clId="{149EA7F7-2D5E-4B16-BDC5-917E2CE57705}" dt="2022-05-15T16:27:50.030" v="15925" actId="1076"/>
        <pc:sldMkLst>
          <pc:docMk/>
          <pc:sldMk cId="3225187634" sldId="300"/>
        </pc:sldMkLst>
        <pc:spChg chg="add mod">
          <ac:chgData name="Phong Lam - D17" userId="0e7d81a7-9d05-4beb-872c-277ab3fd7c16" providerId="ADAL" clId="{149EA7F7-2D5E-4B16-BDC5-917E2CE57705}" dt="2022-05-15T16:27:50.030" v="15925" actId="1076"/>
          <ac:spMkLst>
            <pc:docMk/>
            <pc:sldMk cId="3225187634" sldId="300"/>
            <ac:spMk id="2" creationId="{1F40E971-66ED-801E-07C1-E3A2BAEA5B88}"/>
          </ac:spMkLst>
        </pc:spChg>
        <pc:spChg chg="mod">
          <ac:chgData name="Phong Lam - D17" userId="0e7d81a7-9d05-4beb-872c-277ab3fd7c16" providerId="ADAL" clId="{149EA7F7-2D5E-4B16-BDC5-917E2CE57705}" dt="2022-05-15T02:00:45.206" v="1911" actId="20577"/>
          <ac:spMkLst>
            <pc:docMk/>
            <pc:sldMk cId="3225187634" sldId="300"/>
            <ac:spMk id="2709" creationId="{00000000-0000-0000-0000-000000000000}"/>
          </ac:spMkLst>
        </pc:spChg>
        <pc:spChg chg="mod">
          <ac:chgData name="Phong Lam - D17" userId="0e7d81a7-9d05-4beb-872c-277ab3fd7c16" providerId="ADAL" clId="{149EA7F7-2D5E-4B16-BDC5-917E2CE57705}" dt="2022-05-15T01:57:47.341" v="1264" actId="20577"/>
          <ac:spMkLst>
            <pc:docMk/>
            <pc:sldMk cId="3225187634" sldId="300"/>
            <ac:spMk id="2710" creationId="{00000000-0000-0000-0000-000000000000}"/>
          </ac:spMkLst>
        </pc:spChg>
        <pc:spChg chg="del">
          <ac:chgData name="Phong Lam - D17" userId="0e7d81a7-9d05-4beb-872c-277ab3fd7c16" providerId="ADAL" clId="{149EA7F7-2D5E-4B16-BDC5-917E2CE57705}" dt="2022-05-15T01:57:53.190" v="1265" actId="478"/>
          <ac:spMkLst>
            <pc:docMk/>
            <pc:sldMk cId="3225187634" sldId="300"/>
            <ac:spMk id="2711" creationId="{00000000-0000-0000-0000-000000000000}"/>
          </ac:spMkLst>
        </pc:spChg>
      </pc:sldChg>
      <pc:sldChg chg="addSp delSp modSp add mod">
        <pc:chgData name="Phong Lam - D17" userId="0e7d81a7-9d05-4beb-872c-277ab3fd7c16" providerId="ADAL" clId="{149EA7F7-2D5E-4B16-BDC5-917E2CE57705}" dt="2022-05-15T16:28:07.702" v="15932"/>
        <pc:sldMkLst>
          <pc:docMk/>
          <pc:sldMk cId="1135823102" sldId="301"/>
        </pc:sldMkLst>
        <pc:spChg chg="add mod">
          <ac:chgData name="Phong Lam - D17" userId="0e7d81a7-9d05-4beb-872c-277ab3fd7c16" providerId="ADAL" clId="{149EA7F7-2D5E-4B16-BDC5-917E2CE57705}" dt="2022-05-15T16:28:07.702" v="15932"/>
          <ac:spMkLst>
            <pc:docMk/>
            <pc:sldMk cId="1135823102" sldId="301"/>
            <ac:spMk id="126" creationId="{88285D6A-F161-0CBF-DBEF-3FE234373D01}"/>
          </ac:spMkLst>
        </pc:spChg>
        <pc:spChg chg="mod">
          <ac:chgData name="Phong Lam - D17" userId="0e7d81a7-9d05-4beb-872c-277ab3fd7c16" providerId="ADAL" clId="{149EA7F7-2D5E-4B16-BDC5-917E2CE57705}" dt="2022-05-15T10:32:28.431" v="4636" actId="20577"/>
          <ac:spMkLst>
            <pc:docMk/>
            <pc:sldMk cId="1135823102" sldId="301"/>
            <ac:spMk id="709" creationId="{00000000-0000-0000-0000-000000000000}"/>
          </ac:spMkLst>
        </pc:spChg>
        <pc:spChg chg="mod">
          <ac:chgData name="Phong Lam - D17" userId="0e7d81a7-9d05-4beb-872c-277ab3fd7c16" providerId="ADAL" clId="{149EA7F7-2D5E-4B16-BDC5-917E2CE57705}" dt="2022-05-15T02:04:21.689" v="2124" actId="14100"/>
          <ac:spMkLst>
            <pc:docMk/>
            <pc:sldMk cId="1135823102" sldId="301"/>
            <ac:spMk id="710" creationId="{00000000-0000-0000-0000-000000000000}"/>
          </ac:spMkLst>
        </pc:spChg>
        <pc:grpChg chg="del">
          <ac:chgData name="Phong Lam - D17" userId="0e7d81a7-9d05-4beb-872c-277ab3fd7c16" providerId="ADAL" clId="{149EA7F7-2D5E-4B16-BDC5-917E2CE57705}" dt="2022-05-15T02:04:23.295" v="2125" actId="478"/>
          <ac:grpSpMkLst>
            <pc:docMk/>
            <pc:sldMk cId="1135823102" sldId="301"/>
            <ac:grpSpMk id="711" creationId="{00000000-0000-0000-0000-000000000000}"/>
          </ac:grpSpMkLst>
        </pc:grpChg>
      </pc:sldChg>
      <pc:sldChg chg="addSp delSp modSp add mod modNotesTx">
        <pc:chgData name="Phong Lam - D17" userId="0e7d81a7-9d05-4beb-872c-277ab3fd7c16" providerId="ADAL" clId="{149EA7F7-2D5E-4B16-BDC5-917E2CE57705}" dt="2022-05-15T16:28:08.599" v="15934"/>
        <pc:sldMkLst>
          <pc:docMk/>
          <pc:sldMk cId="2263869853" sldId="302"/>
        </pc:sldMkLst>
        <pc:spChg chg="add del mod">
          <ac:chgData name="Phong Lam - D17" userId="0e7d81a7-9d05-4beb-872c-277ab3fd7c16" providerId="ADAL" clId="{149EA7F7-2D5E-4B16-BDC5-917E2CE57705}" dt="2022-05-15T02:14:50.106" v="2528"/>
          <ac:spMkLst>
            <pc:docMk/>
            <pc:sldMk cId="2263869853" sldId="302"/>
            <ac:spMk id="10" creationId="{65A5AA74-1FF5-2FA0-62BC-BD2D1E0B1ECA}"/>
          </ac:spMkLst>
        </pc:spChg>
        <pc:spChg chg="add mod">
          <ac:chgData name="Phong Lam - D17" userId="0e7d81a7-9d05-4beb-872c-277ab3fd7c16" providerId="ADAL" clId="{149EA7F7-2D5E-4B16-BDC5-917E2CE57705}" dt="2022-05-15T16:28:08.599" v="15934"/>
          <ac:spMkLst>
            <pc:docMk/>
            <pc:sldMk cId="2263869853" sldId="302"/>
            <ac:spMk id="14" creationId="{9317104D-0E97-C3EC-2E1D-D505BA893004}"/>
          </ac:spMkLst>
        </pc:spChg>
        <pc:spChg chg="mod">
          <ac:chgData name="Phong Lam - D17" userId="0e7d81a7-9d05-4beb-872c-277ab3fd7c16" providerId="ADAL" clId="{149EA7F7-2D5E-4B16-BDC5-917E2CE57705}" dt="2022-05-15T09:37:56.031" v="4199" actId="113"/>
          <ac:spMkLst>
            <pc:docMk/>
            <pc:sldMk cId="2263869853" sldId="302"/>
            <ac:spMk id="709" creationId="{00000000-0000-0000-0000-000000000000}"/>
          </ac:spMkLst>
        </pc:spChg>
        <pc:spChg chg="mod">
          <ac:chgData name="Phong Lam - D17" userId="0e7d81a7-9d05-4beb-872c-277ab3fd7c16" providerId="ADAL" clId="{149EA7F7-2D5E-4B16-BDC5-917E2CE57705}" dt="2022-05-15T09:33:29.239" v="3786" actId="20577"/>
          <ac:spMkLst>
            <pc:docMk/>
            <pc:sldMk cId="2263869853" sldId="302"/>
            <ac:spMk id="710" creationId="{00000000-0000-0000-0000-000000000000}"/>
          </ac:spMkLst>
        </pc:spChg>
        <pc:picChg chg="add del mod">
          <ac:chgData name="Phong Lam - D17" userId="0e7d81a7-9d05-4beb-872c-277ab3fd7c16" providerId="ADAL" clId="{149EA7F7-2D5E-4B16-BDC5-917E2CE57705}" dt="2022-05-15T09:33:31.338" v="3787" actId="478"/>
          <ac:picMkLst>
            <pc:docMk/>
            <pc:sldMk cId="2263869853" sldId="302"/>
            <ac:picMk id="1026" creationId="{209CD9F9-DD94-AB63-732F-3ABBB776C3AD}"/>
          </ac:picMkLst>
        </pc:picChg>
        <pc:picChg chg="add mod">
          <ac:chgData name="Phong Lam - D17" userId="0e7d81a7-9d05-4beb-872c-277ab3fd7c16" providerId="ADAL" clId="{149EA7F7-2D5E-4B16-BDC5-917E2CE57705}" dt="2022-05-15T09:38:02.780" v="4201" actId="1076"/>
          <ac:picMkLst>
            <pc:docMk/>
            <pc:sldMk cId="2263869853" sldId="302"/>
            <ac:picMk id="1028" creationId="{678BA5D1-4D49-E8BF-0C62-D063DED94252}"/>
          </ac:picMkLst>
        </pc:picChg>
        <pc:picChg chg="add mod">
          <ac:chgData name="Phong Lam - D17" userId="0e7d81a7-9d05-4beb-872c-277ab3fd7c16" providerId="ADAL" clId="{149EA7F7-2D5E-4B16-BDC5-917E2CE57705}" dt="2022-05-15T09:38:01.602" v="4200" actId="1076"/>
          <ac:picMkLst>
            <pc:docMk/>
            <pc:sldMk cId="2263869853" sldId="302"/>
            <ac:picMk id="1030" creationId="{ED59467F-57D0-B720-641E-82B479EF47D7}"/>
          </ac:picMkLst>
        </pc:picChg>
      </pc:sldChg>
      <pc:sldChg chg="addSp modSp add mod ord modNotesTx">
        <pc:chgData name="Phong Lam - D17" userId="0e7d81a7-9d05-4beb-872c-277ab3fd7c16" providerId="ADAL" clId="{149EA7F7-2D5E-4B16-BDC5-917E2CE57705}" dt="2022-05-15T17:02:52.738" v="16103" actId="20577"/>
        <pc:sldMkLst>
          <pc:docMk/>
          <pc:sldMk cId="3471455630" sldId="303"/>
        </pc:sldMkLst>
        <pc:spChg chg="add mod">
          <ac:chgData name="Phong Lam - D17" userId="0e7d81a7-9d05-4beb-872c-277ab3fd7c16" providerId="ADAL" clId="{149EA7F7-2D5E-4B16-BDC5-917E2CE57705}" dt="2022-05-15T16:28:08.147" v="15933"/>
          <ac:spMkLst>
            <pc:docMk/>
            <pc:sldMk cId="3471455630" sldId="303"/>
            <ac:spMk id="11" creationId="{CEFA9FB3-7AE2-BD4F-3758-C2200CCBDDD5}"/>
          </ac:spMkLst>
        </pc:spChg>
        <pc:spChg chg="mod">
          <ac:chgData name="Phong Lam - D17" userId="0e7d81a7-9d05-4beb-872c-277ab3fd7c16" providerId="ADAL" clId="{149EA7F7-2D5E-4B16-BDC5-917E2CE57705}" dt="2022-05-15T17:02:52.738" v="16103" actId="20577"/>
          <ac:spMkLst>
            <pc:docMk/>
            <pc:sldMk cId="3471455630" sldId="303"/>
            <ac:spMk id="709" creationId="{00000000-0000-0000-0000-000000000000}"/>
          </ac:spMkLst>
        </pc:spChg>
        <pc:picChg chg="mod">
          <ac:chgData name="Phong Lam - D17" userId="0e7d81a7-9d05-4beb-872c-277ab3fd7c16" providerId="ADAL" clId="{149EA7F7-2D5E-4B16-BDC5-917E2CE57705}" dt="2022-05-15T09:33:18.405" v="3779" actId="1076"/>
          <ac:picMkLst>
            <pc:docMk/>
            <pc:sldMk cId="3471455630" sldId="303"/>
            <ac:picMk id="1026" creationId="{209CD9F9-DD94-AB63-732F-3ABBB776C3AD}"/>
          </ac:picMkLst>
        </pc:picChg>
      </pc:sldChg>
      <pc:sldChg chg="addSp delSp modSp add mod">
        <pc:chgData name="Phong Lam - D17" userId="0e7d81a7-9d05-4beb-872c-277ab3fd7c16" providerId="ADAL" clId="{149EA7F7-2D5E-4B16-BDC5-917E2CE57705}" dt="2022-05-15T16:28:08.988" v="15935"/>
        <pc:sldMkLst>
          <pc:docMk/>
          <pc:sldMk cId="704749938" sldId="304"/>
        </pc:sldMkLst>
        <pc:spChg chg="add del mod">
          <ac:chgData name="Phong Lam - D17" userId="0e7d81a7-9d05-4beb-872c-277ab3fd7c16" providerId="ADAL" clId="{149EA7F7-2D5E-4B16-BDC5-917E2CE57705}" dt="2022-05-15T10:26:04.768" v="4420" actId="478"/>
          <ac:spMkLst>
            <pc:docMk/>
            <pc:sldMk cId="704749938" sldId="304"/>
            <ac:spMk id="14" creationId="{7143FEF9-EAC2-980E-CE6F-C64187E77173}"/>
          </ac:spMkLst>
        </pc:spChg>
        <pc:spChg chg="add mod">
          <ac:chgData name="Phong Lam - D17" userId="0e7d81a7-9d05-4beb-872c-277ab3fd7c16" providerId="ADAL" clId="{149EA7F7-2D5E-4B16-BDC5-917E2CE57705}" dt="2022-05-15T16:28:08.988" v="15935"/>
          <ac:spMkLst>
            <pc:docMk/>
            <pc:sldMk cId="704749938" sldId="304"/>
            <ac:spMk id="18" creationId="{096972EA-D383-22A0-4F46-83BDA6E48E51}"/>
          </ac:spMkLst>
        </pc:spChg>
        <pc:spChg chg="mod ord">
          <ac:chgData name="Phong Lam - D17" userId="0e7d81a7-9d05-4beb-872c-277ab3fd7c16" providerId="ADAL" clId="{149EA7F7-2D5E-4B16-BDC5-917E2CE57705}" dt="2022-05-15T10:26:50.924" v="4436" actId="1076"/>
          <ac:spMkLst>
            <pc:docMk/>
            <pc:sldMk cId="704749938" sldId="304"/>
            <ac:spMk id="709" creationId="{00000000-0000-0000-0000-000000000000}"/>
          </ac:spMkLst>
        </pc:spChg>
        <pc:spChg chg="mod">
          <ac:chgData name="Phong Lam - D17" userId="0e7d81a7-9d05-4beb-872c-277ab3fd7c16" providerId="ADAL" clId="{149EA7F7-2D5E-4B16-BDC5-917E2CE57705}" dt="2022-05-15T09:38:17.911" v="4211" actId="20577"/>
          <ac:spMkLst>
            <pc:docMk/>
            <pc:sldMk cId="704749938" sldId="304"/>
            <ac:spMk id="710" creationId="{00000000-0000-0000-0000-000000000000}"/>
          </ac:spMkLst>
        </pc:spChg>
        <pc:picChg chg="add mod modCrop">
          <ac:chgData name="Phong Lam - D17" userId="0e7d81a7-9d05-4beb-872c-277ab3fd7c16" providerId="ADAL" clId="{149EA7F7-2D5E-4B16-BDC5-917E2CE57705}" dt="2022-05-15T10:28:03.310" v="4441" actId="1076"/>
          <ac:picMkLst>
            <pc:docMk/>
            <pc:sldMk cId="704749938" sldId="304"/>
            <ac:picMk id="4" creationId="{BBAF0495-F0AE-F445-A4EB-BC8E350918DE}"/>
          </ac:picMkLst>
        </pc:picChg>
        <pc:picChg chg="add mod modCrop">
          <ac:chgData name="Phong Lam - D17" userId="0e7d81a7-9d05-4beb-872c-277ab3fd7c16" providerId="ADAL" clId="{149EA7F7-2D5E-4B16-BDC5-917E2CE57705}" dt="2022-05-15T10:26:45.774" v="4434" actId="1076"/>
          <ac:picMkLst>
            <pc:docMk/>
            <pc:sldMk cId="704749938" sldId="304"/>
            <ac:picMk id="15" creationId="{EE36F4B7-3F99-4300-2E10-4AA0F358B621}"/>
          </ac:picMkLst>
        </pc:picChg>
        <pc:picChg chg="del">
          <ac:chgData name="Phong Lam - D17" userId="0e7d81a7-9d05-4beb-872c-277ab3fd7c16" providerId="ADAL" clId="{149EA7F7-2D5E-4B16-BDC5-917E2CE57705}" dt="2022-05-15T09:48:27.478" v="4215" actId="478"/>
          <ac:picMkLst>
            <pc:docMk/>
            <pc:sldMk cId="704749938" sldId="304"/>
            <ac:picMk id="1028" creationId="{678BA5D1-4D49-E8BF-0C62-D063DED94252}"/>
          </ac:picMkLst>
        </pc:picChg>
        <pc:picChg chg="del">
          <ac:chgData name="Phong Lam - D17" userId="0e7d81a7-9d05-4beb-872c-277ab3fd7c16" providerId="ADAL" clId="{149EA7F7-2D5E-4B16-BDC5-917E2CE57705}" dt="2022-05-15T10:25:23.514" v="4409" actId="478"/>
          <ac:picMkLst>
            <pc:docMk/>
            <pc:sldMk cId="704749938" sldId="304"/>
            <ac:picMk id="1030" creationId="{ED59467F-57D0-B720-641E-82B479EF47D7}"/>
          </ac:picMkLst>
        </pc:picChg>
        <pc:picChg chg="add mod">
          <ac:chgData name="Phong Lam - D17" userId="0e7d81a7-9d05-4beb-872c-277ab3fd7c16" providerId="ADAL" clId="{149EA7F7-2D5E-4B16-BDC5-917E2CE57705}" dt="2022-05-15T10:26:47.102" v="4435" actId="1076"/>
          <ac:picMkLst>
            <pc:docMk/>
            <pc:sldMk cId="704749938" sldId="304"/>
            <ac:picMk id="3074" creationId="{07C5882B-5E97-C01D-2456-5AA4F70B7C52}"/>
          </ac:picMkLst>
        </pc:picChg>
      </pc:sldChg>
      <pc:sldChg chg="addSp delSp modSp add mod">
        <pc:chgData name="Phong Lam - D17" userId="0e7d81a7-9d05-4beb-872c-277ab3fd7c16" providerId="ADAL" clId="{149EA7F7-2D5E-4B16-BDC5-917E2CE57705}" dt="2022-05-15T16:28:17.004" v="15940" actId="14100"/>
        <pc:sldMkLst>
          <pc:docMk/>
          <pc:sldMk cId="271376500" sldId="305"/>
        </pc:sldMkLst>
        <pc:spChg chg="add mod">
          <ac:chgData name="Phong Lam - D17" userId="0e7d81a7-9d05-4beb-872c-277ab3fd7c16" providerId="ADAL" clId="{149EA7F7-2D5E-4B16-BDC5-917E2CE57705}" dt="2022-05-15T16:28:17.004" v="15940" actId="14100"/>
          <ac:spMkLst>
            <pc:docMk/>
            <pc:sldMk cId="271376500" sldId="305"/>
            <ac:spMk id="16" creationId="{67D1C429-FAB3-E198-C184-F3A98CF21F63}"/>
          </ac:spMkLst>
        </pc:spChg>
        <pc:spChg chg="mod">
          <ac:chgData name="Phong Lam - D17" userId="0e7d81a7-9d05-4beb-872c-277ab3fd7c16" providerId="ADAL" clId="{149EA7F7-2D5E-4B16-BDC5-917E2CE57705}" dt="2022-05-15T10:29:48.392" v="4626" actId="20577"/>
          <ac:spMkLst>
            <pc:docMk/>
            <pc:sldMk cId="271376500" sldId="305"/>
            <ac:spMk id="709" creationId="{00000000-0000-0000-0000-000000000000}"/>
          </ac:spMkLst>
        </pc:spChg>
        <pc:spChg chg="mod">
          <ac:chgData name="Phong Lam - D17" userId="0e7d81a7-9d05-4beb-872c-277ab3fd7c16" providerId="ADAL" clId="{149EA7F7-2D5E-4B16-BDC5-917E2CE57705}" dt="2022-05-15T10:29:13.825" v="4573" actId="20577"/>
          <ac:spMkLst>
            <pc:docMk/>
            <pc:sldMk cId="271376500" sldId="305"/>
            <ac:spMk id="710" creationId="{00000000-0000-0000-0000-000000000000}"/>
          </ac:spMkLst>
        </pc:spChg>
        <pc:picChg chg="del">
          <ac:chgData name="Phong Lam - D17" userId="0e7d81a7-9d05-4beb-872c-277ab3fd7c16" providerId="ADAL" clId="{149EA7F7-2D5E-4B16-BDC5-917E2CE57705}" dt="2022-05-15T10:29:31.268" v="4576" actId="478"/>
          <ac:picMkLst>
            <pc:docMk/>
            <pc:sldMk cId="271376500" sldId="305"/>
            <ac:picMk id="4" creationId="{BBAF0495-F0AE-F445-A4EB-BC8E350918DE}"/>
          </ac:picMkLst>
        </pc:picChg>
        <pc:picChg chg="add mod">
          <ac:chgData name="Phong Lam - D17" userId="0e7d81a7-9d05-4beb-872c-277ab3fd7c16" providerId="ADAL" clId="{149EA7F7-2D5E-4B16-BDC5-917E2CE57705}" dt="2022-05-15T10:29:42.358" v="4583" actId="1076"/>
          <ac:picMkLst>
            <pc:docMk/>
            <pc:sldMk cId="271376500" sldId="305"/>
            <ac:picMk id="13" creationId="{19917543-8F9B-085F-2F87-A682F5900470}"/>
          </ac:picMkLst>
        </pc:picChg>
        <pc:picChg chg="add mod">
          <ac:chgData name="Phong Lam - D17" userId="0e7d81a7-9d05-4beb-872c-277ab3fd7c16" providerId="ADAL" clId="{149EA7F7-2D5E-4B16-BDC5-917E2CE57705}" dt="2022-05-15T10:29:37.676" v="4580" actId="1076"/>
          <ac:picMkLst>
            <pc:docMk/>
            <pc:sldMk cId="271376500" sldId="305"/>
            <ac:picMk id="14" creationId="{A2D74A3D-446C-09C0-04BB-38A6683CB876}"/>
          </ac:picMkLst>
        </pc:picChg>
        <pc:picChg chg="del">
          <ac:chgData name="Phong Lam - D17" userId="0e7d81a7-9d05-4beb-872c-277ab3fd7c16" providerId="ADAL" clId="{149EA7F7-2D5E-4B16-BDC5-917E2CE57705}" dt="2022-05-15T10:29:28.413" v="4574" actId="478"/>
          <ac:picMkLst>
            <pc:docMk/>
            <pc:sldMk cId="271376500" sldId="305"/>
            <ac:picMk id="15" creationId="{EE36F4B7-3F99-4300-2E10-4AA0F358B621}"/>
          </ac:picMkLst>
        </pc:picChg>
        <pc:picChg chg="del">
          <ac:chgData name="Phong Lam - D17" userId="0e7d81a7-9d05-4beb-872c-277ab3fd7c16" providerId="ADAL" clId="{149EA7F7-2D5E-4B16-BDC5-917E2CE57705}" dt="2022-05-15T10:29:29.848" v="4575" actId="478"/>
          <ac:picMkLst>
            <pc:docMk/>
            <pc:sldMk cId="271376500" sldId="305"/>
            <ac:picMk id="3074" creationId="{07C5882B-5E97-C01D-2456-5AA4F70B7C52}"/>
          </ac:picMkLst>
        </pc:picChg>
      </pc:sldChg>
      <pc:sldChg chg="new del">
        <pc:chgData name="Phong Lam - D17" userId="0e7d81a7-9d05-4beb-872c-277ab3fd7c16" providerId="ADAL" clId="{149EA7F7-2D5E-4B16-BDC5-917E2CE57705}" dt="2022-05-15T10:28:17.950" v="4443" actId="680"/>
        <pc:sldMkLst>
          <pc:docMk/>
          <pc:sldMk cId="3790698611" sldId="305"/>
        </pc:sldMkLst>
      </pc:sldChg>
      <pc:sldChg chg="new del">
        <pc:chgData name="Phong Lam - D17" userId="0e7d81a7-9d05-4beb-872c-277ab3fd7c16" providerId="ADAL" clId="{149EA7F7-2D5E-4B16-BDC5-917E2CE57705}" dt="2022-05-15T10:32:34.612" v="4638" actId="680"/>
        <pc:sldMkLst>
          <pc:docMk/>
          <pc:sldMk cId="752544966" sldId="306"/>
        </pc:sldMkLst>
      </pc:sldChg>
      <pc:sldChg chg="addSp delSp modSp add mod">
        <pc:chgData name="Phong Lam - D17" userId="0e7d81a7-9d05-4beb-872c-277ab3fd7c16" providerId="ADAL" clId="{149EA7F7-2D5E-4B16-BDC5-917E2CE57705}" dt="2022-05-15T17:03:11.214" v="16104" actId="113"/>
        <pc:sldMkLst>
          <pc:docMk/>
          <pc:sldMk cId="3343168295" sldId="306"/>
        </pc:sldMkLst>
        <pc:spChg chg="add mod">
          <ac:chgData name="Phong Lam - D17" userId="0e7d81a7-9d05-4beb-872c-277ab3fd7c16" providerId="ADAL" clId="{149EA7F7-2D5E-4B16-BDC5-917E2CE57705}" dt="2022-05-15T16:34:39.128" v="16042" actId="1076"/>
          <ac:spMkLst>
            <pc:docMk/>
            <pc:sldMk cId="3343168295" sldId="306"/>
            <ac:spMk id="4" creationId="{1D38A3DE-C0D9-6B29-ACDE-BB154F549704}"/>
          </ac:spMkLst>
        </pc:spChg>
        <pc:spChg chg="add del mod">
          <ac:chgData name="Phong Lam - D17" userId="0e7d81a7-9d05-4beb-872c-277ab3fd7c16" providerId="ADAL" clId="{149EA7F7-2D5E-4B16-BDC5-917E2CE57705}" dt="2022-05-15T16:28:21.642" v="15941" actId="478"/>
          <ac:spMkLst>
            <pc:docMk/>
            <pc:sldMk cId="3343168295" sldId="306"/>
            <ac:spMk id="15" creationId="{680D9BF5-04B7-2E5C-DF19-9C0D686FEAE6}"/>
          </ac:spMkLst>
        </pc:spChg>
        <pc:spChg chg="add mod">
          <ac:chgData name="Phong Lam - D17" userId="0e7d81a7-9d05-4beb-872c-277ab3fd7c16" providerId="ADAL" clId="{149EA7F7-2D5E-4B16-BDC5-917E2CE57705}" dt="2022-05-15T16:28:21.891" v="15942"/>
          <ac:spMkLst>
            <pc:docMk/>
            <pc:sldMk cId="3343168295" sldId="306"/>
            <ac:spMk id="16" creationId="{54C4E1B7-F438-7006-A2CE-9B3EBDC17C5E}"/>
          </ac:spMkLst>
        </pc:spChg>
        <pc:spChg chg="mod">
          <ac:chgData name="Phong Lam - D17" userId="0e7d81a7-9d05-4beb-872c-277ab3fd7c16" providerId="ADAL" clId="{149EA7F7-2D5E-4B16-BDC5-917E2CE57705}" dt="2022-05-15T17:03:11.214" v="16104" actId="113"/>
          <ac:spMkLst>
            <pc:docMk/>
            <pc:sldMk cId="3343168295" sldId="306"/>
            <ac:spMk id="709" creationId="{00000000-0000-0000-0000-000000000000}"/>
          </ac:spMkLst>
        </pc:spChg>
        <pc:spChg chg="mod">
          <ac:chgData name="Phong Lam - D17" userId="0e7d81a7-9d05-4beb-872c-277ab3fd7c16" providerId="ADAL" clId="{149EA7F7-2D5E-4B16-BDC5-917E2CE57705}" dt="2022-05-15T10:32:43.047" v="4659" actId="20577"/>
          <ac:spMkLst>
            <pc:docMk/>
            <pc:sldMk cId="3343168295" sldId="306"/>
            <ac:spMk id="710" creationId="{00000000-0000-0000-0000-000000000000}"/>
          </ac:spMkLst>
        </pc:spChg>
        <pc:picChg chg="add mod">
          <ac:chgData name="Phong Lam - D17" userId="0e7d81a7-9d05-4beb-872c-277ab3fd7c16" providerId="ADAL" clId="{149EA7F7-2D5E-4B16-BDC5-917E2CE57705}" dt="2022-05-15T10:39:47.278" v="5626" actId="14100"/>
          <ac:picMkLst>
            <pc:docMk/>
            <pc:sldMk cId="3343168295" sldId="306"/>
            <ac:picMk id="3" creationId="{94327A86-D3EE-0A73-E7A6-F7AC26274DB3}"/>
          </ac:picMkLst>
        </pc:picChg>
        <pc:picChg chg="del">
          <ac:chgData name="Phong Lam - D17" userId="0e7d81a7-9d05-4beb-872c-277ab3fd7c16" providerId="ADAL" clId="{149EA7F7-2D5E-4B16-BDC5-917E2CE57705}" dt="2022-05-15T10:33:24.970" v="4660" actId="478"/>
          <ac:picMkLst>
            <pc:docMk/>
            <pc:sldMk cId="3343168295" sldId="306"/>
            <ac:picMk id="13" creationId="{19917543-8F9B-085F-2F87-A682F5900470}"/>
          </ac:picMkLst>
        </pc:picChg>
        <pc:picChg chg="del">
          <ac:chgData name="Phong Lam - D17" userId="0e7d81a7-9d05-4beb-872c-277ab3fd7c16" providerId="ADAL" clId="{149EA7F7-2D5E-4B16-BDC5-917E2CE57705}" dt="2022-05-15T10:33:26.886" v="4661" actId="478"/>
          <ac:picMkLst>
            <pc:docMk/>
            <pc:sldMk cId="3343168295" sldId="306"/>
            <ac:picMk id="14" creationId="{A2D74A3D-446C-09C0-04BB-38A6683CB876}"/>
          </ac:picMkLst>
        </pc:picChg>
      </pc:sldChg>
      <pc:sldChg chg="addSp delSp modSp add mod">
        <pc:chgData name="Phong Lam - D17" userId="0e7d81a7-9d05-4beb-872c-277ab3fd7c16" providerId="ADAL" clId="{149EA7F7-2D5E-4B16-BDC5-917E2CE57705}" dt="2022-05-15T16:28:23.718" v="15943"/>
        <pc:sldMkLst>
          <pc:docMk/>
          <pc:sldMk cId="1727302303" sldId="307"/>
        </pc:sldMkLst>
        <pc:spChg chg="add del">
          <ac:chgData name="Phong Lam - D17" userId="0e7d81a7-9d05-4beb-872c-277ab3fd7c16" providerId="ADAL" clId="{149EA7F7-2D5E-4B16-BDC5-917E2CE57705}" dt="2022-05-15T10:42:05.863" v="5981" actId="478"/>
          <ac:spMkLst>
            <pc:docMk/>
            <pc:sldMk cId="1727302303" sldId="307"/>
            <ac:spMk id="2" creationId="{A16EE973-9EFD-37BD-5A90-3DDD245BA91E}"/>
          </ac:spMkLst>
        </pc:spChg>
        <pc:spChg chg="del">
          <ac:chgData name="Phong Lam - D17" userId="0e7d81a7-9d05-4beb-872c-277ab3fd7c16" providerId="ADAL" clId="{149EA7F7-2D5E-4B16-BDC5-917E2CE57705}" dt="2022-05-15T10:43:32.976" v="5992" actId="478"/>
          <ac:spMkLst>
            <pc:docMk/>
            <pc:sldMk cId="1727302303" sldId="307"/>
            <ac:spMk id="4" creationId="{1D38A3DE-C0D9-6B29-ACDE-BB154F549704}"/>
          </ac:spMkLst>
        </pc:spChg>
        <pc:spChg chg="add mod">
          <ac:chgData name="Phong Lam - D17" userId="0e7d81a7-9d05-4beb-872c-277ab3fd7c16" providerId="ADAL" clId="{149EA7F7-2D5E-4B16-BDC5-917E2CE57705}" dt="2022-05-15T10:42:10.384" v="5985" actId="14100"/>
          <ac:spMkLst>
            <pc:docMk/>
            <pc:sldMk cId="1727302303" sldId="307"/>
            <ac:spMk id="5" creationId="{D8C1B24E-F0C7-02E4-FAD6-0FB4954B5CBB}"/>
          </ac:spMkLst>
        </pc:spChg>
        <pc:spChg chg="add del mod">
          <ac:chgData name="Phong Lam - D17" userId="0e7d81a7-9d05-4beb-872c-277ab3fd7c16" providerId="ADAL" clId="{149EA7F7-2D5E-4B16-BDC5-917E2CE57705}" dt="2022-05-15T16:28:10.722" v="15939"/>
          <ac:spMkLst>
            <pc:docMk/>
            <pc:sldMk cId="1727302303" sldId="307"/>
            <ac:spMk id="19" creationId="{D84FB7BC-43F4-04C7-F776-2CA54EE253BF}"/>
          </ac:spMkLst>
        </pc:spChg>
        <pc:spChg chg="add mod">
          <ac:chgData name="Phong Lam - D17" userId="0e7d81a7-9d05-4beb-872c-277ab3fd7c16" providerId="ADAL" clId="{149EA7F7-2D5E-4B16-BDC5-917E2CE57705}" dt="2022-05-15T16:28:23.718" v="15943"/>
          <ac:spMkLst>
            <pc:docMk/>
            <pc:sldMk cId="1727302303" sldId="307"/>
            <ac:spMk id="20" creationId="{4A1BB7B7-BB94-40A8-8750-0BC5AEDB84D3}"/>
          </ac:spMkLst>
        </pc:spChg>
        <pc:spChg chg="mod">
          <ac:chgData name="Phong Lam - D17" userId="0e7d81a7-9d05-4beb-872c-277ab3fd7c16" providerId="ADAL" clId="{149EA7F7-2D5E-4B16-BDC5-917E2CE57705}" dt="2022-05-15T10:45:29.699" v="6392" actId="14100"/>
          <ac:spMkLst>
            <pc:docMk/>
            <pc:sldMk cId="1727302303" sldId="307"/>
            <ac:spMk id="709" creationId="{00000000-0000-0000-0000-000000000000}"/>
          </ac:spMkLst>
        </pc:spChg>
        <pc:spChg chg="mod">
          <ac:chgData name="Phong Lam - D17" userId="0e7d81a7-9d05-4beb-872c-277ab3fd7c16" providerId="ADAL" clId="{149EA7F7-2D5E-4B16-BDC5-917E2CE57705}" dt="2022-05-15T10:40:57.890" v="5778" actId="20577"/>
          <ac:spMkLst>
            <pc:docMk/>
            <pc:sldMk cId="1727302303" sldId="307"/>
            <ac:spMk id="710" creationId="{00000000-0000-0000-0000-000000000000}"/>
          </ac:spMkLst>
        </pc:spChg>
        <pc:picChg chg="del">
          <ac:chgData name="Phong Lam - D17" userId="0e7d81a7-9d05-4beb-872c-277ab3fd7c16" providerId="ADAL" clId="{149EA7F7-2D5E-4B16-BDC5-917E2CE57705}" dt="2022-05-15T10:41:58.471" v="5979" actId="478"/>
          <ac:picMkLst>
            <pc:docMk/>
            <pc:sldMk cId="1727302303" sldId="307"/>
            <ac:picMk id="3" creationId="{94327A86-D3EE-0A73-E7A6-F7AC26274DB3}"/>
          </ac:picMkLst>
        </pc:picChg>
        <pc:picChg chg="add mod">
          <ac:chgData name="Phong Lam - D17" userId="0e7d81a7-9d05-4beb-872c-277ab3fd7c16" providerId="ADAL" clId="{149EA7F7-2D5E-4B16-BDC5-917E2CE57705}" dt="2022-05-15T10:47:20.079" v="6394" actId="1076"/>
          <ac:picMkLst>
            <pc:docMk/>
            <pc:sldMk cId="1727302303" sldId="307"/>
            <ac:picMk id="7" creationId="{96DD10D0-6E1B-13F1-68E1-D23CA152B182}"/>
          </ac:picMkLst>
        </pc:picChg>
        <pc:picChg chg="add mod">
          <ac:chgData name="Phong Lam - D17" userId="0e7d81a7-9d05-4beb-872c-277ab3fd7c16" providerId="ADAL" clId="{149EA7F7-2D5E-4B16-BDC5-917E2CE57705}" dt="2022-05-15T10:47:24.178" v="6397" actId="1076"/>
          <ac:picMkLst>
            <pc:docMk/>
            <pc:sldMk cId="1727302303" sldId="307"/>
            <ac:picMk id="9" creationId="{3D84F631-E4D3-5F12-AB2D-AD5D40200BF0}"/>
          </ac:picMkLst>
        </pc:picChg>
        <pc:picChg chg="add del mod">
          <ac:chgData name="Phong Lam - D17" userId="0e7d81a7-9d05-4beb-872c-277ab3fd7c16" providerId="ADAL" clId="{149EA7F7-2D5E-4B16-BDC5-917E2CE57705}" dt="2022-05-15T10:47:26.294" v="6398" actId="478"/>
          <ac:picMkLst>
            <pc:docMk/>
            <pc:sldMk cId="1727302303" sldId="307"/>
            <ac:picMk id="18" creationId="{720B19B0-7555-C8AA-0F02-0EC6145A631E}"/>
          </ac:picMkLst>
        </pc:picChg>
      </pc:sldChg>
      <pc:sldChg chg="addSp delSp modSp add mod">
        <pc:chgData name="Phong Lam - D17" userId="0e7d81a7-9d05-4beb-872c-277ab3fd7c16" providerId="ADAL" clId="{149EA7F7-2D5E-4B16-BDC5-917E2CE57705}" dt="2022-05-15T16:28:24.843" v="15945"/>
        <pc:sldMkLst>
          <pc:docMk/>
          <pc:sldMk cId="3786834342" sldId="308"/>
        </pc:sldMkLst>
        <pc:spChg chg="add del mod">
          <ac:chgData name="Phong Lam - D17" userId="0e7d81a7-9d05-4beb-872c-277ab3fd7c16" providerId="ADAL" clId="{149EA7F7-2D5E-4B16-BDC5-917E2CE57705}" dt="2022-05-15T10:51:03.062" v="6492" actId="478"/>
          <ac:spMkLst>
            <pc:docMk/>
            <pc:sldMk cId="3786834342" sldId="308"/>
            <ac:spMk id="15" creationId="{1E067BC4-4F8A-02C1-40A1-DF2E3C0C618B}"/>
          </ac:spMkLst>
        </pc:spChg>
        <pc:spChg chg="add del mod">
          <ac:chgData name="Phong Lam - D17" userId="0e7d81a7-9d05-4beb-872c-277ab3fd7c16" providerId="ADAL" clId="{149EA7F7-2D5E-4B16-BDC5-917E2CE57705}" dt="2022-05-15T10:56:41.004" v="6723" actId="478"/>
          <ac:spMkLst>
            <pc:docMk/>
            <pc:sldMk cId="3786834342" sldId="308"/>
            <ac:spMk id="20" creationId="{978BD362-B30B-3A9F-1054-5A2CFC6082A1}"/>
          </ac:spMkLst>
        </pc:spChg>
        <pc:spChg chg="add mod">
          <ac:chgData name="Phong Lam - D17" userId="0e7d81a7-9d05-4beb-872c-277ab3fd7c16" providerId="ADAL" clId="{149EA7F7-2D5E-4B16-BDC5-917E2CE57705}" dt="2022-05-15T16:28:24.843" v="15945"/>
          <ac:spMkLst>
            <pc:docMk/>
            <pc:sldMk cId="3786834342" sldId="308"/>
            <ac:spMk id="25" creationId="{4F55C2DE-09D2-25BA-3925-63ED5FE55429}"/>
          </ac:spMkLst>
        </pc:spChg>
        <pc:spChg chg="del mod">
          <ac:chgData name="Phong Lam - D17" userId="0e7d81a7-9d05-4beb-872c-277ab3fd7c16" providerId="ADAL" clId="{149EA7F7-2D5E-4B16-BDC5-917E2CE57705}" dt="2022-05-15T10:56:46.789" v="6726" actId="478"/>
          <ac:spMkLst>
            <pc:docMk/>
            <pc:sldMk cId="3786834342" sldId="308"/>
            <ac:spMk id="709" creationId="{00000000-0000-0000-0000-000000000000}"/>
          </ac:spMkLst>
        </pc:spChg>
        <pc:spChg chg="mod">
          <ac:chgData name="Phong Lam - D17" userId="0e7d81a7-9d05-4beb-872c-277ab3fd7c16" providerId="ADAL" clId="{149EA7F7-2D5E-4B16-BDC5-917E2CE57705}" dt="2022-05-15T10:57:58.815" v="6803" actId="20577"/>
          <ac:spMkLst>
            <pc:docMk/>
            <pc:sldMk cId="3786834342" sldId="308"/>
            <ac:spMk id="710" creationId="{00000000-0000-0000-0000-000000000000}"/>
          </ac:spMkLst>
        </pc:spChg>
        <pc:picChg chg="add del mod">
          <ac:chgData name="Phong Lam - D17" userId="0e7d81a7-9d05-4beb-872c-277ab3fd7c16" providerId="ADAL" clId="{149EA7F7-2D5E-4B16-BDC5-917E2CE57705}" dt="2022-05-15T10:52:37.387" v="6544" actId="478"/>
          <ac:picMkLst>
            <pc:docMk/>
            <pc:sldMk cId="3786834342" sldId="308"/>
            <ac:picMk id="4" creationId="{A1CDEEBB-0C9E-9143-9BFC-244FAA6635A1}"/>
          </ac:picMkLst>
        </pc:picChg>
        <pc:picChg chg="del">
          <ac:chgData name="Phong Lam - D17" userId="0e7d81a7-9d05-4beb-872c-277ab3fd7c16" providerId="ADAL" clId="{149EA7F7-2D5E-4B16-BDC5-917E2CE57705}" dt="2022-05-15T10:47:52.093" v="6419" actId="478"/>
          <ac:picMkLst>
            <pc:docMk/>
            <pc:sldMk cId="3786834342" sldId="308"/>
            <ac:picMk id="7" creationId="{96DD10D0-6E1B-13F1-68E1-D23CA152B182}"/>
          </ac:picMkLst>
        </pc:picChg>
        <pc:picChg chg="del">
          <ac:chgData name="Phong Lam - D17" userId="0e7d81a7-9d05-4beb-872c-277ab3fd7c16" providerId="ADAL" clId="{149EA7F7-2D5E-4B16-BDC5-917E2CE57705}" dt="2022-05-15T10:47:53.401" v="6420" actId="478"/>
          <ac:picMkLst>
            <pc:docMk/>
            <pc:sldMk cId="3786834342" sldId="308"/>
            <ac:picMk id="9" creationId="{3D84F631-E4D3-5F12-AB2D-AD5D40200BF0}"/>
          </ac:picMkLst>
        </pc:picChg>
        <pc:picChg chg="add mod">
          <ac:chgData name="Phong Lam - D17" userId="0e7d81a7-9d05-4beb-872c-277ab3fd7c16" providerId="ADAL" clId="{149EA7F7-2D5E-4B16-BDC5-917E2CE57705}" dt="2022-05-15T10:56:56.287" v="6730" actId="1076"/>
          <ac:picMkLst>
            <pc:docMk/>
            <pc:sldMk cId="3786834342" sldId="308"/>
            <ac:picMk id="10" creationId="{E3A96F7A-9976-A12E-B854-62DFC06D3B22}"/>
          </ac:picMkLst>
        </pc:picChg>
        <pc:picChg chg="add mod">
          <ac:chgData name="Phong Lam - D17" userId="0e7d81a7-9d05-4beb-872c-277ab3fd7c16" providerId="ADAL" clId="{149EA7F7-2D5E-4B16-BDC5-917E2CE57705}" dt="2022-05-15T10:57:01.656" v="6733" actId="1076"/>
          <ac:picMkLst>
            <pc:docMk/>
            <pc:sldMk cId="3786834342" sldId="308"/>
            <ac:picMk id="12" creationId="{F3B010EF-78FB-368F-7C98-0346048CFA4A}"/>
          </ac:picMkLst>
        </pc:picChg>
        <pc:picChg chg="add del mod">
          <ac:chgData name="Phong Lam - D17" userId="0e7d81a7-9d05-4beb-872c-277ab3fd7c16" providerId="ADAL" clId="{149EA7F7-2D5E-4B16-BDC5-917E2CE57705}" dt="2022-05-15T10:50:58.148" v="6488" actId="478"/>
          <ac:picMkLst>
            <pc:docMk/>
            <pc:sldMk cId="3786834342" sldId="308"/>
            <ac:picMk id="6146" creationId="{9805F00E-F4F9-E8FB-6246-73307ABDF311}"/>
          </ac:picMkLst>
        </pc:picChg>
        <pc:picChg chg="add del mod">
          <ac:chgData name="Phong Lam - D17" userId="0e7d81a7-9d05-4beb-872c-277ab3fd7c16" providerId="ADAL" clId="{149EA7F7-2D5E-4B16-BDC5-917E2CE57705}" dt="2022-05-15T10:56:33.035" v="6717" actId="478"/>
          <ac:picMkLst>
            <pc:docMk/>
            <pc:sldMk cId="3786834342" sldId="308"/>
            <ac:picMk id="6148" creationId="{77114B5D-225A-EC88-1A7B-3C803C22D628}"/>
          </ac:picMkLst>
        </pc:picChg>
      </pc:sldChg>
      <pc:sldChg chg="addSp delSp modSp add mod">
        <pc:chgData name="Phong Lam - D17" userId="0e7d81a7-9d05-4beb-872c-277ab3fd7c16" providerId="ADAL" clId="{149EA7F7-2D5E-4B16-BDC5-917E2CE57705}" dt="2022-05-15T17:04:18.839" v="16108" actId="1076"/>
        <pc:sldMkLst>
          <pc:docMk/>
          <pc:sldMk cId="2069843792" sldId="309"/>
        </pc:sldMkLst>
        <pc:spChg chg="add del mod">
          <ac:chgData name="Phong Lam - D17" userId="0e7d81a7-9d05-4beb-872c-277ab3fd7c16" providerId="ADAL" clId="{149EA7F7-2D5E-4B16-BDC5-917E2CE57705}" dt="2022-05-15T11:01:46.227" v="6988" actId="478"/>
          <ac:spMkLst>
            <pc:docMk/>
            <pc:sldMk cId="2069843792" sldId="309"/>
            <ac:spMk id="2" creationId="{5AB2AF98-7F2A-A46F-AA04-BC2C15FCD2A5}"/>
          </ac:spMkLst>
        </pc:spChg>
        <pc:spChg chg="del">
          <ac:chgData name="Phong Lam - D17" userId="0e7d81a7-9d05-4beb-872c-277ab3fd7c16" providerId="ADAL" clId="{149EA7F7-2D5E-4B16-BDC5-917E2CE57705}" dt="2022-05-15T11:01:46.227" v="6988" actId="478"/>
          <ac:spMkLst>
            <pc:docMk/>
            <pc:sldMk cId="2069843792" sldId="309"/>
            <ac:spMk id="5" creationId="{D8C1B24E-F0C7-02E4-FAD6-0FB4954B5CBB}"/>
          </ac:spMkLst>
        </pc:spChg>
        <pc:spChg chg="add del mod">
          <ac:chgData name="Phong Lam - D17" userId="0e7d81a7-9d05-4beb-872c-277ab3fd7c16" providerId="ADAL" clId="{149EA7F7-2D5E-4B16-BDC5-917E2CE57705}" dt="2022-05-15T11:06:45.672" v="7587" actId="478"/>
          <ac:spMkLst>
            <pc:docMk/>
            <pc:sldMk cId="2069843792" sldId="309"/>
            <ac:spMk id="6" creationId="{10BF4945-8680-C1CD-FE5A-75C41DC9646C}"/>
          </ac:spMkLst>
        </pc:spChg>
        <pc:spChg chg="add del mod">
          <ac:chgData name="Phong Lam - D17" userId="0e7d81a7-9d05-4beb-872c-277ab3fd7c16" providerId="ADAL" clId="{149EA7F7-2D5E-4B16-BDC5-917E2CE57705}" dt="2022-05-15T11:06:01.757" v="7585" actId="478"/>
          <ac:spMkLst>
            <pc:docMk/>
            <pc:sldMk cId="2069843792" sldId="309"/>
            <ac:spMk id="7" creationId="{5B8F04DC-3875-FD64-9932-0AE525258598}"/>
          </ac:spMkLst>
        </pc:spChg>
        <pc:spChg chg="add mod">
          <ac:chgData name="Phong Lam - D17" userId="0e7d81a7-9d05-4beb-872c-277ab3fd7c16" providerId="ADAL" clId="{149EA7F7-2D5E-4B16-BDC5-917E2CE57705}" dt="2022-05-15T17:04:18.839" v="16108" actId="1076"/>
          <ac:spMkLst>
            <pc:docMk/>
            <pc:sldMk cId="2069843792" sldId="309"/>
            <ac:spMk id="8" creationId="{9E5F24F7-0A11-0C0C-8B38-73B6C622ABE4}"/>
          </ac:spMkLst>
        </pc:spChg>
        <pc:spChg chg="add del mod">
          <ac:chgData name="Phong Lam - D17" userId="0e7d81a7-9d05-4beb-872c-277ab3fd7c16" providerId="ADAL" clId="{149EA7F7-2D5E-4B16-BDC5-917E2CE57705}" dt="2022-05-15T11:01:46.227" v="6988" actId="478"/>
          <ac:spMkLst>
            <pc:docMk/>
            <pc:sldMk cId="2069843792" sldId="309"/>
            <ac:spMk id="14" creationId="{2754DC28-135E-6A4C-2718-1AE6D9FCB1C0}"/>
          </ac:spMkLst>
        </pc:spChg>
        <pc:spChg chg="add del mod">
          <ac:chgData name="Phong Lam - D17" userId="0e7d81a7-9d05-4beb-872c-277ab3fd7c16" providerId="ADAL" clId="{149EA7F7-2D5E-4B16-BDC5-917E2CE57705}" dt="2022-05-15T11:01:46.227" v="6988" actId="478"/>
          <ac:spMkLst>
            <pc:docMk/>
            <pc:sldMk cId="2069843792" sldId="309"/>
            <ac:spMk id="15" creationId="{71A6B6F0-2610-F67B-7470-40B62F3C32E0}"/>
          </ac:spMkLst>
        </pc:spChg>
        <pc:spChg chg="add del mod">
          <ac:chgData name="Phong Lam - D17" userId="0e7d81a7-9d05-4beb-872c-277ab3fd7c16" providerId="ADAL" clId="{149EA7F7-2D5E-4B16-BDC5-917E2CE57705}" dt="2022-05-15T11:06:45.672" v="7587" actId="478"/>
          <ac:spMkLst>
            <pc:docMk/>
            <pc:sldMk cId="2069843792" sldId="309"/>
            <ac:spMk id="19" creationId="{825C292B-8186-6A5C-1366-3C6DDBF1C5B9}"/>
          </ac:spMkLst>
        </pc:spChg>
        <pc:spChg chg="add del mod">
          <ac:chgData name="Phong Lam - D17" userId="0e7d81a7-9d05-4beb-872c-277ab3fd7c16" providerId="ADAL" clId="{149EA7F7-2D5E-4B16-BDC5-917E2CE57705}" dt="2022-05-15T11:05:40.265" v="7584" actId="478"/>
          <ac:spMkLst>
            <pc:docMk/>
            <pc:sldMk cId="2069843792" sldId="309"/>
            <ac:spMk id="20" creationId="{B4F1E8C0-1905-D873-6C43-B4DE1FFB3C18}"/>
          </ac:spMkLst>
        </pc:spChg>
        <pc:spChg chg="add mod">
          <ac:chgData name="Phong Lam - D17" userId="0e7d81a7-9d05-4beb-872c-277ab3fd7c16" providerId="ADAL" clId="{149EA7F7-2D5E-4B16-BDC5-917E2CE57705}" dt="2022-05-15T16:28:25.382" v="15946"/>
          <ac:spMkLst>
            <pc:docMk/>
            <pc:sldMk cId="2069843792" sldId="309"/>
            <ac:spMk id="24" creationId="{5C96F44E-C908-8B10-8D22-113077D7B6DA}"/>
          </ac:spMkLst>
        </pc:spChg>
        <pc:spChg chg="mod">
          <ac:chgData name="Phong Lam - D17" userId="0e7d81a7-9d05-4beb-872c-277ab3fd7c16" providerId="ADAL" clId="{149EA7F7-2D5E-4B16-BDC5-917E2CE57705}" dt="2022-05-15T10:58:33.357" v="6914" actId="20577"/>
          <ac:spMkLst>
            <pc:docMk/>
            <pc:sldMk cId="2069843792" sldId="309"/>
            <ac:spMk id="710" creationId="{00000000-0000-0000-0000-000000000000}"/>
          </ac:spMkLst>
        </pc:spChg>
        <pc:picChg chg="add del mod">
          <ac:chgData name="Phong Lam - D17" userId="0e7d81a7-9d05-4beb-872c-277ab3fd7c16" providerId="ADAL" clId="{149EA7F7-2D5E-4B16-BDC5-917E2CE57705}" dt="2022-05-15T11:02:26.231" v="6992" actId="478"/>
          <ac:picMkLst>
            <pc:docMk/>
            <pc:sldMk cId="2069843792" sldId="309"/>
            <ac:picMk id="4" creationId="{E441190E-EC9B-9245-A6C7-443CF472292D}"/>
          </ac:picMkLst>
        </pc:picChg>
        <pc:picChg chg="del">
          <ac:chgData name="Phong Lam - D17" userId="0e7d81a7-9d05-4beb-872c-277ab3fd7c16" providerId="ADAL" clId="{149EA7F7-2D5E-4B16-BDC5-917E2CE57705}" dt="2022-05-15T10:58:36.241" v="6916" actId="478"/>
          <ac:picMkLst>
            <pc:docMk/>
            <pc:sldMk cId="2069843792" sldId="309"/>
            <ac:picMk id="10" creationId="{E3A96F7A-9976-A12E-B854-62DFC06D3B22}"/>
          </ac:picMkLst>
        </pc:picChg>
        <pc:picChg chg="del mod">
          <ac:chgData name="Phong Lam - D17" userId="0e7d81a7-9d05-4beb-872c-277ab3fd7c16" providerId="ADAL" clId="{149EA7F7-2D5E-4B16-BDC5-917E2CE57705}" dt="2022-05-15T10:58:37.675" v="6917" actId="478"/>
          <ac:picMkLst>
            <pc:docMk/>
            <pc:sldMk cId="2069843792" sldId="309"/>
            <ac:picMk id="12" creationId="{F3B010EF-78FB-368F-7C98-0346048CFA4A}"/>
          </ac:picMkLst>
        </pc:picChg>
        <pc:picChg chg="add del mod">
          <ac:chgData name="Phong Lam - D17" userId="0e7d81a7-9d05-4beb-872c-277ab3fd7c16" providerId="ADAL" clId="{149EA7F7-2D5E-4B16-BDC5-917E2CE57705}" dt="2022-05-15T11:01:43.977" v="6987" actId="478"/>
          <ac:picMkLst>
            <pc:docMk/>
            <pc:sldMk cId="2069843792" sldId="309"/>
            <ac:picMk id="13" creationId="{B00208BD-B1E3-73B7-A502-4090E0B8CCE2}"/>
          </ac:picMkLst>
        </pc:picChg>
        <pc:picChg chg="add mod">
          <ac:chgData name="Phong Lam - D17" userId="0e7d81a7-9d05-4beb-872c-277ab3fd7c16" providerId="ADAL" clId="{149EA7F7-2D5E-4B16-BDC5-917E2CE57705}" dt="2022-05-15T11:42:29.194" v="8015" actId="1076"/>
          <ac:picMkLst>
            <pc:docMk/>
            <pc:sldMk cId="2069843792" sldId="309"/>
            <ac:picMk id="7170" creationId="{682C10FA-5D16-809D-721D-FE2D912ED150}"/>
          </ac:picMkLst>
        </pc:picChg>
      </pc:sldChg>
      <pc:sldChg chg="new del">
        <pc:chgData name="Phong Lam - D17" userId="0e7d81a7-9d05-4beb-872c-277ab3fd7c16" providerId="ADAL" clId="{149EA7F7-2D5E-4B16-BDC5-917E2CE57705}" dt="2022-05-15T10:57:25.695" v="6736" actId="47"/>
        <pc:sldMkLst>
          <pc:docMk/>
          <pc:sldMk cId="3579573439" sldId="309"/>
        </pc:sldMkLst>
      </pc:sldChg>
      <pc:sldChg chg="new del">
        <pc:chgData name="Phong Lam - D17" userId="0e7d81a7-9d05-4beb-872c-277ab3fd7c16" providerId="ADAL" clId="{149EA7F7-2D5E-4B16-BDC5-917E2CE57705}" dt="2022-05-15T11:42:36.476" v="8017" actId="47"/>
        <pc:sldMkLst>
          <pc:docMk/>
          <pc:sldMk cId="361018562" sldId="310"/>
        </pc:sldMkLst>
      </pc:sldChg>
      <pc:sldChg chg="modSp add del mod">
        <pc:chgData name="Phong Lam - D17" userId="0e7d81a7-9d05-4beb-872c-277ab3fd7c16" providerId="ADAL" clId="{149EA7F7-2D5E-4B16-BDC5-917E2CE57705}" dt="2022-05-15T10:57:50.497" v="6790" actId="47"/>
        <pc:sldMkLst>
          <pc:docMk/>
          <pc:sldMk cId="1116440360" sldId="310"/>
        </pc:sldMkLst>
        <pc:spChg chg="mod">
          <ac:chgData name="Phong Lam - D17" userId="0e7d81a7-9d05-4beb-872c-277ab3fd7c16" providerId="ADAL" clId="{149EA7F7-2D5E-4B16-BDC5-917E2CE57705}" dt="2022-05-15T10:57:40.087" v="6789" actId="20577"/>
          <ac:spMkLst>
            <pc:docMk/>
            <pc:sldMk cId="1116440360" sldId="310"/>
            <ac:spMk id="710" creationId="{00000000-0000-0000-0000-000000000000}"/>
          </ac:spMkLst>
        </pc:spChg>
      </pc:sldChg>
      <pc:sldChg chg="addSp delSp modSp add mod">
        <pc:chgData name="Phong Lam - D17" userId="0e7d81a7-9d05-4beb-872c-277ab3fd7c16" providerId="ADAL" clId="{149EA7F7-2D5E-4B16-BDC5-917E2CE57705}" dt="2022-05-15T16:28:25.899" v="15947"/>
        <pc:sldMkLst>
          <pc:docMk/>
          <pc:sldMk cId="3397873573" sldId="310"/>
        </pc:sldMkLst>
        <pc:spChg chg="add mod">
          <ac:chgData name="Phong Lam - D17" userId="0e7d81a7-9d05-4beb-872c-277ab3fd7c16" providerId="ADAL" clId="{149EA7F7-2D5E-4B16-BDC5-917E2CE57705}" dt="2022-05-15T11:47:56.776" v="8104" actId="164"/>
          <ac:spMkLst>
            <pc:docMk/>
            <pc:sldMk cId="3397873573" sldId="310"/>
            <ac:spMk id="4" creationId="{75784BBB-128B-26B7-A852-D2D9DB6F365F}"/>
          </ac:spMkLst>
        </pc:spChg>
        <pc:spChg chg="mod">
          <ac:chgData name="Phong Lam - D17" userId="0e7d81a7-9d05-4beb-872c-277ab3fd7c16" providerId="ADAL" clId="{149EA7F7-2D5E-4B16-BDC5-917E2CE57705}" dt="2022-05-15T11:48:18.955" v="8113" actId="1076"/>
          <ac:spMkLst>
            <pc:docMk/>
            <pc:sldMk cId="3397873573" sldId="310"/>
            <ac:spMk id="8" creationId="{9E5F24F7-0A11-0C0C-8B38-73B6C622ABE4}"/>
          </ac:spMkLst>
        </pc:spChg>
        <pc:spChg chg="add mod">
          <ac:chgData name="Phong Lam - D17" userId="0e7d81a7-9d05-4beb-872c-277ab3fd7c16" providerId="ADAL" clId="{149EA7F7-2D5E-4B16-BDC5-917E2CE57705}" dt="2022-05-15T11:47:56.776" v="8104" actId="164"/>
          <ac:spMkLst>
            <pc:docMk/>
            <pc:sldMk cId="3397873573" sldId="310"/>
            <ac:spMk id="15" creationId="{BD3553E8-74D5-B7B0-6D9A-BDDDF4D128D8}"/>
          </ac:spMkLst>
        </pc:spChg>
        <pc:spChg chg="add mod">
          <ac:chgData name="Phong Lam - D17" userId="0e7d81a7-9d05-4beb-872c-277ab3fd7c16" providerId="ADAL" clId="{149EA7F7-2D5E-4B16-BDC5-917E2CE57705}" dt="2022-05-15T11:47:56.776" v="8104" actId="164"/>
          <ac:spMkLst>
            <pc:docMk/>
            <pc:sldMk cId="3397873573" sldId="310"/>
            <ac:spMk id="16" creationId="{1B1CCA70-4FA0-7F4A-CB45-B0D3B1FAFC7F}"/>
          </ac:spMkLst>
        </pc:spChg>
        <pc:spChg chg="add mod">
          <ac:chgData name="Phong Lam - D17" userId="0e7d81a7-9d05-4beb-872c-277ab3fd7c16" providerId="ADAL" clId="{149EA7F7-2D5E-4B16-BDC5-917E2CE57705}" dt="2022-05-15T16:28:25.899" v="15947"/>
          <ac:spMkLst>
            <pc:docMk/>
            <pc:sldMk cId="3397873573" sldId="310"/>
            <ac:spMk id="19" creationId="{A9453E15-205A-4631-AB03-F812DB0690F8}"/>
          </ac:spMkLst>
        </pc:spChg>
        <pc:grpChg chg="add mod">
          <ac:chgData name="Phong Lam - D17" userId="0e7d81a7-9d05-4beb-872c-277ab3fd7c16" providerId="ADAL" clId="{149EA7F7-2D5E-4B16-BDC5-917E2CE57705}" dt="2022-05-15T11:47:51.216" v="8103" actId="164"/>
          <ac:grpSpMkLst>
            <pc:docMk/>
            <pc:sldMk cId="3397873573" sldId="310"/>
            <ac:grpSpMk id="5" creationId="{0E23ABEF-7093-5366-AAD8-7C2EE6E99326}"/>
          </ac:grpSpMkLst>
        </pc:grpChg>
        <pc:grpChg chg="add mod">
          <ac:chgData name="Phong Lam - D17" userId="0e7d81a7-9d05-4beb-872c-277ab3fd7c16" providerId="ADAL" clId="{149EA7F7-2D5E-4B16-BDC5-917E2CE57705}" dt="2022-05-15T11:48:00.566" v="8106" actId="14100"/>
          <ac:grpSpMkLst>
            <pc:docMk/>
            <pc:sldMk cId="3397873573" sldId="310"/>
            <ac:grpSpMk id="6" creationId="{7A3D23DE-BDFE-2DBB-7DA4-B2E6AB54405C}"/>
          </ac:grpSpMkLst>
        </pc:grpChg>
        <pc:picChg chg="add mod">
          <ac:chgData name="Phong Lam - D17" userId="0e7d81a7-9d05-4beb-872c-277ab3fd7c16" providerId="ADAL" clId="{149EA7F7-2D5E-4B16-BDC5-917E2CE57705}" dt="2022-05-15T11:47:56.776" v="8104" actId="164"/>
          <ac:picMkLst>
            <pc:docMk/>
            <pc:sldMk cId="3397873573" sldId="310"/>
            <ac:picMk id="3" creationId="{BF7F143E-9B4E-656B-A1C3-1C02EB6EF804}"/>
          </ac:picMkLst>
        </pc:picChg>
        <pc:picChg chg="add del mod">
          <ac:chgData name="Phong Lam - D17" userId="0e7d81a7-9d05-4beb-872c-277ab3fd7c16" providerId="ADAL" clId="{149EA7F7-2D5E-4B16-BDC5-917E2CE57705}" dt="2022-05-15T11:44:00.092" v="8089" actId="478"/>
          <ac:picMkLst>
            <pc:docMk/>
            <pc:sldMk cId="3397873573" sldId="310"/>
            <ac:picMk id="11" creationId="{139C6BEB-7952-E6B3-BE2D-79C3E83E6C83}"/>
          </ac:picMkLst>
        </pc:picChg>
        <pc:picChg chg="del">
          <ac:chgData name="Phong Lam - D17" userId="0e7d81a7-9d05-4beb-872c-277ab3fd7c16" providerId="ADAL" clId="{149EA7F7-2D5E-4B16-BDC5-917E2CE57705}" dt="2022-05-15T11:43:14.446" v="8085" actId="478"/>
          <ac:picMkLst>
            <pc:docMk/>
            <pc:sldMk cId="3397873573" sldId="310"/>
            <ac:picMk id="7170" creationId="{682C10FA-5D16-809D-721D-FE2D912ED150}"/>
          </ac:picMkLst>
        </pc:picChg>
      </pc:sldChg>
      <pc:sldChg chg="addSp delSp modSp add mod">
        <pc:chgData name="Phong Lam - D17" userId="0e7d81a7-9d05-4beb-872c-277ab3fd7c16" providerId="ADAL" clId="{149EA7F7-2D5E-4B16-BDC5-917E2CE57705}" dt="2022-05-15T16:28:26.510" v="15948"/>
        <pc:sldMkLst>
          <pc:docMk/>
          <pc:sldMk cId="3094408070" sldId="311"/>
        </pc:sldMkLst>
        <pc:spChg chg="del">
          <ac:chgData name="Phong Lam - D17" userId="0e7d81a7-9d05-4beb-872c-277ab3fd7c16" providerId="ADAL" clId="{149EA7F7-2D5E-4B16-BDC5-917E2CE57705}" dt="2022-05-15T11:52:04.297" v="8116" actId="478"/>
          <ac:spMkLst>
            <pc:docMk/>
            <pc:sldMk cId="3094408070" sldId="311"/>
            <ac:spMk id="8" creationId="{9E5F24F7-0A11-0C0C-8B38-73B6C622ABE4}"/>
          </ac:spMkLst>
        </pc:spChg>
        <pc:spChg chg="add mod">
          <ac:chgData name="Phong Lam - D17" userId="0e7d81a7-9d05-4beb-872c-277ab3fd7c16" providerId="ADAL" clId="{149EA7F7-2D5E-4B16-BDC5-917E2CE57705}" dt="2022-05-15T11:53:33.497" v="8236" actId="20577"/>
          <ac:spMkLst>
            <pc:docMk/>
            <pc:sldMk cId="3094408070" sldId="311"/>
            <ac:spMk id="17" creationId="{EE934814-5134-4734-3313-EC75A43AF523}"/>
          </ac:spMkLst>
        </pc:spChg>
        <pc:spChg chg="add mod">
          <ac:chgData name="Phong Lam - D17" userId="0e7d81a7-9d05-4beb-872c-277ab3fd7c16" providerId="ADAL" clId="{149EA7F7-2D5E-4B16-BDC5-917E2CE57705}" dt="2022-05-15T16:28:26.510" v="15948"/>
          <ac:spMkLst>
            <pc:docMk/>
            <pc:sldMk cId="3094408070" sldId="311"/>
            <ac:spMk id="19" creationId="{63EFF9BC-7092-3B82-9A93-A303F3B6A18D}"/>
          </ac:spMkLst>
        </pc:spChg>
        <pc:grpChg chg="del">
          <ac:chgData name="Phong Lam - D17" userId="0e7d81a7-9d05-4beb-872c-277ab3fd7c16" providerId="ADAL" clId="{149EA7F7-2D5E-4B16-BDC5-917E2CE57705}" dt="2022-05-15T11:52:04.297" v="8116" actId="478"/>
          <ac:grpSpMkLst>
            <pc:docMk/>
            <pc:sldMk cId="3094408070" sldId="311"/>
            <ac:grpSpMk id="6" creationId="{7A3D23DE-BDFE-2DBB-7DA4-B2E6AB54405C}"/>
          </ac:grpSpMkLst>
        </pc:grpChg>
        <pc:picChg chg="add mod">
          <ac:chgData name="Phong Lam - D17" userId="0e7d81a7-9d05-4beb-872c-277ab3fd7c16" providerId="ADAL" clId="{149EA7F7-2D5E-4B16-BDC5-917E2CE57705}" dt="2022-05-15T11:52:54.256" v="8127" actId="14100"/>
          <ac:picMkLst>
            <pc:docMk/>
            <pc:sldMk cId="3094408070" sldId="311"/>
            <ac:picMk id="18" creationId="{BCCBA3D9-691A-E767-6173-9072FB38E28D}"/>
          </ac:picMkLst>
        </pc:picChg>
      </pc:sldChg>
      <pc:sldChg chg="addSp delSp modSp add mod">
        <pc:chgData name="Phong Lam - D17" userId="0e7d81a7-9d05-4beb-872c-277ab3fd7c16" providerId="ADAL" clId="{149EA7F7-2D5E-4B16-BDC5-917E2CE57705}" dt="2022-05-15T16:28:27.077" v="15949"/>
        <pc:sldMkLst>
          <pc:docMk/>
          <pc:sldMk cId="418637429" sldId="312"/>
        </pc:sldMkLst>
        <pc:spChg chg="add mod">
          <ac:chgData name="Phong Lam - D17" userId="0e7d81a7-9d05-4beb-872c-277ab3fd7c16" providerId="ADAL" clId="{149EA7F7-2D5E-4B16-BDC5-917E2CE57705}" dt="2022-05-15T11:59:15.584" v="8646" actId="20577"/>
          <ac:spMkLst>
            <pc:docMk/>
            <pc:sldMk cId="418637429" sldId="312"/>
            <ac:spMk id="16" creationId="{97F36341-32A5-9E99-F9B3-D9B7EA2F6760}"/>
          </ac:spMkLst>
        </pc:spChg>
        <pc:spChg chg="mod ord">
          <ac:chgData name="Phong Lam - D17" userId="0e7d81a7-9d05-4beb-872c-277ab3fd7c16" providerId="ADAL" clId="{149EA7F7-2D5E-4B16-BDC5-917E2CE57705}" dt="2022-05-15T12:32:03.249" v="8817" actId="14100"/>
          <ac:spMkLst>
            <pc:docMk/>
            <pc:sldMk cId="418637429" sldId="312"/>
            <ac:spMk id="17" creationId="{EE934814-5134-4734-3313-EC75A43AF523}"/>
          </ac:spMkLst>
        </pc:spChg>
        <pc:spChg chg="add mod">
          <ac:chgData name="Phong Lam - D17" userId="0e7d81a7-9d05-4beb-872c-277ab3fd7c16" providerId="ADAL" clId="{149EA7F7-2D5E-4B16-BDC5-917E2CE57705}" dt="2022-05-15T16:28:27.077" v="15949"/>
          <ac:spMkLst>
            <pc:docMk/>
            <pc:sldMk cId="418637429" sldId="312"/>
            <ac:spMk id="19" creationId="{398E5B6A-53B6-2F5F-3442-853E37B16445}"/>
          </ac:spMkLst>
        </pc:spChg>
        <pc:picChg chg="add mod modCrop">
          <ac:chgData name="Phong Lam - D17" userId="0e7d81a7-9d05-4beb-872c-277ab3fd7c16" providerId="ADAL" clId="{149EA7F7-2D5E-4B16-BDC5-917E2CE57705}" dt="2022-05-15T11:58:16.227" v="8608" actId="1076"/>
          <ac:picMkLst>
            <pc:docMk/>
            <pc:sldMk cId="418637429" sldId="312"/>
            <ac:picMk id="3" creationId="{0935E5AB-418A-B110-84FC-04328F2D1DF9}"/>
          </ac:picMkLst>
        </pc:picChg>
        <pc:picChg chg="add mod">
          <ac:chgData name="Phong Lam - D17" userId="0e7d81a7-9d05-4beb-872c-277ab3fd7c16" providerId="ADAL" clId="{149EA7F7-2D5E-4B16-BDC5-917E2CE57705}" dt="2022-05-15T11:58:17.993" v="8609" actId="1076"/>
          <ac:picMkLst>
            <pc:docMk/>
            <pc:sldMk cId="418637429" sldId="312"/>
            <ac:picMk id="5" creationId="{8CB033A8-CE57-457A-50D3-5E440BD91ACC}"/>
          </ac:picMkLst>
        </pc:picChg>
        <pc:picChg chg="add del mod modCrop">
          <ac:chgData name="Phong Lam - D17" userId="0e7d81a7-9d05-4beb-872c-277ab3fd7c16" providerId="ADAL" clId="{149EA7F7-2D5E-4B16-BDC5-917E2CE57705}" dt="2022-05-15T11:58:06.554" v="8602" actId="478"/>
          <ac:picMkLst>
            <pc:docMk/>
            <pc:sldMk cId="418637429" sldId="312"/>
            <ac:picMk id="18" creationId="{BCCBA3D9-691A-E767-6173-9072FB38E28D}"/>
          </ac:picMkLst>
        </pc:picChg>
      </pc:sldChg>
      <pc:sldChg chg="addSp delSp modSp add mod">
        <pc:chgData name="Phong Lam - D17" userId="0e7d81a7-9d05-4beb-872c-277ab3fd7c16" providerId="ADAL" clId="{149EA7F7-2D5E-4B16-BDC5-917E2CE57705}" dt="2022-05-15T16:28:48.268" v="15957"/>
        <pc:sldMkLst>
          <pc:docMk/>
          <pc:sldMk cId="232469774" sldId="313"/>
        </pc:sldMkLst>
        <pc:spChg chg="add mod">
          <ac:chgData name="Phong Lam - D17" userId="0e7d81a7-9d05-4beb-872c-277ab3fd7c16" providerId="ADAL" clId="{149EA7F7-2D5E-4B16-BDC5-917E2CE57705}" dt="2022-05-15T12:42:32.426" v="9014" actId="14100"/>
          <ac:spMkLst>
            <pc:docMk/>
            <pc:sldMk cId="232469774" sldId="313"/>
            <ac:spMk id="9" creationId="{5B2161A3-07EE-753E-541A-994F6B405B1F}"/>
          </ac:spMkLst>
        </pc:spChg>
        <pc:spChg chg="add mod">
          <ac:chgData name="Phong Lam - D17" userId="0e7d81a7-9d05-4beb-872c-277ab3fd7c16" providerId="ADAL" clId="{149EA7F7-2D5E-4B16-BDC5-917E2CE57705}" dt="2022-05-15T12:42:06.404" v="9008" actId="1076"/>
          <ac:spMkLst>
            <pc:docMk/>
            <pc:sldMk cId="232469774" sldId="313"/>
            <ac:spMk id="10" creationId="{B4E6A92B-25F0-C0D0-D9E4-F1B9FF953568}"/>
          </ac:spMkLst>
        </pc:spChg>
        <pc:spChg chg="mod">
          <ac:chgData name="Phong Lam - D17" userId="0e7d81a7-9d05-4beb-872c-277ab3fd7c16" providerId="ADAL" clId="{149EA7F7-2D5E-4B16-BDC5-917E2CE57705}" dt="2022-05-15T16:28:47.532" v="15956" actId="1076"/>
          <ac:spMkLst>
            <pc:docMk/>
            <pc:sldMk cId="232469774" sldId="313"/>
            <ac:spMk id="16" creationId="{97F36341-32A5-9E99-F9B3-D9B7EA2F6760}"/>
          </ac:spMkLst>
        </pc:spChg>
        <pc:spChg chg="mod">
          <ac:chgData name="Phong Lam - D17" userId="0e7d81a7-9d05-4beb-872c-277ab3fd7c16" providerId="ADAL" clId="{149EA7F7-2D5E-4B16-BDC5-917E2CE57705}" dt="2022-05-15T12:43:00.650" v="9052" actId="20577"/>
          <ac:spMkLst>
            <pc:docMk/>
            <pc:sldMk cId="232469774" sldId="313"/>
            <ac:spMk id="17" creationId="{EE934814-5134-4734-3313-EC75A43AF523}"/>
          </ac:spMkLst>
        </pc:spChg>
        <pc:spChg chg="add mod">
          <ac:chgData name="Phong Lam - D17" userId="0e7d81a7-9d05-4beb-872c-277ab3fd7c16" providerId="ADAL" clId="{149EA7F7-2D5E-4B16-BDC5-917E2CE57705}" dt="2022-05-15T12:42:29.942" v="9013" actId="1076"/>
          <ac:spMkLst>
            <pc:docMk/>
            <pc:sldMk cId="232469774" sldId="313"/>
            <ac:spMk id="18" creationId="{596D33B7-DFAC-18BC-9296-EFD2AAEB0B44}"/>
          </ac:spMkLst>
        </pc:spChg>
        <pc:spChg chg="add del mod">
          <ac:chgData name="Phong Lam - D17" userId="0e7d81a7-9d05-4beb-872c-277ab3fd7c16" providerId="ADAL" clId="{149EA7F7-2D5E-4B16-BDC5-917E2CE57705}" dt="2022-05-15T12:37:02.870" v="8904" actId="478"/>
          <ac:spMkLst>
            <pc:docMk/>
            <pc:sldMk cId="232469774" sldId="313"/>
            <ac:spMk id="19" creationId="{BB1AABA7-D87E-1967-C71A-62E06A6FCD5A}"/>
          </ac:spMkLst>
        </pc:spChg>
        <pc:spChg chg="add del mod">
          <ac:chgData name="Phong Lam - D17" userId="0e7d81a7-9d05-4beb-872c-277ab3fd7c16" providerId="ADAL" clId="{149EA7F7-2D5E-4B16-BDC5-917E2CE57705}" dt="2022-05-15T16:28:32.413" v="15951" actId="478"/>
          <ac:spMkLst>
            <pc:docMk/>
            <pc:sldMk cId="232469774" sldId="313"/>
            <ac:spMk id="22" creationId="{B0554BB7-A75A-E508-AEDE-3F9121B89014}"/>
          </ac:spMkLst>
        </pc:spChg>
        <pc:spChg chg="add mod">
          <ac:chgData name="Phong Lam - D17" userId="0e7d81a7-9d05-4beb-872c-277ab3fd7c16" providerId="ADAL" clId="{149EA7F7-2D5E-4B16-BDC5-917E2CE57705}" dt="2022-05-15T16:28:48.268" v="15957"/>
          <ac:spMkLst>
            <pc:docMk/>
            <pc:sldMk cId="232469774" sldId="313"/>
            <ac:spMk id="23" creationId="{2CD32FFA-EB8A-FAAA-BFBA-39A4BE627FAB}"/>
          </ac:spMkLst>
        </pc:spChg>
        <pc:spChg chg="mod">
          <ac:chgData name="Phong Lam - D17" userId="0e7d81a7-9d05-4beb-872c-277ab3fd7c16" providerId="ADAL" clId="{149EA7F7-2D5E-4B16-BDC5-917E2CE57705}" dt="2022-05-15T12:01:52.840" v="8750" actId="20577"/>
          <ac:spMkLst>
            <pc:docMk/>
            <pc:sldMk cId="232469774" sldId="313"/>
            <ac:spMk id="710" creationId="{00000000-0000-0000-0000-000000000000}"/>
          </ac:spMkLst>
        </pc:spChg>
        <pc:picChg chg="del mod">
          <ac:chgData name="Phong Lam - D17" userId="0e7d81a7-9d05-4beb-872c-277ab3fd7c16" providerId="ADAL" clId="{149EA7F7-2D5E-4B16-BDC5-917E2CE57705}" dt="2022-05-15T12:35:37.486" v="8847" actId="478"/>
          <ac:picMkLst>
            <pc:docMk/>
            <pc:sldMk cId="232469774" sldId="313"/>
            <ac:picMk id="3" creationId="{0935E5AB-418A-B110-84FC-04328F2D1DF9}"/>
          </ac:picMkLst>
        </pc:picChg>
        <pc:picChg chg="add del mod modCrop">
          <ac:chgData name="Phong Lam - D17" userId="0e7d81a7-9d05-4beb-872c-277ab3fd7c16" providerId="ADAL" clId="{149EA7F7-2D5E-4B16-BDC5-917E2CE57705}" dt="2022-05-15T12:39:11.740" v="8919" actId="478"/>
          <ac:picMkLst>
            <pc:docMk/>
            <pc:sldMk cId="232469774" sldId="313"/>
            <ac:picMk id="4" creationId="{6DCB9DF8-7298-F044-16DB-08C3E60B84E5}"/>
          </ac:picMkLst>
        </pc:picChg>
        <pc:picChg chg="del">
          <ac:chgData name="Phong Lam - D17" userId="0e7d81a7-9d05-4beb-872c-277ab3fd7c16" providerId="ADAL" clId="{149EA7F7-2D5E-4B16-BDC5-917E2CE57705}" dt="2022-05-15T12:35:37.486" v="8847" actId="478"/>
          <ac:picMkLst>
            <pc:docMk/>
            <pc:sldMk cId="232469774" sldId="313"/>
            <ac:picMk id="5" creationId="{8CB033A8-CE57-457A-50D3-5E440BD91ACC}"/>
          </ac:picMkLst>
        </pc:picChg>
        <pc:picChg chg="add mod modCrop">
          <ac:chgData name="Phong Lam - D17" userId="0e7d81a7-9d05-4beb-872c-277ab3fd7c16" providerId="ADAL" clId="{149EA7F7-2D5E-4B16-BDC5-917E2CE57705}" dt="2022-05-15T12:40:15.429" v="8931" actId="1076"/>
          <ac:picMkLst>
            <pc:docMk/>
            <pc:sldMk cId="232469774" sldId="313"/>
            <ac:picMk id="8" creationId="{7B9BD733-8D31-91CE-71F6-1E65C0445EE5}"/>
          </ac:picMkLst>
        </pc:picChg>
      </pc:sldChg>
      <pc:sldChg chg="addSp delSp modSp add mod">
        <pc:chgData name="Phong Lam - D17" userId="0e7d81a7-9d05-4beb-872c-277ab3fd7c16" providerId="ADAL" clId="{149EA7F7-2D5E-4B16-BDC5-917E2CE57705}" dt="2022-05-15T16:28:57.163" v="15958" actId="1076"/>
        <pc:sldMkLst>
          <pc:docMk/>
          <pc:sldMk cId="1049857872" sldId="314"/>
        </pc:sldMkLst>
        <pc:spChg chg="mod">
          <ac:chgData name="Phong Lam - D17" userId="0e7d81a7-9d05-4beb-872c-277ab3fd7c16" providerId="ADAL" clId="{149EA7F7-2D5E-4B16-BDC5-917E2CE57705}" dt="2022-05-15T12:46:45.840" v="9435" actId="1076"/>
          <ac:spMkLst>
            <pc:docMk/>
            <pc:sldMk cId="1049857872" sldId="314"/>
            <ac:spMk id="9" creationId="{5B2161A3-07EE-753E-541A-994F6B405B1F}"/>
          </ac:spMkLst>
        </pc:spChg>
        <pc:spChg chg="mod">
          <ac:chgData name="Phong Lam - D17" userId="0e7d81a7-9d05-4beb-872c-277ab3fd7c16" providerId="ADAL" clId="{149EA7F7-2D5E-4B16-BDC5-917E2CE57705}" dt="2022-05-15T12:47:02.297" v="9514" actId="1076"/>
          <ac:spMkLst>
            <pc:docMk/>
            <pc:sldMk cId="1049857872" sldId="314"/>
            <ac:spMk id="10" creationId="{B4E6A92B-25F0-C0D0-D9E4-F1B9FF953568}"/>
          </ac:spMkLst>
        </pc:spChg>
        <pc:spChg chg="mod">
          <ac:chgData name="Phong Lam - D17" userId="0e7d81a7-9d05-4beb-872c-277ab3fd7c16" providerId="ADAL" clId="{149EA7F7-2D5E-4B16-BDC5-917E2CE57705}" dt="2022-05-15T16:28:57.163" v="15958" actId="1076"/>
          <ac:spMkLst>
            <pc:docMk/>
            <pc:sldMk cId="1049857872" sldId="314"/>
            <ac:spMk id="16" creationId="{97F36341-32A5-9E99-F9B3-D9B7EA2F6760}"/>
          </ac:spMkLst>
        </pc:spChg>
        <pc:spChg chg="mod">
          <ac:chgData name="Phong Lam - D17" userId="0e7d81a7-9d05-4beb-872c-277ab3fd7c16" providerId="ADAL" clId="{149EA7F7-2D5E-4B16-BDC5-917E2CE57705}" dt="2022-05-15T12:47:39.913" v="9641" actId="20577"/>
          <ac:spMkLst>
            <pc:docMk/>
            <pc:sldMk cId="1049857872" sldId="314"/>
            <ac:spMk id="17" creationId="{EE934814-5134-4734-3313-EC75A43AF523}"/>
          </ac:spMkLst>
        </pc:spChg>
        <pc:spChg chg="mod">
          <ac:chgData name="Phong Lam - D17" userId="0e7d81a7-9d05-4beb-872c-277ab3fd7c16" providerId="ADAL" clId="{149EA7F7-2D5E-4B16-BDC5-917E2CE57705}" dt="2022-05-15T12:48:18.041" v="9805" actId="20577"/>
          <ac:spMkLst>
            <pc:docMk/>
            <pc:sldMk cId="1049857872" sldId="314"/>
            <ac:spMk id="18" creationId="{596D33B7-DFAC-18BC-9296-EFD2AAEB0B44}"/>
          </ac:spMkLst>
        </pc:spChg>
        <pc:spChg chg="add del mod">
          <ac:chgData name="Phong Lam - D17" userId="0e7d81a7-9d05-4beb-872c-277ab3fd7c16" providerId="ADAL" clId="{149EA7F7-2D5E-4B16-BDC5-917E2CE57705}" dt="2022-05-15T16:28:34.616" v="15953"/>
          <ac:spMkLst>
            <pc:docMk/>
            <pc:sldMk cId="1049857872" sldId="314"/>
            <ac:spMk id="19" creationId="{D5758C4A-D668-2645-C794-1D21BB24C591}"/>
          </ac:spMkLst>
        </pc:spChg>
        <pc:spChg chg="add mod">
          <ac:chgData name="Phong Lam - D17" userId="0e7d81a7-9d05-4beb-872c-277ab3fd7c16" providerId="ADAL" clId="{149EA7F7-2D5E-4B16-BDC5-917E2CE57705}" dt="2022-05-15T16:28:36.394" v="15954"/>
          <ac:spMkLst>
            <pc:docMk/>
            <pc:sldMk cId="1049857872" sldId="314"/>
            <ac:spMk id="20" creationId="{BB5B88F1-094E-4286-D00B-9A1CB260D5A5}"/>
          </ac:spMkLst>
        </pc:spChg>
        <pc:picChg chg="add mod ord">
          <ac:chgData name="Phong Lam - D17" userId="0e7d81a7-9d05-4beb-872c-277ab3fd7c16" providerId="ADAL" clId="{149EA7F7-2D5E-4B16-BDC5-917E2CE57705}" dt="2022-05-15T12:46:39.352" v="9432" actId="167"/>
          <ac:picMkLst>
            <pc:docMk/>
            <pc:sldMk cId="1049857872" sldId="314"/>
            <ac:picMk id="3" creationId="{1F8E9290-68DD-05D0-76F1-ED934CB1D3D6}"/>
          </ac:picMkLst>
        </pc:picChg>
        <pc:picChg chg="del">
          <ac:chgData name="Phong Lam - D17" userId="0e7d81a7-9d05-4beb-872c-277ab3fd7c16" providerId="ADAL" clId="{149EA7F7-2D5E-4B16-BDC5-917E2CE57705}" dt="2022-05-15T12:46:30.289" v="9426" actId="478"/>
          <ac:picMkLst>
            <pc:docMk/>
            <pc:sldMk cId="1049857872" sldId="314"/>
            <ac:picMk id="8" creationId="{7B9BD733-8D31-91CE-71F6-1E65C0445EE5}"/>
          </ac:picMkLst>
        </pc:picChg>
      </pc:sldChg>
      <pc:sldChg chg="addSp delSp modSp add mod">
        <pc:chgData name="Phong Lam - D17" userId="0e7d81a7-9d05-4beb-872c-277ab3fd7c16" providerId="ADAL" clId="{149EA7F7-2D5E-4B16-BDC5-917E2CE57705}" dt="2022-05-15T16:29:00.094" v="15959"/>
        <pc:sldMkLst>
          <pc:docMk/>
          <pc:sldMk cId="514338539" sldId="315"/>
        </pc:sldMkLst>
        <pc:spChg chg="del">
          <ac:chgData name="Phong Lam - D17" userId="0e7d81a7-9d05-4beb-872c-277ab3fd7c16" providerId="ADAL" clId="{149EA7F7-2D5E-4B16-BDC5-917E2CE57705}" dt="2022-05-15T12:49:59.894" v="9858" actId="478"/>
          <ac:spMkLst>
            <pc:docMk/>
            <pc:sldMk cId="514338539" sldId="315"/>
            <ac:spMk id="9" creationId="{5B2161A3-07EE-753E-541A-994F6B405B1F}"/>
          </ac:spMkLst>
        </pc:spChg>
        <pc:spChg chg="del">
          <ac:chgData name="Phong Lam - D17" userId="0e7d81a7-9d05-4beb-872c-277ab3fd7c16" providerId="ADAL" clId="{149EA7F7-2D5E-4B16-BDC5-917E2CE57705}" dt="2022-05-15T12:49:58.958" v="9857" actId="478"/>
          <ac:spMkLst>
            <pc:docMk/>
            <pc:sldMk cId="514338539" sldId="315"/>
            <ac:spMk id="10" creationId="{B4E6A92B-25F0-C0D0-D9E4-F1B9FF953568}"/>
          </ac:spMkLst>
        </pc:spChg>
        <pc:spChg chg="del">
          <ac:chgData name="Phong Lam - D17" userId="0e7d81a7-9d05-4beb-872c-277ab3fd7c16" providerId="ADAL" clId="{149EA7F7-2D5E-4B16-BDC5-917E2CE57705}" dt="2022-05-15T12:50:01.245" v="9859" actId="478"/>
          <ac:spMkLst>
            <pc:docMk/>
            <pc:sldMk cId="514338539" sldId="315"/>
            <ac:spMk id="16" creationId="{97F36341-32A5-9E99-F9B3-D9B7EA2F6760}"/>
          </ac:spMkLst>
        </pc:spChg>
        <pc:spChg chg="mod">
          <ac:chgData name="Phong Lam - D17" userId="0e7d81a7-9d05-4beb-872c-277ab3fd7c16" providerId="ADAL" clId="{149EA7F7-2D5E-4B16-BDC5-917E2CE57705}" dt="2022-05-15T12:50:28.995" v="9867" actId="20577"/>
          <ac:spMkLst>
            <pc:docMk/>
            <pc:sldMk cId="514338539" sldId="315"/>
            <ac:spMk id="17" creationId="{EE934814-5134-4734-3313-EC75A43AF523}"/>
          </ac:spMkLst>
        </pc:spChg>
        <pc:spChg chg="del">
          <ac:chgData name="Phong Lam - D17" userId="0e7d81a7-9d05-4beb-872c-277ab3fd7c16" providerId="ADAL" clId="{149EA7F7-2D5E-4B16-BDC5-917E2CE57705}" dt="2022-05-15T12:49:56.119" v="9855" actId="478"/>
          <ac:spMkLst>
            <pc:docMk/>
            <pc:sldMk cId="514338539" sldId="315"/>
            <ac:spMk id="18" creationId="{596D33B7-DFAC-18BC-9296-EFD2AAEB0B44}"/>
          </ac:spMkLst>
        </pc:spChg>
        <pc:spChg chg="add mod">
          <ac:chgData name="Phong Lam - D17" userId="0e7d81a7-9d05-4beb-872c-277ab3fd7c16" providerId="ADAL" clId="{149EA7F7-2D5E-4B16-BDC5-917E2CE57705}" dt="2022-05-15T16:29:00.094" v="15959"/>
          <ac:spMkLst>
            <pc:docMk/>
            <pc:sldMk cId="514338539" sldId="315"/>
            <ac:spMk id="19" creationId="{3A696C87-0DA6-A410-8644-396E242B0B88}"/>
          </ac:spMkLst>
        </pc:spChg>
        <pc:picChg chg="del">
          <ac:chgData name="Phong Lam - D17" userId="0e7d81a7-9d05-4beb-872c-277ab3fd7c16" providerId="ADAL" clId="{149EA7F7-2D5E-4B16-BDC5-917E2CE57705}" dt="2022-05-15T12:49:57.883" v="9856" actId="478"/>
          <ac:picMkLst>
            <pc:docMk/>
            <pc:sldMk cId="514338539" sldId="315"/>
            <ac:picMk id="3" creationId="{1F8E9290-68DD-05D0-76F1-ED934CB1D3D6}"/>
          </ac:picMkLst>
        </pc:picChg>
        <pc:picChg chg="add mod modCrop">
          <ac:chgData name="Phong Lam - D17" userId="0e7d81a7-9d05-4beb-872c-277ab3fd7c16" providerId="ADAL" clId="{149EA7F7-2D5E-4B16-BDC5-917E2CE57705}" dt="2022-05-15T12:50:31.561" v="9868" actId="1076"/>
          <ac:picMkLst>
            <pc:docMk/>
            <pc:sldMk cId="514338539" sldId="315"/>
            <ac:picMk id="4" creationId="{31734421-76B9-CA6A-9947-E77030023DA9}"/>
          </ac:picMkLst>
        </pc:picChg>
      </pc:sldChg>
      <pc:sldChg chg="addSp delSp modSp add mod">
        <pc:chgData name="Phong Lam - D17" userId="0e7d81a7-9d05-4beb-872c-277ab3fd7c16" providerId="ADAL" clId="{149EA7F7-2D5E-4B16-BDC5-917E2CE57705}" dt="2022-05-15T16:29:30.899" v="15960"/>
        <pc:sldMkLst>
          <pc:docMk/>
          <pc:sldMk cId="4069675441" sldId="316"/>
        </pc:sldMkLst>
        <pc:spChg chg="add mod">
          <ac:chgData name="Phong Lam - D17" userId="0e7d81a7-9d05-4beb-872c-277ab3fd7c16" providerId="ADAL" clId="{149EA7F7-2D5E-4B16-BDC5-917E2CE57705}" dt="2022-05-15T16:29:30.899" v="15960"/>
          <ac:spMkLst>
            <pc:docMk/>
            <pc:sldMk cId="4069675441" sldId="316"/>
            <ac:spMk id="15" creationId="{5C23FF5C-4815-CB69-9509-58CDF285F1F8}"/>
          </ac:spMkLst>
        </pc:spChg>
        <pc:spChg chg="mod">
          <ac:chgData name="Phong Lam - D17" userId="0e7d81a7-9d05-4beb-872c-277ab3fd7c16" providerId="ADAL" clId="{149EA7F7-2D5E-4B16-BDC5-917E2CE57705}" dt="2022-05-15T12:51:17.447" v="9876" actId="20577"/>
          <ac:spMkLst>
            <pc:docMk/>
            <pc:sldMk cId="4069675441" sldId="316"/>
            <ac:spMk id="17" creationId="{EE934814-5134-4734-3313-EC75A43AF523}"/>
          </ac:spMkLst>
        </pc:spChg>
        <pc:picChg chg="del">
          <ac:chgData name="Phong Lam - D17" userId="0e7d81a7-9d05-4beb-872c-277ab3fd7c16" providerId="ADAL" clId="{149EA7F7-2D5E-4B16-BDC5-917E2CE57705}" dt="2022-05-15T12:51:19.795" v="9877" actId="478"/>
          <ac:picMkLst>
            <pc:docMk/>
            <pc:sldMk cId="4069675441" sldId="316"/>
            <ac:picMk id="4" creationId="{31734421-76B9-CA6A-9947-E77030023DA9}"/>
          </ac:picMkLst>
        </pc:picChg>
        <pc:picChg chg="add del mod">
          <ac:chgData name="Phong Lam - D17" userId="0e7d81a7-9d05-4beb-872c-277ab3fd7c16" providerId="ADAL" clId="{149EA7F7-2D5E-4B16-BDC5-917E2CE57705}" dt="2022-05-15T12:51:27.408" v="9880" actId="478"/>
          <ac:picMkLst>
            <pc:docMk/>
            <pc:sldMk cId="4069675441" sldId="316"/>
            <ac:picMk id="11" creationId="{9D54E102-59FB-2056-928C-C5F2263E839A}"/>
          </ac:picMkLst>
        </pc:picChg>
        <pc:picChg chg="add mod">
          <ac:chgData name="Phong Lam - D17" userId="0e7d81a7-9d05-4beb-872c-277ab3fd7c16" providerId="ADAL" clId="{149EA7F7-2D5E-4B16-BDC5-917E2CE57705}" dt="2022-05-15T12:51:43.358" v="9881" actId="1076"/>
          <ac:picMkLst>
            <pc:docMk/>
            <pc:sldMk cId="4069675441" sldId="316"/>
            <ac:picMk id="12" creationId="{3CCA3A96-ED8A-ED95-6AEF-72C5BEEA757D}"/>
          </ac:picMkLst>
        </pc:picChg>
        <pc:picChg chg="add del mod">
          <ac:chgData name="Phong Lam - D17" userId="0e7d81a7-9d05-4beb-872c-277ab3fd7c16" providerId="ADAL" clId="{149EA7F7-2D5E-4B16-BDC5-917E2CE57705}" dt="2022-05-15T12:52:09.482" v="9883"/>
          <ac:picMkLst>
            <pc:docMk/>
            <pc:sldMk cId="4069675441" sldId="316"/>
            <ac:picMk id="13" creationId="{5C3A3E5E-DCD1-27EB-0A00-B0A8AEA24240}"/>
          </ac:picMkLst>
        </pc:picChg>
        <pc:picChg chg="add del mod">
          <ac:chgData name="Phong Lam - D17" userId="0e7d81a7-9d05-4beb-872c-277ab3fd7c16" providerId="ADAL" clId="{149EA7F7-2D5E-4B16-BDC5-917E2CE57705}" dt="2022-05-15T12:52:09.482" v="9883"/>
          <ac:picMkLst>
            <pc:docMk/>
            <pc:sldMk cId="4069675441" sldId="316"/>
            <ac:picMk id="14" creationId="{B48F55A6-E658-5E73-5FC6-83BAFD99ECCA}"/>
          </ac:picMkLst>
        </pc:picChg>
      </pc:sldChg>
      <pc:sldChg chg="addSp delSp modSp add mod">
        <pc:chgData name="Phong Lam - D17" userId="0e7d81a7-9d05-4beb-872c-277ab3fd7c16" providerId="ADAL" clId="{149EA7F7-2D5E-4B16-BDC5-917E2CE57705}" dt="2022-05-15T16:32:03.110" v="16032" actId="478"/>
        <pc:sldMkLst>
          <pc:docMk/>
          <pc:sldMk cId="1196291334" sldId="317"/>
        </pc:sldMkLst>
        <pc:spChg chg="add mod">
          <ac:chgData name="Phong Lam - D17" userId="0e7d81a7-9d05-4beb-872c-277ab3fd7c16" providerId="ADAL" clId="{149EA7F7-2D5E-4B16-BDC5-917E2CE57705}" dt="2022-05-15T16:29:32.645" v="15961"/>
          <ac:spMkLst>
            <pc:docMk/>
            <pc:sldMk cId="1196291334" sldId="317"/>
            <ac:spMk id="133" creationId="{AA57AB75-CEB8-568A-B7FD-51B3E8413DC1}"/>
          </ac:spMkLst>
        </pc:spChg>
        <pc:spChg chg="add del mod">
          <ac:chgData name="Phong Lam - D17" userId="0e7d81a7-9d05-4beb-872c-277ab3fd7c16" providerId="ADAL" clId="{149EA7F7-2D5E-4B16-BDC5-917E2CE57705}" dt="2022-05-15T16:32:03.110" v="16032" actId="478"/>
          <ac:spMkLst>
            <pc:docMk/>
            <pc:sldMk cId="1196291334" sldId="317"/>
            <ac:spMk id="134" creationId="{98450F95-C0F1-01F7-7576-7DE3A2DC0495}"/>
          </ac:spMkLst>
        </pc:spChg>
        <pc:spChg chg="mod">
          <ac:chgData name="Phong Lam - D17" userId="0e7d81a7-9d05-4beb-872c-277ab3fd7c16" providerId="ADAL" clId="{149EA7F7-2D5E-4B16-BDC5-917E2CE57705}" dt="2022-05-15T12:52:24.089" v="9926" actId="20577"/>
          <ac:spMkLst>
            <pc:docMk/>
            <pc:sldMk cId="1196291334" sldId="317"/>
            <ac:spMk id="497" creationId="{00000000-0000-0000-0000-000000000000}"/>
          </ac:spMkLst>
        </pc:spChg>
        <pc:spChg chg="mod">
          <ac:chgData name="Phong Lam - D17" userId="0e7d81a7-9d05-4beb-872c-277ab3fd7c16" providerId="ADAL" clId="{149EA7F7-2D5E-4B16-BDC5-917E2CE57705}" dt="2022-05-15T12:52:17.747" v="9885" actId="20577"/>
          <ac:spMkLst>
            <pc:docMk/>
            <pc:sldMk cId="1196291334" sldId="317"/>
            <ac:spMk id="499" creationId="{00000000-0000-0000-0000-000000000000}"/>
          </ac:spMkLst>
        </pc:spChg>
      </pc:sldChg>
      <pc:sldChg chg="delSp modSp add del mod">
        <pc:chgData name="Phong Lam - D17" userId="0e7d81a7-9d05-4beb-872c-277ab3fd7c16" providerId="ADAL" clId="{149EA7F7-2D5E-4B16-BDC5-917E2CE57705}" dt="2022-05-15T15:19:35.276" v="11381" actId="47"/>
        <pc:sldMkLst>
          <pc:docMk/>
          <pc:sldMk cId="2937370458" sldId="318"/>
        </pc:sldMkLst>
        <pc:spChg chg="mod">
          <ac:chgData name="Phong Lam - D17" userId="0e7d81a7-9d05-4beb-872c-277ab3fd7c16" providerId="ADAL" clId="{149EA7F7-2D5E-4B16-BDC5-917E2CE57705}" dt="2022-05-15T12:53:25.430" v="9998" actId="20577"/>
          <ac:spMkLst>
            <pc:docMk/>
            <pc:sldMk cId="2937370458" sldId="318"/>
            <ac:spMk id="17" creationId="{EE934814-5134-4734-3313-EC75A43AF523}"/>
          </ac:spMkLst>
        </pc:spChg>
        <pc:spChg chg="mod">
          <ac:chgData name="Phong Lam - D17" userId="0e7d81a7-9d05-4beb-872c-277ab3fd7c16" providerId="ADAL" clId="{149EA7F7-2D5E-4B16-BDC5-917E2CE57705}" dt="2022-05-15T12:52:52.426" v="9987" actId="20577"/>
          <ac:spMkLst>
            <pc:docMk/>
            <pc:sldMk cId="2937370458" sldId="318"/>
            <ac:spMk id="710" creationId="{00000000-0000-0000-0000-000000000000}"/>
          </ac:spMkLst>
        </pc:spChg>
        <pc:picChg chg="del">
          <ac:chgData name="Phong Lam - D17" userId="0e7d81a7-9d05-4beb-872c-277ab3fd7c16" providerId="ADAL" clId="{149EA7F7-2D5E-4B16-BDC5-917E2CE57705}" dt="2022-05-15T12:52:58.560" v="9988" actId="478"/>
          <ac:picMkLst>
            <pc:docMk/>
            <pc:sldMk cId="2937370458" sldId="318"/>
            <ac:picMk id="12" creationId="{3CCA3A96-ED8A-ED95-6AEF-72C5BEEA757D}"/>
          </ac:picMkLst>
        </pc:picChg>
      </pc:sldChg>
      <pc:sldChg chg="addSp delSp modSp add mod ord">
        <pc:chgData name="Phong Lam - D17" userId="0e7d81a7-9d05-4beb-872c-277ab3fd7c16" providerId="ADAL" clId="{149EA7F7-2D5E-4B16-BDC5-917E2CE57705}" dt="2022-05-15T16:31:55.752" v="16029"/>
        <pc:sldMkLst>
          <pc:docMk/>
          <pc:sldMk cId="2066402590" sldId="319"/>
        </pc:sldMkLst>
        <pc:spChg chg="add del mod">
          <ac:chgData name="Phong Lam - D17" userId="0e7d81a7-9d05-4beb-872c-277ab3fd7c16" providerId="ADAL" clId="{149EA7F7-2D5E-4B16-BDC5-917E2CE57705}" dt="2022-05-15T12:54:05.823" v="10101" actId="478"/>
          <ac:spMkLst>
            <pc:docMk/>
            <pc:sldMk cId="2066402590" sldId="319"/>
            <ac:spMk id="3" creationId="{A9EA2C67-B4AE-14D0-A983-0F4265A03A27}"/>
          </ac:spMkLst>
        </pc:spChg>
        <pc:spChg chg="add mod">
          <ac:chgData name="Phong Lam - D17" userId="0e7d81a7-9d05-4beb-872c-277ab3fd7c16" providerId="ADAL" clId="{149EA7F7-2D5E-4B16-BDC5-917E2CE57705}" dt="2022-05-15T16:31:55.752" v="16029"/>
          <ac:spMkLst>
            <pc:docMk/>
            <pc:sldMk cId="2066402590" sldId="319"/>
            <ac:spMk id="18" creationId="{11FC4CE2-4B7D-79F8-61F4-D590AF1A1C71}"/>
          </ac:spMkLst>
        </pc:spChg>
        <pc:spChg chg="del">
          <ac:chgData name="Phong Lam - D17" userId="0e7d81a7-9d05-4beb-872c-277ab3fd7c16" providerId="ADAL" clId="{149EA7F7-2D5E-4B16-BDC5-917E2CE57705}" dt="2022-05-15T12:54:02.316" v="10100" actId="478"/>
          <ac:spMkLst>
            <pc:docMk/>
            <pc:sldMk cId="2066402590" sldId="319"/>
            <ac:spMk id="1728" creationId="{00000000-0000-0000-0000-000000000000}"/>
          </ac:spMkLst>
        </pc:spChg>
        <pc:spChg chg="mod">
          <ac:chgData name="Phong Lam - D17" userId="0e7d81a7-9d05-4beb-872c-277ab3fd7c16" providerId="ADAL" clId="{149EA7F7-2D5E-4B16-BDC5-917E2CE57705}" dt="2022-05-15T13:01:28.619" v="10323" actId="20577"/>
          <ac:spMkLst>
            <pc:docMk/>
            <pc:sldMk cId="2066402590" sldId="319"/>
            <ac:spMk id="1729" creationId="{00000000-0000-0000-0000-000000000000}"/>
          </ac:spMkLst>
        </pc:spChg>
      </pc:sldChg>
      <pc:sldChg chg="addSp modSp add mod">
        <pc:chgData name="Phong Lam - D17" userId="0e7d81a7-9d05-4beb-872c-277ab3fd7c16" providerId="ADAL" clId="{149EA7F7-2D5E-4B16-BDC5-917E2CE57705}" dt="2022-05-15T16:31:50.698" v="16027"/>
        <pc:sldMkLst>
          <pc:docMk/>
          <pc:sldMk cId="914529749" sldId="320"/>
        </pc:sldMkLst>
        <pc:spChg chg="add mod">
          <ac:chgData name="Phong Lam - D17" userId="0e7d81a7-9d05-4beb-872c-277ab3fd7c16" providerId="ADAL" clId="{149EA7F7-2D5E-4B16-BDC5-917E2CE57705}" dt="2022-05-15T16:31:50.698" v="16027"/>
          <ac:spMkLst>
            <pc:docMk/>
            <pc:sldMk cId="914529749" sldId="320"/>
            <ac:spMk id="15" creationId="{58F1C6A5-1E7B-2A59-A8B0-9C921A3EB325}"/>
          </ac:spMkLst>
        </pc:spChg>
        <pc:spChg chg="mod">
          <ac:chgData name="Phong Lam - D17" userId="0e7d81a7-9d05-4beb-872c-277ab3fd7c16" providerId="ADAL" clId="{149EA7F7-2D5E-4B16-BDC5-917E2CE57705}" dt="2022-05-15T13:06:10.628" v="11044" actId="20577"/>
          <ac:spMkLst>
            <pc:docMk/>
            <pc:sldMk cId="914529749" sldId="320"/>
            <ac:spMk id="1729" creationId="{00000000-0000-0000-0000-000000000000}"/>
          </ac:spMkLst>
        </pc:spChg>
      </pc:sldChg>
      <pc:sldChg chg="add del">
        <pc:chgData name="Phong Lam - D17" userId="0e7d81a7-9d05-4beb-872c-277ab3fd7c16" providerId="ADAL" clId="{149EA7F7-2D5E-4B16-BDC5-917E2CE57705}" dt="2022-05-15T12:54:08.976" v="10103"/>
        <pc:sldMkLst>
          <pc:docMk/>
          <pc:sldMk cId="3012230592" sldId="320"/>
        </pc:sldMkLst>
      </pc:sldChg>
      <pc:sldChg chg="modSp add del mod">
        <pc:chgData name="Phong Lam - D17" userId="0e7d81a7-9d05-4beb-872c-277ab3fd7c16" providerId="ADAL" clId="{149EA7F7-2D5E-4B16-BDC5-917E2CE57705}" dt="2022-05-15T13:06:02.704" v="10998" actId="47"/>
        <pc:sldMkLst>
          <pc:docMk/>
          <pc:sldMk cId="1535073185" sldId="321"/>
        </pc:sldMkLst>
        <pc:spChg chg="mod">
          <ac:chgData name="Phong Lam - D17" userId="0e7d81a7-9d05-4beb-872c-277ab3fd7c16" providerId="ADAL" clId="{149EA7F7-2D5E-4B16-BDC5-917E2CE57705}" dt="2022-05-15T12:56:37.819" v="10166" actId="21"/>
          <ac:spMkLst>
            <pc:docMk/>
            <pc:sldMk cId="1535073185" sldId="321"/>
            <ac:spMk id="4" creationId="{0E0D50CE-CD57-4C9C-93FF-ECB1877D9869}"/>
          </ac:spMkLst>
        </pc:spChg>
        <pc:spChg chg="mod">
          <ac:chgData name="Phong Lam - D17" userId="0e7d81a7-9d05-4beb-872c-277ab3fd7c16" providerId="ADAL" clId="{149EA7F7-2D5E-4B16-BDC5-917E2CE57705}" dt="2022-05-15T12:56:44.730" v="10168" actId="21"/>
          <ac:spMkLst>
            <pc:docMk/>
            <pc:sldMk cId="1535073185" sldId="321"/>
            <ac:spMk id="5" creationId="{52834F82-7BD2-4DFF-A221-3A084C6102F5}"/>
          </ac:spMkLst>
        </pc:spChg>
      </pc:sldChg>
      <pc:sldChg chg="addSp delSp modSp add mod">
        <pc:chgData name="Phong Lam - D17" userId="0e7d81a7-9d05-4beb-872c-277ab3fd7c16" providerId="ADAL" clId="{149EA7F7-2D5E-4B16-BDC5-917E2CE57705}" dt="2022-05-15T16:31:57.454" v="16030"/>
        <pc:sldMkLst>
          <pc:docMk/>
          <pc:sldMk cId="4182733194" sldId="322"/>
        </pc:sldMkLst>
        <pc:spChg chg="add mod">
          <ac:chgData name="Phong Lam - D17" userId="0e7d81a7-9d05-4beb-872c-277ab3fd7c16" providerId="ADAL" clId="{149EA7F7-2D5E-4B16-BDC5-917E2CE57705}" dt="2022-05-15T16:31:57.454" v="16030"/>
          <ac:spMkLst>
            <pc:docMk/>
            <pc:sldMk cId="4182733194" sldId="322"/>
            <ac:spMk id="11" creationId="{DD9B8CFB-A589-899F-70E8-189B951831CA}"/>
          </ac:spMkLst>
        </pc:spChg>
        <pc:spChg chg="mod">
          <ac:chgData name="Phong Lam - D17" userId="0e7d81a7-9d05-4beb-872c-277ab3fd7c16" providerId="ADAL" clId="{149EA7F7-2D5E-4B16-BDC5-917E2CE57705}" dt="2022-05-15T12:58:59.609" v="10243" actId="20577"/>
          <ac:spMkLst>
            <pc:docMk/>
            <pc:sldMk cId="4182733194" sldId="322"/>
            <ac:spMk id="17" creationId="{EE934814-5134-4734-3313-EC75A43AF523}"/>
          </ac:spMkLst>
        </pc:spChg>
        <pc:spChg chg="mod">
          <ac:chgData name="Phong Lam - D17" userId="0e7d81a7-9d05-4beb-872c-277ab3fd7c16" providerId="ADAL" clId="{149EA7F7-2D5E-4B16-BDC5-917E2CE57705}" dt="2022-05-15T12:56:40.743" v="10167"/>
          <ac:spMkLst>
            <pc:docMk/>
            <pc:sldMk cId="4182733194" sldId="322"/>
            <ac:spMk id="710" creationId="{00000000-0000-0000-0000-000000000000}"/>
          </ac:spMkLst>
        </pc:spChg>
        <pc:picChg chg="del">
          <ac:chgData name="Phong Lam - D17" userId="0e7d81a7-9d05-4beb-872c-277ab3fd7c16" providerId="ADAL" clId="{149EA7F7-2D5E-4B16-BDC5-917E2CE57705}" dt="2022-05-15T12:56:53.602" v="10170" actId="478"/>
          <ac:picMkLst>
            <pc:docMk/>
            <pc:sldMk cId="4182733194" sldId="322"/>
            <ac:picMk id="4" creationId="{31734421-76B9-CA6A-9947-E77030023DA9}"/>
          </ac:picMkLst>
        </pc:picChg>
      </pc:sldChg>
      <pc:sldChg chg="addSp delSp modSp add mod delAnim">
        <pc:chgData name="Phong Lam - D17" userId="0e7d81a7-9d05-4beb-872c-277ab3fd7c16" providerId="ADAL" clId="{149EA7F7-2D5E-4B16-BDC5-917E2CE57705}" dt="2022-05-15T16:31:48.827" v="16026"/>
        <pc:sldMkLst>
          <pc:docMk/>
          <pc:sldMk cId="440728160" sldId="323"/>
        </pc:sldMkLst>
        <pc:spChg chg="add del">
          <ac:chgData name="Phong Lam - D17" userId="0e7d81a7-9d05-4beb-872c-277ab3fd7c16" providerId="ADAL" clId="{149EA7F7-2D5E-4B16-BDC5-917E2CE57705}" dt="2022-05-15T15:06:53.593" v="11086" actId="22"/>
          <ac:spMkLst>
            <pc:docMk/>
            <pc:sldMk cId="440728160" sldId="323"/>
            <ac:spMk id="13" creationId="{7B25B53D-7442-BAFF-D1E2-8B5E6FEC3805}"/>
          </ac:spMkLst>
        </pc:spChg>
        <pc:spChg chg="add mod">
          <ac:chgData name="Phong Lam - D17" userId="0e7d81a7-9d05-4beb-872c-277ab3fd7c16" providerId="ADAL" clId="{149EA7F7-2D5E-4B16-BDC5-917E2CE57705}" dt="2022-05-15T15:18:01.213" v="11279" actId="1076"/>
          <ac:spMkLst>
            <pc:docMk/>
            <pc:sldMk cId="440728160" sldId="323"/>
            <ac:spMk id="20" creationId="{600F456F-974F-3B09-986F-C504CFFA65F8}"/>
          </ac:spMkLst>
        </pc:spChg>
        <pc:spChg chg="add mod">
          <ac:chgData name="Phong Lam - D17" userId="0e7d81a7-9d05-4beb-872c-277ab3fd7c16" providerId="ADAL" clId="{149EA7F7-2D5E-4B16-BDC5-917E2CE57705}" dt="2022-05-15T16:31:48.827" v="16026"/>
          <ac:spMkLst>
            <pc:docMk/>
            <pc:sldMk cId="440728160" sldId="323"/>
            <ac:spMk id="21" creationId="{77ADD3D6-567E-86F9-ADE8-C9C660968167}"/>
          </ac:spMkLst>
        </pc:spChg>
        <pc:spChg chg="mod">
          <ac:chgData name="Phong Lam - D17" userId="0e7d81a7-9d05-4beb-872c-277ab3fd7c16" providerId="ADAL" clId="{149EA7F7-2D5E-4B16-BDC5-917E2CE57705}" dt="2022-05-15T15:14:19.148" v="11259" actId="20577"/>
          <ac:spMkLst>
            <pc:docMk/>
            <pc:sldMk cId="440728160" sldId="323"/>
            <ac:spMk id="709" creationId="{00000000-0000-0000-0000-000000000000}"/>
          </ac:spMkLst>
        </pc:spChg>
        <pc:spChg chg="mod">
          <ac:chgData name="Phong Lam - D17" userId="0e7d81a7-9d05-4beb-872c-277ab3fd7c16" providerId="ADAL" clId="{149EA7F7-2D5E-4B16-BDC5-917E2CE57705}" dt="2022-05-15T13:06:23.110" v="11062" actId="20577"/>
          <ac:spMkLst>
            <pc:docMk/>
            <pc:sldMk cId="440728160" sldId="323"/>
            <ac:spMk id="710" creationId="{00000000-0000-0000-0000-000000000000}"/>
          </ac:spMkLst>
        </pc:spChg>
        <pc:picChg chg="del">
          <ac:chgData name="Phong Lam - D17" userId="0e7d81a7-9d05-4beb-872c-277ab3fd7c16" providerId="ADAL" clId="{149EA7F7-2D5E-4B16-BDC5-917E2CE57705}" dt="2022-05-15T13:06:26.138" v="11063" actId="478"/>
          <ac:picMkLst>
            <pc:docMk/>
            <pc:sldMk cId="440728160" sldId="323"/>
            <ac:picMk id="3" creationId="{58287AC2-40F1-2FC3-7965-1EBD56156A6D}"/>
          </ac:picMkLst>
        </pc:picChg>
        <pc:picChg chg="add mod modCrop">
          <ac:chgData name="Phong Lam - D17" userId="0e7d81a7-9d05-4beb-872c-277ab3fd7c16" providerId="ADAL" clId="{149EA7F7-2D5E-4B16-BDC5-917E2CE57705}" dt="2022-05-15T15:14:22.830" v="11260" actId="1076"/>
          <ac:picMkLst>
            <pc:docMk/>
            <pc:sldMk cId="440728160" sldId="323"/>
            <ac:picMk id="5" creationId="{0B41659A-D87A-9AEB-CECE-F8C480336018}"/>
          </ac:picMkLst>
        </pc:picChg>
        <pc:picChg chg="del">
          <ac:chgData name="Phong Lam - D17" userId="0e7d81a7-9d05-4beb-872c-277ab3fd7c16" providerId="ADAL" clId="{149EA7F7-2D5E-4B16-BDC5-917E2CE57705}" dt="2022-05-15T13:06:26.138" v="11063" actId="478"/>
          <ac:picMkLst>
            <pc:docMk/>
            <pc:sldMk cId="440728160" sldId="323"/>
            <ac:picMk id="7" creationId="{695DA2EE-735D-935C-809B-2574F6C80D49}"/>
          </ac:picMkLst>
        </pc:picChg>
        <pc:picChg chg="add mod modCrop">
          <ac:chgData name="Phong Lam - D17" userId="0e7d81a7-9d05-4beb-872c-277ab3fd7c16" providerId="ADAL" clId="{149EA7F7-2D5E-4B16-BDC5-917E2CE57705}" dt="2022-05-15T15:14:10.189" v="11256" actId="1076"/>
          <ac:picMkLst>
            <pc:docMk/>
            <pc:sldMk cId="440728160" sldId="323"/>
            <ac:picMk id="8" creationId="{4F90A154-924A-93CA-2480-CBA9C8F430EF}"/>
          </ac:picMkLst>
        </pc:picChg>
        <pc:picChg chg="add mod modCrop">
          <ac:chgData name="Phong Lam - D17" userId="0e7d81a7-9d05-4beb-872c-277ab3fd7c16" providerId="ADAL" clId="{149EA7F7-2D5E-4B16-BDC5-917E2CE57705}" dt="2022-05-15T15:14:08.412" v="11255" actId="1076"/>
          <ac:picMkLst>
            <pc:docMk/>
            <pc:sldMk cId="440728160" sldId="323"/>
            <ac:picMk id="18" creationId="{B1CFACF2-E247-96A8-8E05-0EAFE06611E3}"/>
          </ac:picMkLst>
        </pc:picChg>
      </pc:sldChg>
      <pc:sldChg chg="addSp delSp modSp add mod modAnim">
        <pc:chgData name="Phong Lam - D17" userId="0e7d81a7-9d05-4beb-872c-277ab3fd7c16" providerId="ADAL" clId="{149EA7F7-2D5E-4B16-BDC5-917E2CE57705}" dt="2022-05-15T16:31:46.210" v="16025"/>
        <pc:sldMkLst>
          <pc:docMk/>
          <pc:sldMk cId="149373414" sldId="324"/>
        </pc:sldMkLst>
        <pc:spChg chg="add mod">
          <ac:chgData name="Phong Lam - D17" userId="0e7d81a7-9d05-4beb-872c-277ab3fd7c16" providerId="ADAL" clId="{149EA7F7-2D5E-4B16-BDC5-917E2CE57705}" dt="2022-05-15T15:18:05.089" v="11280"/>
          <ac:spMkLst>
            <pc:docMk/>
            <pc:sldMk cId="149373414" sldId="324"/>
            <ac:spMk id="17" creationId="{B9AF1B73-EAAB-A396-38DA-6565251BD5E6}"/>
          </ac:spMkLst>
        </pc:spChg>
        <pc:spChg chg="add mod">
          <ac:chgData name="Phong Lam - D17" userId="0e7d81a7-9d05-4beb-872c-277ab3fd7c16" providerId="ADAL" clId="{149EA7F7-2D5E-4B16-BDC5-917E2CE57705}" dt="2022-05-15T16:31:46.210" v="16025"/>
          <ac:spMkLst>
            <pc:docMk/>
            <pc:sldMk cId="149373414" sldId="324"/>
            <ac:spMk id="20" creationId="{CB420A78-5852-8C1F-3E40-A66DB9F07467}"/>
          </ac:spMkLst>
        </pc:spChg>
        <pc:picChg chg="add del mod">
          <ac:chgData name="Phong Lam - D17" userId="0e7d81a7-9d05-4beb-872c-277ab3fd7c16" providerId="ADAL" clId="{149EA7F7-2D5E-4B16-BDC5-917E2CE57705}" dt="2022-05-15T15:17:01.335" v="11267" actId="478"/>
          <ac:picMkLst>
            <pc:docMk/>
            <pc:sldMk cId="149373414" sldId="324"/>
            <ac:picMk id="3" creationId="{E2F41AEC-B9E7-1D17-B0AD-F90CD0C28C3B}"/>
          </ac:picMkLst>
        </pc:picChg>
        <pc:picChg chg="del">
          <ac:chgData name="Phong Lam - D17" userId="0e7d81a7-9d05-4beb-872c-277ab3fd7c16" providerId="ADAL" clId="{149EA7F7-2D5E-4B16-BDC5-917E2CE57705}" dt="2022-05-15T15:17:04.871" v="11270" actId="478"/>
          <ac:picMkLst>
            <pc:docMk/>
            <pc:sldMk cId="149373414" sldId="324"/>
            <ac:picMk id="5" creationId="{0B41659A-D87A-9AEB-CECE-F8C480336018}"/>
          </ac:picMkLst>
        </pc:picChg>
        <pc:picChg chg="add mod">
          <ac:chgData name="Phong Lam - D17" userId="0e7d81a7-9d05-4beb-872c-277ab3fd7c16" providerId="ADAL" clId="{149EA7F7-2D5E-4B16-BDC5-917E2CE57705}" dt="2022-05-15T15:17:09.901" v="11273" actId="1076"/>
          <ac:picMkLst>
            <pc:docMk/>
            <pc:sldMk cId="149373414" sldId="324"/>
            <ac:picMk id="6" creationId="{092B2DD5-0CA3-026B-68E0-1CE4BC5E2A96}"/>
          </ac:picMkLst>
        </pc:picChg>
        <pc:picChg chg="del">
          <ac:chgData name="Phong Lam - D17" userId="0e7d81a7-9d05-4beb-872c-277ab3fd7c16" providerId="ADAL" clId="{149EA7F7-2D5E-4B16-BDC5-917E2CE57705}" dt="2022-05-15T15:16:43.291" v="11262" actId="478"/>
          <ac:picMkLst>
            <pc:docMk/>
            <pc:sldMk cId="149373414" sldId="324"/>
            <ac:picMk id="8" creationId="{4F90A154-924A-93CA-2480-CBA9C8F430EF}"/>
          </ac:picMkLst>
        </pc:picChg>
        <pc:picChg chg="add mod">
          <ac:chgData name="Phong Lam - D17" userId="0e7d81a7-9d05-4beb-872c-277ab3fd7c16" providerId="ADAL" clId="{149EA7F7-2D5E-4B16-BDC5-917E2CE57705}" dt="2022-05-15T15:18:41.998" v="11285" actId="1076"/>
          <ac:picMkLst>
            <pc:docMk/>
            <pc:sldMk cId="149373414" sldId="324"/>
            <ac:picMk id="9" creationId="{0E0BF002-B417-1CB4-5D99-93CB3A3A8C1D}"/>
          </ac:picMkLst>
        </pc:picChg>
        <pc:picChg chg="del">
          <ac:chgData name="Phong Lam - D17" userId="0e7d81a7-9d05-4beb-872c-277ab3fd7c16" providerId="ADAL" clId="{149EA7F7-2D5E-4B16-BDC5-917E2CE57705}" dt="2022-05-15T15:16:50.752" v="11266" actId="478"/>
          <ac:picMkLst>
            <pc:docMk/>
            <pc:sldMk cId="149373414" sldId="324"/>
            <ac:picMk id="18" creationId="{B1CFACF2-E247-96A8-8E05-0EAFE06611E3}"/>
          </ac:picMkLst>
        </pc:picChg>
      </pc:sldChg>
      <pc:sldChg chg="addSp modSp add mod ord">
        <pc:chgData name="Phong Lam - D17" userId="0e7d81a7-9d05-4beb-872c-277ab3fd7c16" providerId="ADAL" clId="{149EA7F7-2D5E-4B16-BDC5-917E2CE57705}" dt="2022-05-15T16:31:44.749" v="16024"/>
        <pc:sldMkLst>
          <pc:docMk/>
          <pc:sldMk cId="2155112327" sldId="325"/>
        </pc:sldMkLst>
        <pc:spChg chg="add mod">
          <ac:chgData name="Phong Lam - D17" userId="0e7d81a7-9d05-4beb-872c-277ab3fd7c16" providerId="ADAL" clId="{149EA7F7-2D5E-4B16-BDC5-917E2CE57705}" dt="2022-05-15T16:31:44.749" v="16024"/>
          <ac:spMkLst>
            <pc:docMk/>
            <pc:sldMk cId="2155112327" sldId="325"/>
            <ac:spMk id="15" creationId="{55DCD7F7-A91C-44BB-7E4A-BDAB87B3FC2A}"/>
          </ac:spMkLst>
        </pc:spChg>
        <pc:spChg chg="mod">
          <ac:chgData name="Phong Lam - D17" userId="0e7d81a7-9d05-4beb-872c-277ab3fd7c16" providerId="ADAL" clId="{149EA7F7-2D5E-4B16-BDC5-917E2CE57705}" dt="2022-05-15T15:19:26.414" v="11377" actId="20577"/>
          <ac:spMkLst>
            <pc:docMk/>
            <pc:sldMk cId="2155112327" sldId="325"/>
            <ac:spMk id="1729" creationId="{00000000-0000-0000-0000-000000000000}"/>
          </ac:spMkLst>
        </pc:spChg>
      </pc:sldChg>
      <pc:sldChg chg="addSp delSp modSp add mod ord delAnim">
        <pc:chgData name="Phong Lam - D17" userId="0e7d81a7-9d05-4beb-872c-277ab3fd7c16" providerId="ADAL" clId="{149EA7F7-2D5E-4B16-BDC5-917E2CE57705}" dt="2022-05-15T16:31:43.250" v="16023"/>
        <pc:sldMkLst>
          <pc:docMk/>
          <pc:sldMk cId="1636730281" sldId="326"/>
        </pc:sldMkLst>
        <pc:spChg chg="add del mod">
          <ac:chgData name="Phong Lam - D17" userId="0e7d81a7-9d05-4beb-872c-277ab3fd7c16" providerId="ADAL" clId="{149EA7F7-2D5E-4B16-BDC5-917E2CE57705}" dt="2022-05-15T15:34:00.139" v="11913" actId="478"/>
          <ac:spMkLst>
            <pc:docMk/>
            <pc:sldMk cId="1636730281" sldId="326"/>
            <ac:spMk id="7" creationId="{3574CC53-D3FF-9F27-54D3-54E65D69E24D}"/>
          </ac:spMkLst>
        </pc:spChg>
        <pc:spChg chg="add mod">
          <ac:chgData name="Phong Lam - D17" userId="0e7d81a7-9d05-4beb-872c-277ab3fd7c16" providerId="ADAL" clId="{149EA7F7-2D5E-4B16-BDC5-917E2CE57705}" dt="2022-05-15T15:34:02.441" v="11914" actId="20577"/>
          <ac:spMkLst>
            <pc:docMk/>
            <pc:sldMk cId="1636730281" sldId="326"/>
            <ac:spMk id="16" creationId="{83091BB8-82B1-643B-FFF8-00AF2C05EB46}"/>
          </ac:spMkLst>
        </pc:spChg>
        <pc:spChg chg="mod">
          <ac:chgData name="Phong Lam - D17" userId="0e7d81a7-9d05-4beb-872c-277ab3fd7c16" providerId="ADAL" clId="{149EA7F7-2D5E-4B16-BDC5-917E2CE57705}" dt="2022-05-15T15:24:23.324" v="11633"/>
          <ac:spMkLst>
            <pc:docMk/>
            <pc:sldMk cId="1636730281" sldId="326"/>
            <ac:spMk id="17" creationId="{B9AF1B73-EAAB-A396-38DA-6565251BD5E6}"/>
          </ac:spMkLst>
        </pc:spChg>
        <pc:spChg chg="add mod">
          <ac:chgData name="Phong Lam - D17" userId="0e7d81a7-9d05-4beb-872c-277ab3fd7c16" providerId="ADAL" clId="{149EA7F7-2D5E-4B16-BDC5-917E2CE57705}" dt="2022-05-15T15:33:53.947" v="11911"/>
          <ac:spMkLst>
            <pc:docMk/>
            <pc:sldMk cId="1636730281" sldId="326"/>
            <ac:spMk id="19" creationId="{B245CC27-A325-C0A5-BB40-A49E85DE2848}"/>
          </ac:spMkLst>
        </pc:spChg>
        <pc:spChg chg="add mod">
          <ac:chgData name="Phong Lam - D17" userId="0e7d81a7-9d05-4beb-872c-277ab3fd7c16" providerId="ADAL" clId="{149EA7F7-2D5E-4B16-BDC5-917E2CE57705}" dt="2022-05-15T16:31:43.250" v="16023"/>
          <ac:spMkLst>
            <pc:docMk/>
            <pc:sldMk cId="1636730281" sldId="326"/>
            <ac:spMk id="20" creationId="{11507B23-AF1E-2136-D62D-49B2C5A5A9D3}"/>
          </ac:spMkLst>
        </pc:spChg>
        <pc:spChg chg="del mod">
          <ac:chgData name="Phong Lam - D17" userId="0e7d81a7-9d05-4beb-872c-277ab3fd7c16" providerId="ADAL" clId="{149EA7F7-2D5E-4B16-BDC5-917E2CE57705}" dt="2022-05-15T15:33:53.695" v="11910" actId="478"/>
          <ac:spMkLst>
            <pc:docMk/>
            <pc:sldMk cId="1636730281" sldId="326"/>
            <ac:spMk id="709" creationId="{00000000-0000-0000-0000-000000000000}"/>
          </ac:spMkLst>
        </pc:spChg>
        <pc:spChg chg="mod">
          <ac:chgData name="Phong Lam - D17" userId="0e7d81a7-9d05-4beb-872c-277ab3fd7c16" providerId="ADAL" clId="{149EA7F7-2D5E-4B16-BDC5-917E2CE57705}" dt="2022-05-15T15:19:39.829" v="11392" actId="20577"/>
          <ac:spMkLst>
            <pc:docMk/>
            <pc:sldMk cId="1636730281" sldId="326"/>
            <ac:spMk id="710" creationId="{00000000-0000-0000-0000-000000000000}"/>
          </ac:spMkLst>
        </pc:spChg>
        <pc:picChg chg="add mod ord">
          <ac:chgData name="Phong Lam - D17" userId="0e7d81a7-9d05-4beb-872c-277ab3fd7c16" providerId="ADAL" clId="{149EA7F7-2D5E-4B16-BDC5-917E2CE57705}" dt="2022-05-15T15:33:58.197" v="11912" actId="1076"/>
          <ac:picMkLst>
            <pc:docMk/>
            <pc:sldMk cId="1636730281" sldId="326"/>
            <ac:picMk id="3" creationId="{D7740FB5-E4DE-5540-DF29-F19B302EDC9D}"/>
          </ac:picMkLst>
        </pc:picChg>
        <pc:picChg chg="del">
          <ac:chgData name="Phong Lam - D17" userId="0e7d81a7-9d05-4beb-872c-277ab3fd7c16" providerId="ADAL" clId="{149EA7F7-2D5E-4B16-BDC5-917E2CE57705}" dt="2022-05-15T15:20:06.860" v="11393" actId="478"/>
          <ac:picMkLst>
            <pc:docMk/>
            <pc:sldMk cId="1636730281" sldId="326"/>
            <ac:picMk id="6" creationId="{092B2DD5-0CA3-026B-68E0-1CE4BC5E2A96}"/>
          </ac:picMkLst>
        </pc:picChg>
        <pc:picChg chg="del">
          <ac:chgData name="Phong Lam - D17" userId="0e7d81a7-9d05-4beb-872c-277ab3fd7c16" providerId="ADAL" clId="{149EA7F7-2D5E-4B16-BDC5-917E2CE57705}" dt="2022-05-15T15:20:08.470" v="11394" actId="478"/>
          <ac:picMkLst>
            <pc:docMk/>
            <pc:sldMk cId="1636730281" sldId="326"/>
            <ac:picMk id="9" creationId="{0E0BF002-B417-1CB4-5D99-93CB3A3A8C1D}"/>
          </ac:picMkLst>
        </pc:picChg>
      </pc:sldChg>
      <pc:sldChg chg="addSp delSp modSp add mod">
        <pc:chgData name="Phong Lam - D17" userId="0e7d81a7-9d05-4beb-872c-277ab3fd7c16" providerId="ADAL" clId="{149EA7F7-2D5E-4B16-BDC5-917E2CE57705}" dt="2022-05-15T16:31:41.072" v="16021"/>
        <pc:sldMkLst>
          <pc:docMk/>
          <pc:sldMk cId="990070962" sldId="327"/>
        </pc:sldMkLst>
        <pc:spChg chg="del">
          <ac:chgData name="Phong Lam - D17" userId="0e7d81a7-9d05-4beb-872c-277ab3fd7c16" providerId="ADAL" clId="{149EA7F7-2D5E-4B16-BDC5-917E2CE57705}" dt="2022-05-15T15:24:05.799" v="11626" actId="478"/>
          <ac:spMkLst>
            <pc:docMk/>
            <pc:sldMk cId="990070962" sldId="327"/>
            <ac:spMk id="16" creationId="{83091BB8-82B1-643B-FFF8-00AF2C05EB46}"/>
          </ac:spMkLst>
        </pc:spChg>
        <pc:spChg chg="mod">
          <ac:chgData name="Phong Lam - D17" userId="0e7d81a7-9d05-4beb-872c-277ab3fd7c16" providerId="ADAL" clId="{149EA7F7-2D5E-4B16-BDC5-917E2CE57705}" dt="2022-05-15T15:24:20.382" v="11632"/>
          <ac:spMkLst>
            <pc:docMk/>
            <pc:sldMk cId="990070962" sldId="327"/>
            <ac:spMk id="17" creationId="{B9AF1B73-EAAB-A396-38DA-6565251BD5E6}"/>
          </ac:spMkLst>
        </pc:spChg>
        <pc:spChg chg="add mod">
          <ac:chgData name="Phong Lam - D17" userId="0e7d81a7-9d05-4beb-872c-277ab3fd7c16" providerId="ADAL" clId="{149EA7F7-2D5E-4B16-BDC5-917E2CE57705}" dt="2022-05-15T16:31:41.072" v="16021"/>
          <ac:spMkLst>
            <pc:docMk/>
            <pc:sldMk cId="990070962" sldId="327"/>
            <ac:spMk id="18" creationId="{744DD0F2-1F00-51D4-B71F-D87949871221}"/>
          </ac:spMkLst>
        </pc:spChg>
        <pc:spChg chg="mod">
          <ac:chgData name="Phong Lam - D17" userId="0e7d81a7-9d05-4beb-872c-277ab3fd7c16" providerId="ADAL" clId="{149EA7F7-2D5E-4B16-BDC5-917E2CE57705}" dt="2022-05-15T15:33:49.878" v="11909" actId="1076"/>
          <ac:spMkLst>
            <pc:docMk/>
            <pc:sldMk cId="990070962" sldId="327"/>
            <ac:spMk id="709" creationId="{00000000-0000-0000-0000-000000000000}"/>
          </ac:spMkLst>
        </pc:spChg>
        <pc:picChg chg="del ord">
          <ac:chgData name="Phong Lam - D17" userId="0e7d81a7-9d05-4beb-872c-277ab3fd7c16" providerId="ADAL" clId="{149EA7F7-2D5E-4B16-BDC5-917E2CE57705}" dt="2022-05-15T15:34:11.124" v="11915" actId="478"/>
          <ac:picMkLst>
            <pc:docMk/>
            <pc:sldMk cId="990070962" sldId="327"/>
            <ac:picMk id="3" creationId="{D7740FB5-E4DE-5540-DF29-F19B302EDC9D}"/>
          </ac:picMkLst>
        </pc:picChg>
        <pc:picChg chg="add mod">
          <ac:chgData name="Phong Lam - D17" userId="0e7d81a7-9d05-4beb-872c-277ab3fd7c16" providerId="ADAL" clId="{149EA7F7-2D5E-4B16-BDC5-917E2CE57705}" dt="2022-05-15T15:34:14.376" v="11917" actId="1076"/>
          <ac:picMkLst>
            <pc:docMk/>
            <pc:sldMk cId="990070962" sldId="327"/>
            <ac:picMk id="4" creationId="{40FFDACA-E8BB-A97E-0833-1935C6A7D723}"/>
          </ac:picMkLst>
        </pc:picChg>
        <pc:picChg chg="add mod">
          <ac:chgData name="Phong Lam - D17" userId="0e7d81a7-9d05-4beb-872c-277ab3fd7c16" providerId="ADAL" clId="{149EA7F7-2D5E-4B16-BDC5-917E2CE57705}" dt="2022-05-15T15:34:11.355" v="11916"/>
          <ac:picMkLst>
            <pc:docMk/>
            <pc:sldMk cId="990070962" sldId="327"/>
            <ac:picMk id="15" creationId="{0F5A9E9F-B85E-E3CD-C28E-4A465B13C736}"/>
          </ac:picMkLst>
        </pc:picChg>
      </pc:sldChg>
      <pc:sldChg chg="addSp modSp add mod">
        <pc:chgData name="Phong Lam - D17" userId="0e7d81a7-9d05-4beb-872c-277ab3fd7c16" providerId="ADAL" clId="{149EA7F7-2D5E-4B16-BDC5-917E2CE57705}" dt="2022-05-15T16:31:39.667" v="16020"/>
        <pc:sldMkLst>
          <pc:docMk/>
          <pc:sldMk cId="438262209" sldId="328"/>
        </pc:sldMkLst>
        <pc:spChg chg="add mod">
          <ac:chgData name="Phong Lam - D17" userId="0e7d81a7-9d05-4beb-872c-277ab3fd7c16" providerId="ADAL" clId="{149EA7F7-2D5E-4B16-BDC5-917E2CE57705}" dt="2022-05-15T16:31:39.667" v="16020"/>
          <ac:spMkLst>
            <pc:docMk/>
            <pc:sldMk cId="438262209" sldId="328"/>
            <ac:spMk id="15" creationId="{D3AA66C4-8CDE-8085-D58F-7B8D68D7E900}"/>
          </ac:spMkLst>
        </pc:spChg>
        <pc:spChg chg="mod">
          <ac:chgData name="Phong Lam - D17" userId="0e7d81a7-9d05-4beb-872c-277ab3fd7c16" providerId="ADAL" clId="{149EA7F7-2D5E-4B16-BDC5-917E2CE57705}" dt="2022-05-15T15:33:41.741" v="11908" actId="20577"/>
          <ac:spMkLst>
            <pc:docMk/>
            <pc:sldMk cId="438262209" sldId="328"/>
            <ac:spMk id="1729" creationId="{00000000-0000-0000-0000-000000000000}"/>
          </ac:spMkLst>
        </pc:spChg>
      </pc:sldChg>
      <pc:sldChg chg="addSp delSp modSp add mod ord">
        <pc:chgData name="Phong Lam - D17" userId="0e7d81a7-9d05-4beb-872c-277ab3fd7c16" providerId="ADAL" clId="{149EA7F7-2D5E-4B16-BDC5-917E2CE57705}" dt="2022-05-15T16:31:38.070" v="16019"/>
        <pc:sldMkLst>
          <pc:docMk/>
          <pc:sldMk cId="2514579073" sldId="329"/>
        </pc:sldMkLst>
        <pc:spChg chg="del mod">
          <ac:chgData name="Phong Lam - D17" userId="0e7d81a7-9d05-4beb-872c-277ab3fd7c16" providerId="ADAL" clId="{149EA7F7-2D5E-4B16-BDC5-917E2CE57705}" dt="2022-05-15T15:38:11.928" v="12029" actId="478"/>
          <ac:spMkLst>
            <pc:docMk/>
            <pc:sldMk cId="2514579073" sldId="329"/>
            <ac:spMk id="17" creationId="{B9AF1B73-EAAB-A396-38DA-6565251BD5E6}"/>
          </ac:spMkLst>
        </pc:spChg>
        <pc:spChg chg="add mod ord">
          <ac:chgData name="Phong Lam - D17" userId="0e7d81a7-9d05-4beb-872c-277ab3fd7c16" providerId="ADAL" clId="{149EA7F7-2D5E-4B16-BDC5-917E2CE57705}" dt="2022-05-15T16:31:19.078" v="16017" actId="1076"/>
          <ac:spMkLst>
            <pc:docMk/>
            <pc:sldMk cId="2514579073" sldId="329"/>
            <ac:spMk id="25" creationId="{8C438921-1E62-F875-655E-7730D9293770}"/>
          </ac:spMkLst>
        </pc:spChg>
        <pc:spChg chg="add mod">
          <ac:chgData name="Phong Lam - D17" userId="0e7d81a7-9d05-4beb-872c-277ab3fd7c16" providerId="ADAL" clId="{149EA7F7-2D5E-4B16-BDC5-917E2CE57705}" dt="2022-05-15T16:31:08.402" v="16014"/>
          <ac:spMkLst>
            <pc:docMk/>
            <pc:sldMk cId="2514579073" sldId="329"/>
            <ac:spMk id="36" creationId="{D3D411A8-CCF3-6D72-BDA5-C33CFB8A1558}"/>
          </ac:spMkLst>
        </pc:spChg>
        <pc:spChg chg="add del mod">
          <ac:chgData name="Phong Lam - D17" userId="0e7d81a7-9d05-4beb-872c-277ab3fd7c16" providerId="ADAL" clId="{149EA7F7-2D5E-4B16-BDC5-917E2CE57705}" dt="2022-05-15T16:31:38.070" v="16019"/>
          <ac:spMkLst>
            <pc:docMk/>
            <pc:sldMk cId="2514579073" sldId="329"/>
            <ac:spMk id="37" creationId="{46361B89-CFDE-89FB-6A8A-E909A4BFF868}"/>
          </ac:spMkLst>
        </pc:spChg>
        <pc:spChg chg="mod">
          <ac:chgData name="Phong Lam - D17" userId="0e7d81a7-9d05-4beb-872c-277ab3fd7c16" providerId="ADAL" clId="{149EA7F7-2D5E-4B16-BDC5-917E2CE57705}" dt="2022-05-15T15:44:37.291" v="12332" actId="20577"/>
          <ac:spMkLst>
            <pc:docMk/>
            <pc:sldMk cId="2514579073" sldId="329"/>
            <ac:spMk id="709" creationId="{00000000-0000-0000-0000-000000000000}"/>
          </ac:spMkLst>
        </pc:spChg>
        <pc:spChg chg="mod">
          <ac:chgData name="Phong Lam - D17" userId="0e7d81a7-9d05-4beb-872c-277ab3fd7c16" providerId="ADAL" clId="{149EA7F7-2D5E-4B16-BDC5-917E2CE57705}" dt="2022-05-15T15:45:33.790" v="12355" actId="20577"/>
          <ac:spMkLst>
            <pc:docMk/>
            <pc:sldMk cId="2514579073" sldId="329"/>
            <ac:spMk id="710" creationId="{00000000-0000-0000-0000-000000000000}"/>
          </ac:spMkLst>
        </pc:spChg>
        <pc:picChg chg="add del mod">
          <ac:chgData name="Phong Lam - D17" userId="0e7d81a7-9d05-4beb-872c-277ab3fd7c16" providerId="ADAL" clId="{149EA7F7-2D5E-4B16-BDC5-917E2CE57705}" dt="2022-05-15T15:43:14.317" v="12229" actId="478"/>
          <ac:picMkLst>
            <pc:docMk/>
            <pc:sldMk cId="2514579073" sldId="329"/>
            <ac:picMk id="3" creationId="{AB6C9243-AFDA-A774-5B90-5DBA6F8A4F7A}"/>
          </ac:picMkLst>
        </pc:picChg>
        <pc:picChg chg="del mod">
          <ac:chgData name="Phong Lam - D17" userId="0e7d81a7-9d05-4beb-872c-277ab3fd7c16" providerId="ADAL" clId="{149EA7F7-2D5E-4B16-BDC5-917E2CE57705}" dt="2022-05-15T15:37:17.460" v="12015" actId="478"/>
          <ac:picMkLst>
            <pc:docMk/>
            <pc:sldMk cId="2514579073" sldId="329"/>
            <ac:picMk id="4" creationId="{40FFDACA-E8BB-A97E-0833-1935C6A7D723}"/>
          </ac:picMkLst>
        </pc:picChg>
        <pc:picChg chg="add del mod modCrop">
          <ac:chgData name="Phong Lam - D17" userId="0e7d81a7-9d05-4beb-872c-277ab3fd7c16" providerId="ADAL" clId="{149EA7F7-2D5E-4B16-BDC5-917E2CE57705}" dt="2022-05-15T15:43:19.375" v="12232" actId="478"/>
          <ac:picMkLst>
            <pc:docMk/>
            <pc:sldMk cId="2514579073" sldId="329"/>
            <ac:picMk id="6" creationId="{BA23333A-1DA9-0BEC-3C1B-5F55E301DE31}"/>
          </ac:picMkLst>
        </pc:picChg>
        <pc:picChg chg="add del mod modCrop">
          <ac:chgData name="Phong Lam - D17" userId="0e7d81a7-9d05-4beb-872c-277ab3fd7c16" providerId="ADAL" clId="{149EA7F7-2D5E-4B16-BDC5-917E2CE57705}" dt="2022-05-15T15:43:19.375" v="12232" actId="478"/>
          <ac:picMkLst>
            <pc:docMk/>
            <pc:sldMk cId="2514579073" sldId="329"/>
            <ac:picMk id="8" creationId="{688324F6-7316-7B19-6999-93CCC15CD8C2}"/>
          </ac:picMkLst>
        </pc:picChg>
        <pc:picChg chg="del">
          <ac:chgData name="Phong Lam - D17" userId="0e7d81a7-9d05-4beb-872c-277ab3fd7c16" providerId="ADAL" clId="{149EA7F7-2D5E-4B16-BDC5-917E2CE57705}" dt="2022-05-15T15:36:08.415" v="11922" actId="478"/>
          <ac:picMkLst>
            <pc:docMk/>
            <pc:sldMk cId="2514579073" sldId="329"/>
            <ac:picMk id="15" creationId="{0F5A9E9F-B85E-E3CD-C28E-4A465B13C736}"/>
          </ac:picMkLst>
        </pc:picChg>
        <pc:picChg chg="add mod modCrop">
          <ac:chgData name="Phong Lam - D17" userId="0e7d81a7-9d05-4beb-872c-277ab3fd7c16" providerId="ADAL" clId="{149EA7F7-2D5E-4B16-BDC5-917E2CE57705}" dt="2022-05-15T15:45:02.965" v="12335" actId="732"/>
          <ac:picMkLst>
            <pc:docMk/>
            <pc:sldMk cId="2514579073" sldId="329"/>
            <ac:picMk id="16" creationId="{730C3744-627F-CF0B-B58F-96DFB01518F0}"/>
          </ac:picMkLst>
        </pc:picChg>
        <pc:picChg chg="add mod">
          <ac:chgData name="Phong Lam - D17" userId="0e7d81a7-9d05-4beb-872c-277ab3fd7c16" providerId="ADAL" clId="{149EA7F7-2D5E-4B16-BDC5-917E2CE57705}" dt="2022-05-15T15:45:07.778" v="12337" actId="1076"/>
          <ac:picMkLst>
            <pc:docMk/>
            <pc:sldMk cId="2514579073" sldId="329"/>
            <ac:picMk id="19" creationId="{1D69D6C4-9792-F90F-8FE0-279F32976AAF}"/>
          </ac:picMkLst>
        </pc:picChg>
        <pc:picChg chg="add mod">
          <ac:chgData name="Phong Lam - D17" userId="0e7d81a7-9d05-4beb-872c-277ab3fd7c16" providerId="ADAL" clId="{149EA7F7-2D5E-4B16-BDC5-917E2CE57705}" dt="2022-05-15T15:44:11.563" v="12260" actId="1076"/>
          <ac:picMkLst>
            <pc:docMk/>
            <pc:sldMk cId="2514579073" sldId="329"/>
            <ac:picMk id="22" creationId="{95B66C90-7641-CE3E-9138-D41EB28B28C6}"/>
          </ac:picMkLst>
        </pc:picChg>
        <pc:picChg chg="add del mod">
          <ac:chgData name="Phong Lam - D17" userId="0e7d81a7-9d05-4beb-872c-277ab3fd7c16" providerId="ADAL" clId="{149EA7F7-2D5E-4B16-BDC5-917E2CE57705}" dt="2022-05-15T15:45:14.195" v="12340" actId="21"/>
          <ac:picMkLst>
            <pc:docMk/>
            <pc:sldMk cId="2514579073" sldId="329"/>
            <ac:picMk id="24" creationId="{F0A55377-7477-EA5C-DE8E-13F31C772EE8}"/>
          </ac:picMkLst>
        </pc:picChg>
        <pc:picChg chg="add mod modCrop">
          <ac:chgData name="Phong Lam - D17" userId="0e7d81a7-9d05-4beb-872c-277ab3fd7c16" providerId="ADAL" clId="{149EA7F7-2D5E-4B16-BDC5-917E2CE57705}" dt="2022-05-15T16:31:16.474" v="16016" actId="1076"/>
          <ac:picMkLst>
            <pc:docMk/>
            <pc:sldMk cId="2514579073" sldId="329"/>
            <ac:picMk id="34" creationId="{AD3B89BE-4564-F795-2BA8-40E88EEA198F}"/>
          </ac:picMkLst>
        </pc:picChg>
        <pc:picChg chg="add del mod">
          <ac:chgData name="Phong Lam - D17" userId="0e7d81a7-9d05-4beb-872c-277ab3fd7c16" providerId="ADAL" clId="{149EA7F7-2D5E-4B16-BDC5-917E2CE57705}" dt="2022-05-15T15:45:22.286" v="12345" actId="478"/>
          <ac:picMkLst>
            <pc:docMk/>
            <pc:sldMk cId="2514579073" sldId="329"/>
            <ac:picMk id="35" creationId="{019D77A7-CC60-AC93-58EA-02FE5F84F90B}"/>
          </ac:picMkLst>
        </pc:picChg>
        <pc:cxnChg chg="add del mod">
          <ac:chgData name="Phong Lam - D17" userId="0e7d81a7-9d05-4beb-872c-277ab3fd7c16" providerId="ADAL" clId="{149EA7F7-2D5E-4B16-BDC5-917E2CE57705}" dt="2022-05-15T15:43:19.375" v="12232" actId="478"/>
          <ac:cxnSpMkLst>
            <pc:docMk/>
            <pc:sldMk cId="2514579073" sldId="329"/>
            <ac:cxnSpMk id="10" creationId="{7DDA4FB0-4911-C9ED-D8C8-93EB8BE375C5}"/>
          </ac:cxnSpMkLst>
        </pc:cxnChg>
        <pc:cxnChg chg="add del mod">
          <ac:chgData name="Phong Lam - D17" userId="0e7d81a7-9d05-4beb-872c-277ab3fd7c16" providerId="ADAL" clId="{149EA7F7-2D5E-4B16-BDC5-917E2CE57705}" dt="2022-05-15T15:43:19.375" v="12232" actId="478"/>
          <ac:cxnSpMkLst>
            <pc:docMk/>
            <pc:sldMk cId="2514579073" sldId="329"/>
            <ac:cxnSpMk id="21" creationId="{5BA4FC41-3B82-69C5-6DEF-1C5290477595}"/>
          </ac:cxnSpMkLst>
        </pc:cxnChg>
      </pc:sldChg>
      <pc:sldChg chg="addSp delSp modSp add mod ord">
        <pc:chgData name="Phong Lam - D17" userId="0e7d81a7-9d05-4beb-872c-277ab3fd7c16" providerId="ADAL" clId="{149EA7F7-2D5E-4B16-BDC5-917E2CE57705}" dt="2022-05-15T16:31:42.001" v="16022"/>
        <pc:sldMkLst>
          <pc:docMk/>
          <pc:sldMk cId="1769142648" sldId="330"/>
        </pc:sldMkLst>
        <pc:spChg chg="add mod">
          <ac:chgData name="Phong Lam - D17" userId="0e7d81a7-9d05-4beb-872c-277ab3fd7c16" providerId="ADAL" clId="{149EA7F7-2D5E-4B16-BDC5-917E2CE57705}" dt="2022-05-15T15:42:17.693" v="12211" actId="1076"/>
          <ac:spMkLst>
            <pc:docMk/>
            <pc:sldMk cId="1769142648" sldId="330"/>
            <ac:spMk id="9" creationId="{D13718EC-ADF4-3168-B1B8-33A4BEE4A089}"/>
          </ac:spMkLst>
        </pc:spChg>
        <pc:spChg chg="add mod">
          <ac:chgData name="Phong Lam - D17" userId="0e7d81a7-9d05-4beb-872c-277ab3fd7c16" providerId="ADAL" clId="{149EA7F7-2D5E-4B16-BDC5-917E2CE57705}" dt="2022-05-15T15:41:18.512" v="12111" actId="20577"/>
          <ac:spMkLst>
            <pc:docMk/>
            <pc:sldMk cId="1769142648" sldId="330"/>
            <ac:spMk id="20" creationId="{081B55DE-1801-AF14-FE55-7EAE9D744A6C}"/>
          </ac:spMkLst>
        </pc:spChg>
        <pc:spChg chg="add mod">
          <ac:chgData name="Phong Lam - D17" userId="0e7d81a7-9d05-4beb-872c-277ab3fd7c16" providerId="ADAL" clId="{149EA7F7-2D5E-4B16-BDC5-917E2CE57705}" dt="2022-05-15T16:31:42.001" v="16022"/>
          <ac:spMkLst>
            <pc:docMk/>
            <pc:sldMk cId="1769142648" sldId="330"/>
            <ac:spMk id="25" creationId="{116BC5D8-4E0D-D92B-9EE4-CF4AD4DB1C57}"/>
          </ac:spMkLst>
        </pc:spChg>
        <pc:picChg chg="del">
          <ac:chgData name="Phong Lam - D17" userId="0e7d81a7-9d05-4beb-872c-277ab3fd7c16" providerId="ADAL" clId="{149EA7F7-2D5E-4B16-BDC5-917E2CE57705}" dt="2022-05-15T15:39:39.906" v="12049" actId="478"/>
          <ac:picMkLst>
            <pc:docMk/>
            <pc:sldMk cId="1769142648" sldId="330"/>
            <ac:picMk id="3" creationId="{AB6C9243-AFDA-A774-5B90-5DBA6F8A4F7A}"/>
          </ac:picMkLst>
        </pc:picChg>
        <pc:picChg chg="add mod">
          <ac:chgData name="Phong Lam - D17" userId="0e7d81a7-9d05-4beb-872c-277ab3fd7c16" providerId="ADAL" clId="{149EA7F7-2D5E-4B16-BDC5-917E2CE57705}" dt="2022-05-15T15:39:44.941" v="12052" actId="1076"/>
          <ac:picMkLst>
            <pc:docMk/>
            <pc:sldMk cId="1769142648" sldId="330"/>
            <ac:picMk id="4" creationId="{0B89CEC6-52F9-921C-FE5F-70B729A9C820}"/>
          </ac:picMkLst>
        </pc:picChg>
        <pc:picChg chg="del">
          <ac:chgData name="Phong Lam - D17" userId="0e7d81a7-9d05-4beb-872c-277ab3fd7c16" providerId="ADAL" clId="{149EA7F7-2D5E-4B16-BDC5-917E2CE57705}" dt="2022-05-15T15:40:45.687" v="12053" actId="478"/>
          <ac:picMkLst>
            <pc:docMk/>
            <pc:sldMk cId="1769142648" sldId="330"/>
            <ac:picMk id="6" creationId="{BA23333A-1DA9-0BEC-3C1B-5F55E301DE31}"/>
          </ac:picMkLst>
        </pc:picChg>
        <pc:picChg chg="add mod modCrop">
          <ac:chgData name="Phong Lam - D17" userId="0e7d81a7-9d05-4beb-872c-277ab3fd7c16" providerId="ADAL" clId="{149EA7F7-2D5E-4B16-BDC5-917E2CE57705}" dt="2022-05-15T15:40:58.862" v="12059" actId="1076"/>
          <ac:picMkLst>
            <pc:docMk/>
            <pc:sldMk cId="1769142648" sldId="330"/>
            <ac:picMk id="7" creationId="{873102AE-FC78-8464-9E28-5E20737E7D35}"/>
          </ac:picMkLst>
        </pc:picChg>
        <pc:picChg chg="del">
          <ac:chgData name="Phong Lam - D17" userId="0e7d81a7-9d05-4beb-872c-277ab3fd7c16" providerId="ADAL" clId="{149EA7F7-2D5E-4B16-BDC5-917E2CE57705}" dt="2022-05-15T15:41:42.126" v="12119" actId="478"/>
          <ac:picMkLst>
            <pc:docMk/>
            <pc:sldMk cId="1769142648" sldId="330"/>
            <ac:picMk id="8" creationId="{688324F6-7316-7B19-6999-93CCC15CD8C2}"/>
          </ac:picMkLst>
        </pc:picChg>
        <pc:picChg chg="add mod modCrop">
          <ac:chgData name="Phong Lam - D17" userId="0e7d81a7-9d05-4beb-872c-277ab3fd7c16" providerId="ADAL" clId="{149EA7F7-2D5E-4B16-BDC5-917E2CE57705}" dt="2022-05-15T15:41:54.905" v="12125" actId="1076"/>
          <ac:picMkLst>
            <pc:docMk/>
            <pc:sldMk cId="1769142648" sldId="330"/>
            <ac:picMk id="12" creationId="{5B7B6D63-C202-386E-5C19-69D88D1F3FAC}"/>
          </ac:picMkLst>
        </pc:picChg>
        <pc:cxnChg chg="mod">
          <ac:chgData name="Phong Lam - D17" userId="0e7d81a7-9d05-4beb-872c-277ab3fd7c16" providerId="ADAL" clId="{149EA7F7-2D5E-4B16-BDC5-917E2CE57705}" dt="2022-05-15T15:42:19.813" v="12212" actId="14100"/>
          <ac:cxnSpMkLst>
            <pc:docMk/>
            <pc:sldMk cId="1769142648" sldId="330"/>
            <ac:cxnSpMk id="10" creationId="{7DDA4FB0-4911-C9ED-D8C8-93EB8BE375C5}"/>
          </ac:cxnSpMkLst>
        </pc:cxnChg>
      </pc:sldChg>
      <pc:sldChg chg="delSp modSp add del mod">
        <pc:chgData name="Phong Lam - D17" userId="0e7d81a7-9d05-4beb-872c-277ab3fd7c16" providerId="ADAL" clId="{149EA7F7-2D5E-4B16-BDC5-917E2CE57705}" dt="2022-05-15T15:45:49.825" v="12358" actId="47"/>
        <pc:sldMkLst>
          <pc:docMk/>
          <pc:sldMk cId="1370492924" sldId="331"/>
        </pc:sldMkLst>
        <pc:spChg chg="del">
          <ac:chgData name="Phong Lam - D17" userId="0e7d81a7-9d05-4beb-872c-277ab3fd7c16" providerId="ADAL" clId="{149EA7F7-2D5E-4B16-BDC5-917E2CE57705}" dt="2022-05-15T15:42:40.655" v="12228" actId="478"/>
          <ac:spMkLst>
            <pc:docMk/>
            <pc:sldMk cId="1370492924" sldId="331"/>
            <ac:spMk id="9" creationId="{D13718EC-ADF4-3168-B1B8-33A4BEE4A089}"/>
          </ac:spMkLst>
        </pc:spChg>
        <pc:spChg chg="del">
          <ac:chgData name="Phong Lam - D17" userId="0e7d81a7-9d05-4beb-872c-277ab3fd7c16" providerId="ADAL" clId="{149EA7F7-2D5E-4B16-BDC5-917E2CE57705}" dt="2022-05-15T15:42:39.730" v="12227" actId="478"/>
          <ac:spMkLst>
            <pc:docMk/>
            <pc:sldMk cId="1370492924" sldId="331"/>
            <ac:spMk id="20" creationId="{081B55DE-1801-AF14-FE55-7EAE9D744A6C}"/>
          </ac:spMkLst>
        </pc:spChg>
        <pc:spChg chg="mod">
          <ac:chgData name="Phong Lam - D17" userId="0e7d81a7-9d05-4beb-872c-277ab3fd7c16" providerId="ADAL" clId="{149EA7F7-2D5E-4B16-BDC5-917E2CE57705}" dt="2022-05-15T15:42:30.933" v="12221" actId="20577"/>
          <ac:spMkLst>
            <pc:docMk/>
            <pc:sldMk cId="1370492924" sldId="331"/>
            <ac:spMk id="710" creationId="{00000000-0000-0000-0000-000000000000}"/>
          </ac:spMkLst>
        </pc:spChg>
        <pc:picChg chg="del">
          <ac:chgData name="Phong Lam - D17" userId="0e7d81a7-9d05-4beb-872c-277ab3fd7c16" providerId="ADAL" clId="{149EA7F7-2D5E-4B16-BDC5-917E2CE57705}" dt="2022-05-15T15:42:36.614" v="12222" actId="478"/>
          <ac:picMkLst>
            <pc:docMk/>
            <pc:sldMk cId="1370492924" sldId="331"/>
            <ac:picMk id="4" creationId="{0B89CEC6-52F9-921C-FE5F-70B729A9C820}"/>
          </ac:picMkLst>
        </pc:picChg>
        <pc:picChg chg="del">
          <ac:chgData name="Phong Lam - D17" userId="0e7d81a7-9d05-4beb-872c-277ab3fd7c16" providerId="ADAL" clId="{149EA7F7-2D5E-4B16-BDC5-917E2CE57705}" dt="2022-05-15T15:42:38.700" v="12226" actId="478"/>
          <ac:picMkLst>
            <pc:docMk/>
            <pc:sldMk cId="1370492924" sldId="331"/>
            <ac:picMk id="7" creationId="{873102AE-FC78-8464-9E28-5E20737E7D35}"/>
          </ac:picMkLst>
        </pc:picChg>
        <pc:picChg chg="del">
          <ac:chgData name="Phong Lam - D17" userId="0e7d81a7-9d05-4beb-872c-277ab3fd7c16" providerId="ADAL" clId="{149EA7F7-2D5E-4B16-BDC5-917E2CE57705}" dt="2022-05-15T15:42:37.028" v="12223" actId="478"/>
          <ac:picMkLst>
            <pc:docMk/>
            <pc:sldMk cId="1370492924" sldId="331"/>
            <ac:picMk id="12" creationId="{5B7B6D63-C202-386E-5C19-69D88D1F3FAC}"/>
          </ac:picMkLst>
        </pc:picChg>
        <pc:cxnChg chg="del">
          <ac:chgData name="Phong Lam - D17" userId="0e7d81a7-9d05-4beb-872c-277ab3fd7c16" providerId="ADAL" clId="{149EA7F7-2D5E-4B16-BDC5-917E2CE57705}" dt="2022-05-15T15:42:37.628" v="12224" actId="478"/>
          <ac:cxnSpMkLst>
            <pc:docMk/>
            <pc:sldMk cId="1370492924" sldId="331"/>
            <ac:cxnSpMk id="10" creationId="{7DDA4FB0-4911-C9ED-D8C8-93EB8BE375C5}"/>
          </ac:cxnSpMkLst>
        </pc:cxnChg>
        <pc:cxnChg chg="del">
          <ac:chgData name="Phong Lam - D17" userId="0e7d81a7-9d05-4beb-872c-277ab3fd7c16" providerId="ADAL" clId="{149EA7F7-2D5E-4B16-BDC5-917E2CE57705}" dt="2022-05-15T15:42:38.323" v="12225" actId="478"/>
          <ac:cxnSpMkLst>
            <pc:docMk/>
            <pc:sldMk cId="1370492924" sldId="331"/>
            <ac:cxnSpMk id="21" creationId="{5BA4FC41-3B82-69C5-6DEF-1C5290477595}"/>
          </ac:cxnSpMkLst>
        </pc:cxnChg>
      </pc:sldChg>
      <pc:sldChg chg="add del">
        <pc:chgData name="Phong Lam - D17" userId="0e7d81a7-9d05-4beb-872c-277ab3fd7c16" providerId="ADAL" clId="{149EA7F7-2D5E-4B16-BDC5-917E2CE57705}" dt="2022-05-15T15:46:39.544" v="12360"/>
        <pc:sldMkLst>
          <pc:docMk/>
          <pc:sldMk cId="1475635671" sldId="331"/>
        </pc:sldMkLst>
      </pc:sldChg>
      <pc:sldChg chg="addSp delSp modSp add mod">
        <pc:chgData name="Phong Lam - D17" userId="0e7d81a7-9d05-4beb-872c-277ab3fd7c16" providerId="ADAL" clId="{149EA7F7-2D5E-4B16-BDC5-917E2CE57705}" dt="2022-05-15T16:31:07.128" v="16013"/>
        <pc:sldMkLst>
          <pc:docMk/>
          <pc:sldMk cId="3279399523" sldId="331"/>
        </pc:sldMkLst>
        <pc:spChg chg="add mod">
          <ac:chgData name="Phong Lam - D17" userId="0e7d81a7-9d05-4beb-872c-277ab3fd7c16" providerId="ADAL" clId="{149EA7F7-2D5E-4B16-BDC5-917E2CE57705}" dt="2022-05-15T16:31:07.128" v="16013"/>
          <ac:spMkLst>
            <pc:docMk/>
            <pc:sldMk cId="3279399523" sldId="331"/>
            <ac:spMk id="15" creationId="{5E47CA42-0B64-DCCD-351C-553A1A44DB3D}"/>
          </ac:spMkLst>
        </pc:spChg>
        <pc:spChg chg="del">
          <ac:chgData name="Phong Lam - D17" userId="0e7d81a7-9d05-4beb-872c-277ab3fd7c16" providerId="ADAL" clId="{149EA7F7-2D5E-4B16-BDC5-917E2CE57705}" dt="2022-05-15T15:54:25.064" v="13250" actId="478"/>
          <ac:spMkLst>
            <pc:docMk/>
            <pc:sldMk cId="3279399523" sldId="331"/>
            <ac:spMk id="25" creationId="{8C438921-1E62-F875-655E-7730D9293770}"/>
          </ac:spMkLst>
        </pc:spChg>
        <pc:spChg chg="mod">
          <ac:chgData name="Phong Lam - D17" userId="0e7d81a7-9d05-4beb-872c-277ab3fd7c16" providerId="ADAL" clId="{149EA7F7-2D5E-4B16-BDC5-917E2CE57705}" dt="2022-05-15T15:54:22.625" v="13249" actId="20577"/>
          <ac:spMkLst>
            <pc:docMk/>
            <pc:sldMk cId="3279399523" sldId="331"/>
            <ac:spMk id="709" creationId="{00000000-0000-0000-0000-000000000000}"/>
          </ac:spMkLst>
        </pc:spChg>
        <pc:spChg chg="mod">
          <ac:chgData name="Phong Lam - D17" userId="0e7d81a7-9d05-4beb-872c-277ab3fd7c16" providerId="ADAL" clId="{149EA7F7-2D5E-4B16-BDC5-917E2CE57705}" dt="2022-05-15T15:47:40.240" v="12476" actId="20577"/>
          <ac:spMkLst>
            <pc:docMk/>
            <pc:sldMk cId="3279399523" sldId="331"/>
            <ac:spMk id="710" creationId="{00000000-0000-0000-0000-000000000000}"/>
          </ac:spMkLst>
        </pc:spChg>
        <pc:picChg chg="del">
          <ac:chgData name="Phong Lam - D17" userId="0e7d81a7-9d05-4beb-872c-277ab3fd7c16" providerId="ADAL" clId="{149EA7F7-2D5E-4B16-BDC5-917E2CE57705}" dt="2022-05-15T15:47:41.886" v="12477" actId="478"/>
          <ac:picMkLst>
            <pc:docMk/>
            <pc:sldMk cId="3279399523" sldId="331"/>
            <ac:picMk id="16" creationId="{730C3744-627F-CF0B-B58F-96DFB01518F0}"/>
          </ac:picMkLst>
        </pc:picChg>
        <pc:picChg chg="del">
          <ac:chgData name="Phong Lam - D17" userId="0e7d81a7-9d05-4beb-872c-277ab3fd7c16" providerId="ADAL" clId="{149EA7F7-2D5E-4B16-BDC5-917E2CE57705}" dt="2022-05-15T15:47:43.237" v="12478" actId="478"/>
          <ac:picMkLst>
            <pc:docMk/>
            <pc:sldMk cId="3279399523" sldId="331"/>
            <ac:picMk id="19" creationId="{1D69D6C4-9792-F90F-8FE0-279F32976AAF}"/>
          </ac:picMkLst>
        </pc:picChg>
        <pc:picChg chg="del">
          <ac:chgData name="Phong Lam - D17" userId="0e7d81a7-9d05-4beb-872c-277ab3fd7c16" providerId="ADAL" clId="{149EA7F7-2D5E-4B16-BDC5-917E2CE57705}" dt="2022-05-15T15:47:46.309" v="12480" actId="478"/>
          <ac:picMkLst>
            <pc:docMk/>
            <pc:sldMk cId="3279399523" sldId="331"/>
            <ac:picMk id="22" creationId="{95B66C90-7641-CE3E-9138-D41EB28B28C6}"/>
          </ac:picMkLst>
        </pc:picChg>
        <pc:picChg chg="del">
          <ac:chgData name="Phong Lam - D17" userId="0e7d81a7-9d05-4beb-872c-277ab3fd7c16" providerId="ADAL" clId="{149EA7F7-2D5E-4B16-BDC5-917E2CE57705}" dt="2022-05-15T15:47:44.508" v="12479" actId="478"/>
          <ac:picMkLst>
            <pc:docMk/>
            <pc:sldMk cId="3279399523" sldId="331"/>
            <ac:picMk id="34" creationId="{AD3B89BE-4564-F795-2BA8-40E88EEA198F}"/>
          </ac:picMkLst>
        </pc:picChg>
      </pc:sldChg>
      <pc:sldChg chg="new del ord">
        <pc:chgData name="Phong Lam - D17" userId="0e7d81a7-9d05-4beb-872c-277ab3fd7c16" providerId="ADAL" clId="{149EA7F7-2D5E-4B16-BDC5-917E2CE57705}" dt="2022-05-15T15:49:21.932" v="12779" actId="47"/>
        <pc:sldMkLst>
          <pc:docMk/>
          <pc:sldMk cId="871162729" sldId="332"/>
        </pc:sldMkLst>
      </pc:sldChg>
      <pc:sldChg chg="addSp delSp modSp add mod setBg">
        <pc:chgData name="Phong Lam - D17" userId="0e7d81a7-9d05-4beb-872c-277ab3fd7c16" providerId="ADAL" clId="{149EA7F7-2D5E-4B16-BDC5-917E2CE57705}" dt="2022-05-15T16:34:52.877" v="16044" actId="207"/>
        <pc:sldMkLst>
          <pc:docMk/>
          <pc:sldMk cId="1413329643" sldId="333"/>
        </pc:sldMkLst>
        <pc:spChg chg="add del mod">
          <ac:chgData name="Phong Lam - D17" userId="0e7d81a7-9d05-4beb-872c-277ab3fd7c16" providerId="ADAL" clId="{149EA7F7-2D5E-4B16-BDC5-917E2CE57705}" dt="2022-05-15T15:50:29.097" v="12816"/>
          <ac:spMkLst>
            <pc:docMk/>
            <pc:sldMk cId="1413329643" sldId="333"/>
            <ac:spMk id="3" creationId="{C02EB4A2-0FEC-AF5B-E762-5515FC90C3F5}"/>
          </ac:spMkLst>
        </pc:spChg>
        <pc:spChg chg="add mod">
          <ac:chgData name="Phong Lam - D17" userId="0e7d81a7-9d05-4beb-872c-277ab3fd7c16" providerId="ADAL" clId="{149EA7F7-2D5E-4B16-BDC5-917E2CE57705}" dt="2022-05-15T16:34:52.877" v="16044" actId="207"/>
          <ac:spMkLst>
            <pc:docMk/>
            <pc:sldMk cId="1413329643" sldId="333"/>
            <ac:spMk id="6" creationId="{E548434E-331D-0FB0-09FB-0F8D4749C55D}"/>
          </ac:spMkLst>
        </pc:spChg>
        <pc:spChg chg="add mod">
          <ac:chgData name="Phong Lam - D17" userId="0e7d81a7-9d05-4beb-872c-277ab3fd7c16" providerId="ADAL" clId="{149EA7F7-2D5E-4B16-BDC5-917E2CE57705}" dt="2022-05-15T16:28:24.250" v="15944"/>
          <ac:spMkLst>
            <pc:docMk/>
            <pc:sldMk cId="1413329643" sldId="333"/>
            <ac:spMk id="20" creationId="{3423049B-31A2-E4C6-5A9F-7B41A4F435B8}"/>
          </ac:spMkLst>
        </pc:spChg>
        <pc:spChg chg="mod">
          <ac:chgData name="Phong Lam - D17" userId="0e7d81a7-9d05-4beb-872c-277ab3fd7c16" providerId="ADAL" clId="{149EA7F7-2D5E-4B16-BDC5-917E2CE57705}" dt="2022-05-15T15:51:49.412" v="13168" actId="20577"/>
          <ac:spMkLst>
            <pc:docMk/>
            <pc:sldMk cId="1413329643" sldId="333"/>
            <ac:spMk id="709" creationId="{00000000-0000-0000-0000-000000000000}"/>
          </ac:spMkLst>
        </pc:spChg>
        <pc:spChg chg="mod">
          <ac:chgData name="Phong Lam - D17" userId="0e7d81a7-9d05-4beb-872c-277ab3fd7c16" providerId="ADAL" clId="{149EA7F7-2D5E-4B16-BDC5-917E2CE57705}" dt="2022-05-15T15:50:08.336" v="12804" actId="20577"/>
          <ac:spMkLst>
            <pc:docMk/>
            <pc:sldMk cId="1413329643" sldId="333"/>
            <ac:spMk id="710" creationId="{00000000-0000-0000-0000-000000000000}"/>
          </ac:spMkLst>
        </pc:spChg>
        <pc:graphicFrameChg chg="add del mod">
          <ac:chgData name="Phong Lam - D17" userId="0e7d81a7-9d05-4beb-872c-277ab3fd7c16" providerId="ADAL" clId="{149EA7F7-2D5E-4B16-BDC5-917E2CE57705}" dt="2022-05-15T15:50:24.055" v="12811"/>
          <ac:graphicFrameMkLst>
            <pc:docMk/>
            <pc:sldMk cId="1413329643" sldId="333"/>
            <ac:graphicFrameMk id="2" creationId="{F6D11952-BD83-EED0-D87D-CF4A1C193F17}"/>
          </ac:graphicFrameMkLst>
        </pc:graphicFrameChg>
        <pc:graphicFrameChg chg="add del mod">
          <ac:chgData name="Phong Lam - D17" userId="0e7d81a7-9d05-4beb-872c-277ab3fd7c16" providerId="ADAL" clId="{149EA7F7-2D5E-4B16-BDC5-917E2CE57705}" dt="2022-05-15T15:50:29.096" v="12814"/>
          <ac:graphicFrameMkLst>
            <pc:docMk/>
            <pc:sldMk cId="1413329643" sldId="333"/>
            <ac:graphicFrameMk id="4" creationId="{B74EB150-B35C-DEC7-7134-5001A550CF92}"/>
          </ac:graphicFrameMkLst>
        </pc:graphicFrameChg>
        <pc:picChg chg="del">
          <ac:chgData name="Phong Lam - D17" userId="0e7d81a7-9d05-4beb-872c-277ab3fd7c16" providerId="ADAL" clId="{149EA7F7-2D5E-4B16-BDC5-917E2CE57705}" dt="2022-05-15T15:50:10.002" v="12805" actId="478"/>
          <ac:picMkLst>
            <pc:docMk/>
            <pc:sldMk cId="1413329643" sldId="333"/>
            <ac:picMk id="7" creationId="{96DD10D0-6E1B-13F1-68E1-D23CA152B182}"/>
          </ac:picMkLst>
        </pc:picChg>
        <pc:picChg chg="del">
          <ac:chgData name="Phong Lam - D17" userId="0e7d81a7-9d05-4beb-872c-277ab3fd7c16" providerId="ADAL" clId="{149EA7F7-2D5E-4B16-BDC5-917E2CE57705}" dt="2022-05-15T15:50:22.661" v="12809" actId="478"/>
          <ac:picMkLst>
            <pc:docMk/>
            <pc:sldMk cId="1413329643" sldId="333"/>
            <ac:picMk id="9" creationId="{3D84F631-E4D3-5F12-AB2D-AD5D40200BF0}"/>
          </ac:picMkLst>
        </pc:picChg>
        <pc:picChg chg="add mod">
          <ac:chgData name="Phong Lam - D17" userId="0e7d81a7-9d05-4beb-872c-277ab3fd7c16" providerId="ADAL" clId="{149EA7F7-2D5E-4B16-BDC5-917E2CE57705}" dt="2022-05-15T15:54:00.893" v="13204" actId="1076"/>
          <ac:picMkLst>
            <pc:docMk/>
            <pc:sldMk cId="1413329643" sldId="333"/>
            <ac:picMk id="10" creationId="{027F4283-36E5-955C-1863-92CE22B658AC}"/>
          </ac:picMkLst>
        </pc:picChg>
        <pc:picChg chg="add mod">
          <ac:chgData name="Phong Lam - D17" userId="0e7d81a7-9d05-4beb-872c-277ab3fd7c16" providerId="ADAL" clId="{149EA7F7-2D5E-4B16-BDC5-917E2CE57705}" dt="2022-05-15T15:53:59.623" v="13203" actId="1076"/>
          <ac:picMkLst>
            <pc:docMk/>
            <pc:sldMk cId="1413329643" sldId="333"/>
            <ac:picMk id="8194" creationId="{B7EC7FF1-FAEF-8A14-AAD5-794BE4CC2305}"/>
          </ac:picMkLst>
        </pc:picChg>
      </pc:sldChg>
      <pc:sldChg chg="addSp modSp add mod">
        <pc:chgData name="Phong Lam - D17" userId="0e7d81a7-9d05-4beb-872c-277ab3fd7c16" providerId="ADAL" clId="{149EA7F7-2D5E-4B16-BDC5-917E2CE57705}" dt="2022-05-15T16:31:06.413" v="16012"/>
        <pc:sldMkLst>
          <pc:docMk/>
          <pc:sldMk cId="2038875614" sldId="334"/>
        </pc:sldMkLst>
        <pc:spChg chg="add mod">
          <ac:chgData name="Phong Lam - D17" userId="0e7d81a7-9d05-4beb-872c-277ab3fd7c16" providerId="ADAL" clId="{149EA7F7-2D5E-4B16-BDC5-917E2CE57705}" dt="2022-05-15T16:31:06.413" v="16012"/>
          <ac:spMkLst>
            <pc:docMk/>
            <pc:sldMk cId="2038875614" sldId="334"/>
            <ac:spMk id="133" creationId="{9D4A941A-CB70-8E62-9474-43BEAEF14DC2}"/>
          </ac:spMkLst>
        </pc:spChg>
        <pc:spChg chg="mod">
          <ac:chgData name="Phong Lam - D17" userId="0e7d81a7-9d05-4beb-872c-277ab3fd7c16" providerId="ADAL" clId="{149EA7F7-2D5E-4B16-BDC5-917E2CE57705}" dt="2022-05-15T15:55:02.099" v="13280" actId="14100"/>
          <ac:spMkLst>
            <pc:docMk/>
            <pc:sldMk cId="2038875614" sldId="334"/>
            <ac:spMk id="497" creationId="{00000000-0000-0000-0000-000000000000}"/>
          </ac:spMkLst>
        </pc:spChg>
        <pc:spChg chg="mod">
          <ac:chgData name="Phong Lam - D17" userId="0e7d81a7-9d05-4beb-872c-277ab3fd7c16" providerId="ADAL" clId="{149EA7F7-2D5E-4B16-BDC5-917E2CE57705}" dt="2022-05-15T15:54:54.249" v="13252" actId="20577"/>
          <ac:spMkLst>
            <pc:docMk/>
            <pc:sldMk cId="2038875614" sldId="334"/>
            <ac:spMk id="499" creationId="{00000000-0000-0000-0000-000000000000}"/>
          </ac:spMkLst>
        </pc:spChg>
      </pc:sldChg>
      <pc:sldChg chg="addSp delSp modSp add mod ord">
        <pc:chgData name="Phong Lam - D17" userId="0e7d81a7-9d05-4beb-872c-277ab3fd7c16" providerId="ADAL" clId="{149EA7F7-2D5E-4B16-BDC5-917E2CE57705}" dt="2022-05-15T16:31:03.937" v="16010"/>
        <pc:sldMkLst>
          <pc:docMk/>
          <pc:sldMk cId="3227570748" sldId="335"/>
        </pc:sldMkLst>
        <pc:spChg chg="add mod">
          <ac:chgData name="Phong Lam - D17" userId="0e7d81a7-9d05-4beb-872c-277ab3fd7c16" providerId="ADAL" clId="{149EA7F7-2D5E-4B16-BDC5-917E2CE57705}" dt="2022-05-15T15:58:25.080" v="13421" actId="20577"/>
          <ac:spMkLst>
            <pc:docMk/>
            <pc:sldMk cId="3227570748" sldId="335"/>
            <ac:spMk id="3" creationId="{353DEA7C-B57A-C7B5-BC9E-3355119BA56B}"/>
          </ac:spMkLst>
        </pc:spChg>
        <pc:spChg chg="add mod">
          <ac:chgData name="Phong Lam - D17" userId="0e7d81a7-9d05-4beb-872c-277ab3fd7c16" providerId="ADAL" clId="{149EA7F7-2D5E-4B16-BDC5-917E2CE57705}" dt="2022-05-15T16:31:03.937" v="16010"/>
          <ac:spMkLst>
            <pc:docMk/>
            <pc:sldMk cId="3227570748" sldId="335"/>
            <ac:spMk id="14" creationId="{255285A1-36BC-EA7F-D314-C5AABF7AABCC}"/>
          </ac:spMkLst>
        </pc:spChg>
        <pc:spChg chg="del">
          <ac:chgData name="Phong Lam - D17" userId="0e7d81a7-9d05-4beb-872c-277ab3fd7c16" providerId="ADAL" clId="{149EA7F7-2D5E-4B16-BDC5-917E2CE57705}" dt="2022-05-15T15:55:36.193" v="13298" actId="478"/>
          <ac:spMkLst>
            <pc:docMk/>
            <pc:sldMk cId="3227570748" sldId="335"/>
            <ac:spMk id="709" creationId="{00000000-0000-0000-0000-000000000000}"/>
          </ac:spMkLst>
        </pc:spChg>
        <pc:spChg chg="mod">
          <ac:chgData name="Phong Lam - D17" userId="0e7d81a7-9d05-4beb-872c-277ab3fd7c16" providerId="ADAL" clId="{149EA7F7-2D5E-4B16-BDC5-917E2CE57705}" dt="2022-05-15T15:55:10.434" v="13297" actId="20577"/>
          <ac:spMkLst>
            <pc:docMk/>
            <pc:sldMk cId="3227570748" sldId="335"/>
            <ac:spMk id="710" creationId="{00000000-0000-0000-0000-000000000000}"/>
          </ac:spMkLst>
        </pc:spChg>
        <pc:picChg chg="add mod">
          <ac:chgData name="Phong Lam - D17" userId="0e7d81a7-9d05-4beb-872c-277ab3fd7c16" providerId="ADAL" clId="{149EA7F7-2D5E-4B16-BDC5-917E2CE57705}" dt="2022-05-15T15:55:57.633" v="13360" actId="1076"/>
          <ac:picMkLst>
            <pc:docMk/>
            <pc:sldMk cId="3227570748" sldId="335"/>
            <ac:picMk id="5" creationId="{B6339874-5D1C-FEEC-119B-02B043AD702E}"/>
          </ac:picMkLst>
        </pc:picChg>
      </pc:sldChg>
      <pc:sldChg chg="addSp delSp modSp add mod">
        <pc:chgData name="Phong Lam - D17" userId="0e7d81a7-9d05-4beb-872c-277ab3fd7c16" providerId="ADAL" clId="{149EA7F7-2D5E-4B16-BDC5-917E2CE57705}" dt="2022-05-15T16:31:03.008" v="16009"/>
        <pc:sldMkLst>
          <pc:docMk/>
          <pc:sldMk cId="2536054825" sldId="336"/>
        </pc:sldMkLst>
        <pc:spChg chg="mod">
          <ac:chgData name="Phong Lam - D17" userId="0e7d81a7-9d05-4beb-872c-277ab3fd7c16" providerId="ADAL" clId="{149EA7F7-2D5E-4B16-BDC5-917E2CE57705}" dt="2022-05-15T15:59:33.970" v="13533" actId="1076"/>
          <ac:spMkLst>
            <pc:docMk/>
            <pc:sldMk cId="2536054825" sldId="336"/>
            <ac:spMk id="3" creationId="{353DEA7C-B57A-C7B5-BC9E-3355119BA56B}"/>
          </ac:spMkLst>
        </pc:spChg>
        <pc:spChg chg="add mod">
          <ac:chgData name="Phong Lam - D17" userId="0e7d81a7-9d05-4beb-872c-277ab3fd7c16" providerId="ADAL" clId="{149EA7F7-2D5E-4B16-BDC5-917E2CE57705}" dt="2022-05-15T16:31:03.008" v="16009"/>
          <ac:spMkLst>
            <pc:docMk/>
            <pc:sldMk cId="2536054825" sldId="336"/>
            <ac:spMk id="13" creationId="{96D63C31-DB6D-BA04-8E06-B7444BDF96E9}"/>
          </ac:spMkLst>
        </pc:spChg>
        <pc:spChg chg="mod">
          <ac:chgData name="Phong Lam - D17" userId="0e7d81a7-9d05-4beb-872c-277ab3fd7c16" providerId="ADAL" clId="{149EA7F7-2D5E-4B16-BDC5-917E2CE57705}" dt="2022-05-15T15:59:03.079" v="13527" actId="20577"/>
          <ac:spMkLst>
            <pc:docMk/>
            <pc:sldMk cId="2536054825" sldId="336"/>
            <ac:spMk id="710" creationId="{00000000-0000-0000-0000-000000000000}"/>
          </ac:spMkLst>
        </pc:spChg>
        <pc:picChg chg="add mod">
          <ac:chgData name="Phong Lam - D17" userId="0e7d81a7-9d05-4beb-872c-277ab3fd7c16" providerId="ADAL" clId="{149EA7F7-2D5E-4B16-BDC5-917E2CE57705}" dt="2022-05-15T15:59:39.715" v="13536" actId="1076"/>
          <ac:picMkLst>
            <pc:docMk/>
            <pc:sldMk cId="2536054825" sldId="336"/>
            <ac:picMk id="4" creationId="{1E008C6E-1AE7-DE69-0BB7-74D6727F7B69}"/>
          </ac:picMkLst>
        </pc:picChg>
        <pc:picChg chg="del">
          <ac:chgData name="Phong Lam - D17" userId="0e7d81a7-9d05-4beb-872c-277ab3fd7c16" providerId="ADAL" clId="{149EA7F7-2D5E-4B16-BDC5-917E2CE57705}" dt="2022-05-15T15:59:27.095" v="13528" actId="478"/>
          <ac:picMkLst>
            <pc:docMk/>
            <pc:sldMk cId="2536054825" sldId="336"/>
            <ac:picMk id="5" creationId="{B6339874-5D1C-FEEC-119B-02B043AD702E}"/>
          </ac:picMkLst>
        </pc:picChg>
      </pc:sldChg>
      <pc:sldChg chg="addSp delSp modSp add mod">
        <pc:chgData name="Phong Lam - D17" userId="0e7d81a7-9d05-4beb-872c-277ab3fd7c16" providerId="ADAL" clId="{149EA7F7-2D5E-4B16-BDC5-917E2CE57705}" dt="2022-05-15T16:31:01.408" v="16008"/>
        <pc:sldMkLst>
          <pc:docMk/>
          <pc:sldMk cId="2773055980" sldId="337"/>
        </pc:sldMkLst>
        <pc:spChg chg="del">
          <ac:chgData name="Phong Lam - D17" userId="0e7d81a7-9d05-4beb-872c-277ab3fd7c16" providerId="ADAL" clId="{149EA7F7-2D5E-4B16-BDC5-917E2CE57705}" dt="2022-05-15T16:00:34.318" v="13563" actId="478"/>
          <ac:spMkLst>
            <pc:docMk/>
            <pc:sldMk cId="2773055980" sldId="337"/>
            <ac:spMk id="3" creationId="{353DEA7C-B57A-C7B5-BC9E-3355119BA56B}"/>
          </ac:spMkLst>
        </pc:spChg>
        <pc:spChg chg="add del mod">
          <ac:chgData name="Phong Lam - D17" userId="0e7d81a7-9d05-4beb-872c-277ab3fd7c16" providerId="ADAL" clId="{149EA7F7-2D5E-4B16-BDC5-917E2CE57705}" dt="2022-05-15T16:01:07.746" v="13567" actId="478"/>
          <ac:spMkLst>
            <pc:docMk/>
            <pc:sldMk cId="2773055980" sldId="337"/>
            <ac:spMk id="5" creationId="{3C784E81-C1D0-B8C2-CAC0-7712B31FAA3F}"/>
          </ac:spMkLst>
        </pc:spChg>
        <pc:spChg chg="add mod">
          <ac:chgData name="Phong Lam - D17" userId="0e7d81a7-9d05-4beb-872c-277ab3fd7c16" providerId="ADAL" clId="{149EA7F7-2D5E-4B16-BDC5-917E2CE57705}" dt="2022-05-15T16:31:01.408" v="16008"/>
          <ac:spMkLst>
            <pc:docMk/>
            <pc:sldMk cId="2773055980" sldId="337"/>
            <ac:spMk id="19" creationId="{E809A695-E732-A0D0-C2EE-9327B24721CB}"/>
          </ac:spMkLst>
        </pc:spChg>
        <pc:spChg chg="mod">
          <ac:chgData name="Phong Lam - D17" userId="0e7d81a7-9d05-4beb-872c-277ab3fd7c16" providerId="ADAL" clId="{149EA7F7-2D5E-4B16-BDC5-917E2CE57705}" dt="2022-05-15T15:59:49.802" v="13561" actId="20577"/>
          <ac:spMkLst>
            <pc:docMk/>
            <pc:sldMk cId="2773055980" sldId="337"/>
            <ac:spMk id="710" creationId="{00000000-0000-0000-0000-000000000000}"/>
          </ac:spMkLst>
        </pc:spChg>
        <pc:picChg chg="del">
          <ac:chgData name="Phong Lam - D17" userId="0e7d81a7-9d05-4beb-872c-277ab3fd7c16" providerId="ADAL" clId="{149EA7F7-2D5E-4B16-BDC5-917E2CE57705}" dt="2022-05-15T15:59:54.624" v="13562" actId="478"/>
          <ac:picMkLst>
            <pc:docMk/>
            <pc:sldMk cId="2773055980" sldId="337"/>
            <ac:picMk id="4" creationId="{1E008C6E-1AE7-DE69-0BB7-74D6727F7B69}"/>
          </ac:picMkLst>
        </pc:picChg>
        <pc:picChg chg="add mod">
          <ac:chgData name="Phong Lam - D17" userId="0e7d81a7-9d05-4beb-872c-277ab3fd7c16" providerId="ADAL" clId="{149EA7F7-2D5E-4B16-BDC5-917E2CE57705}" dt="2022-05-15T16:02:22.516" v="13577" actId="1076"/>
          <ac:picMkLst>
            <pc:docMk/>
            <pc:sldMk cId="2773055980" sldId="337"/>
            <ac:picMk id="7" creationId="{F37C1BCB-72F4-E807-6BDB-AD2264209D79}"/>
          </ac:picMkLst>
        </pc:picChg>
        <pc:picChg chg="add mod">
          <ac:chgData name="Phong Lam - D17" userId="0e7d81a7-9d05-4beb-872c-277ab3fd7c16" providerId="ADAL" clId="{149EA7F7-2D5E-4B16-BDC5-917E2CE57705}" dt="2022-05-15T16:01:17.411" v="13574" actId="1076"/>
          <ac:picMkLst>
            <pc:docMk/>
            <pc:sldMk cId="2773055980" sldId="337"/>
            <ac:picMk id="9" creationId="{3B4A44D2-0EC4-E147-E7F8-781646ACC6BF}"/>
          </ac:picMkLst>
        </pc:picChg>
        <pc:picChg chg="add mod">
          <ac:chgData name="Phong Lam - D17" userId="0e7d81a7-9d05-4beb-872c-277ab3fd7c16" providerId="ADAL" clId="{149EA7F7-2D5E-4B16-BDC5-917E2CE57705}" dt="2022-05-15T16:02:29.477" v="13581" actId="1076"/>
          <ac:picMkLst>
            <pc:docMk/>
            <pc:sldMk cId="2773055980" sldId="337"/>
            <ac:picMk id="11" creationId="{90546E78-6C60-DF93-347C-83160668C8DC}"/>
          </ac:picMkLst>
        </pc:picChg>
      </pc:sldChg>
      <pc:sldChg chg="addSp delSp modSp add mod">
        <pc:chgData name="Phong Lam - D17" userId="0e7d81a7-9d05-4beb-872c-277ab3fd7c16" providerId="ADAL" clId="{149EA7F7-2D5E-4B16-BDC5-917E2CE57705}" dt="2022-05-15T16:31:00.106" v="16007"/>
        <pc:sldMkLst>
          <pc:docMk/>
          <pc:sldMk cId="2010044481" sldId="338"/>
        </pc:sldMkLst>
        <pc:spChg chg="add mod">
          <ac:chgData name="Phong Lam - D17" userId="0e7d81a7-9d05-4beb-872c-277ab3fd7c16" providerId="ADAL" clId="{149EA7F7-2D5E-4B16-BDC5-917E2CE57705}" dt="2022-05-15T16:08:50.370" v="14070" actId="1076"/>
          <ac:spMkLst>
            <pc:docMk/>
            <pc:sldMk cId="2010044481" sldId="338"/>
            <ac:spMk id="13" creationId="{9BECBF7D-7FFB-9AA7-5731-59B3651C7C23}"/>
          </ac:spMkLst>
        </pc:spChg>
        <pc:spChg chg="add mod">
          <ac:chgData name="Phong Lam - D17" userId="0e7d81a7-9d05-4beb-872c-277ab3fd7c16" providerId="ADAL" clId="{149EA7F7-2D5E-4B16-BDC5-917E2CE57705}" dt="2022-05-15T16:31:00.106" v="16007"/>
          <ac:spMkLst>
            <pc:docMk/>
            <pc:sldMk cId="2010044481" sldId="338"/>
            <ac:spMk id="20" creationId="{FBA6AEFA-B58D-3FDC-83A1-8A70F7EC058E}"/>
          </ac:spMkLst>
        </pc:spChg>
        <pc:spChg chg="mod">
          <ac:chgData name="Phong Lam - D17" userId="0e7d81a7-9d05-4beb-872c-277ab3fd7c16" providerId="ADAL" clId="{149EA7F7-2D5E-4B16-BDC5-917E2CE57705}" dt="2022-05-15T16:02:51.144" v="13628" actId="20577"/>
          <ac:spMkLst>
            <pc:docMk/>
            <pc:sldMk cId="2010044481" sldId="338"/>
            <ac:spMk id="710" creationId="{00000000-0000-0000-0000-000000000000}"/>
          </ac:spMkLst>
        </pc:spChg>
        <pc:picChg chg="add mod">
          <ac:chgData name="Phong Lam - D17" userId="0e7d81a7-9d05-4beb-872c-277ab3fd7c16" providerId="ADAL" clId="{149EA7F7-2D5E-4B16-BDC5-917E2CE57705}" dt="2022-05-15T16:04:25.632" v="13639" actId="1076"/>
          <ac:picMkLst>
            <pc:docMk/>
            <pc:sldMk cId="2010044481" sldId="338"/>
            <ac:picMk id="4" creationId="{756FFEA9-11AE-CF27-52F5-F63D72171F9D}"/>
          </ac:picMkLst>
        </pc:picChg>
        <pc:picChg chg="add mod modCrop">
          <ac:chgData name="Phong Lam - D17" userId="0e7d81a7-9d05-4beb-872c-277ab3fd7c16" providerId="ADAL" clId="{149EA7F7-2D5E-4B16-BDC5-917E2CE57705}" dt="2022-05-15T16:05:05.760" v="13646" actId="1076"/>
          <ac:picMkLst>
            <pc:docMk/>
            <pc:sldMk cId="2010044481" sldId="338"/>
            <ac:picMk id="6" creationId="{327935E7-8E34-A015-7AB4-F7668775C6AB}"/>
          </ac:picMkLst>
        </pc:picChg>
        <pc:picChg chg="del">
          <ac:chgData name="Phong Lam - D17" userId="0e7d81a7-9d05-4beb-872c-277ab3fd7c16" providerId="ADAL" clId="{149EA7F7-2D5E-4B16-BDC5-917E2CE57705}" dt="2022-05-15T16:03:12.746" v="13634" actId="478"/>
          <ac:picMkLst>
            <pc:docMk/>
            <pc:sldMk cId="2010044481" sldId="338"/>
            <ac:picMk id="7" creationId="{F37C1BCB-72F4-E807-6BDB-AD2264209D79}"/>
          </ac:picMkLst>
        </pc:picChg>
        <pc:picChg chg="del">
          <ac:chgData name="Phong Lam - D17" userId="0e7d81a7-9d05-4beb-872c-277ab3fd7c16" providerId="ADAL" clId="{149EA7F7-2D5E-4B16-BDC5-917E2CE57705}" dt="2022-05-15T16:03:13.113" v="13635" actId="478"/>
          <ac:picMkLst>
            <pc:docMk/>
            <pc:sldMk cId="2010044481" sldId="338"/>
            <ac:picMk id="9" creationId="{3B4A44D2-0EC4-E147-E7F8-781646ACC6BF}"/>
          </ac:picMkLst>
        </pc:picChg>
        <pc:picChg chg="add mod modCrop">
          <ac:chgData name="Phong Lam - D17" userId="0e7d81a7-9d05-4beb-872c-277ab3fd7c16" providerId="ADAL" clId="{149EA7F7-2D5E-4B16-BDC5-917E2CE57705}" dt="2022-05-15T16:05:03.435" v="13645" actId="1076"/>
          <ac:picMkLst>
            <pc:docMk/>
            <pc:sldMk cId="2010044481" sldId="338"/>
            <ac:picMk id="10" creationId="{7B8C9440-BBD9-F1EB-9301-37CB87EDABF9}"/>
          </ac:picMkLst>
        </pc:picChg>
        <pc:picChg chg="del">
          <ac:chgData name="Phong Lam - D17" userId="0e7d81a7-9d05-4beb-872c-277ab3fd7c16" providerId="ADAL" clId="{149EA7F7-2D5E-4B16-BDC5-917E2CE57705}" dt="2022-05-15T16:03:12.335" v="13633" actId="478"/>
          <ac:picMkLst>
            <pc:docMk/>
            <pc:sldMk cId="2010044481" sldId="338"/>
            <ac:picMk id="11" creationId="{90546E78-6C60-DF93-347C-83160668C8DC}"/>
          </ac:picMkLst>
        </pc:picChg>
      </pc:sldChg>
      <pc:sldChg chg="addSp delSp modSp add mod">
        <pc:chgData name="Phong Lam - D17" userId="0e7d81a7-9d05-4beb-872c-277ab3fd7c16" providerId="ADAL" clId="{149EA7F7-2D5E-4B16-BDC5-917E2CE57705}" dt="2022-05-15T16:30:59.266" v="16006"/>
        <pc:sldMkLst>
          <pc:docMk/>
          <pc:sldMk cId="2150126882" sldId="339"/>
        </pc:sldMkLst>
        <pc:spChg chg="mod">
          <ac:chgData name="Phong Lam - D17" userId="0e7d81a7-9d05-4beb-872c-277ab3fd7c16" providerId="ADAL" clId="{149EA7F7-2D5E-4B16-BDC5-917E2CE57705}" dt="2022-05-15T16:08:45.349" v="14069" actId="1076"/>
          <ac:spMkLst>
            <pc:docMk/>
            <pc:sldMk cId="2150126882" sldId="339"/>
            <ac:spMk id="13" creationId="{9BECBF7D-7FFB-9AA7-5731-59B3651C7C23}"/>
          </ac:spMkLst>
        </pc:spChg>
        <pc:spChg chg="add mod">
          <ac:chgData name="Phong Lam - D17" userId="0e7d81a7-9d05-4beb-872c-277ab3fd7c16" providerId="ADAL" clId="{149EA7F7-2D5E-4B16-BDC5-917E2CE57705}" dt="2022-05-15T16:30:59.266" v="16006"/>
          <ac:spMkLst>
            <pc:docMk/>
            <pc:sldMk cId="2150126882" sldId="339"/>
            <ac:spMk id="15" creationId="{9322581D-1D40-DFDE-FC5A-F43248A50A96}"/>
          </ac:spMkLst>
        </pc:spChg>
        <pc:spChg chg="mod">
          <ac:chgData name="Phong Lam - D17" userId="0e7d81a7-9d05-4beb-872c-277ab3fd7c16" providerId="ADAL" clId="{149EA7F7-2D5E-4B16-BDC5-917E2CE57705}" dt="2022-05-15T16:06:33.512" v="13690" actId="20577"/>
          <ac:spMkLst>
            <pc:docMk/>
            <pc:sldMk cId="2150126882" sldId="339"/>
            <ac:spMk id="710" creationId="{00000000-0000-0000-0000-000000000000}"/>
          </ac:spMkLst>
        </pc:spChg>
        <pc:picChg chg="add mod modCrop">
          <ac:chgData name="Phong Lam - D17" userId="0e7d81a7-9d05-4beb-872c-277ab3fd7c16" providerId="ADAL" clId="{149EA7F7-2D5E-4B16-BDC5-917E2CE57705}" dt="2022-05-15T16:06:06.094" v="13655" actId="1076"/>
          <ac:picMkLst>
            <pc:docMk/>
            <pc:sldMk cId="2150126882" sldId="339"/>
            <ac:picMk id="3" creationId="{17069E19-A02D-71BF-990E-3B2D793056EA}"/>
          </ac:picMkLst>
        </pc:picChg>
        <pc:picChg chg="del">
          <ac:chgData name="Phong Lam - D17" userId="0e7d81a7-9d05-4beb-872c-277ab3fd7c16" providerId="ADAL" clId="{149EA7F7-2D5E-4B16-BDC5-917E2CE57705}" dt="2022-05-15T16:05:45.653" v="13648" actId="478"/>
          <ac:picMkLst>
            <pc:docMk/>
            <pc:sldMk cId="2150126882" sldId="339"/>
            <ac:picMk id="4" creationId="{756FFEA9-11AE-CF27-52F5-F63D72171F9D}"/>
          </ac:picMkLst>
        </pc:picChg>
        <pc:picChg chg="del">
          <ac:chgData name="Phong Lam - D17" userId="0e7d81a7-9d05-4beb-872c-277ab3fd7c16" providerId="ADAL" clId="{149EA7F7-2D5E-4B16-BDC5-917E2CE57705}" dt="2022-05-15T16:05:45.653" v="13648" actId="478"/>
          <ac:picMkLst>
            <pc:docMk/>
            <pc:sldMk cId="2150126882" sldId="339"/>
            <ac:picMk id="6" creationId="{327935E7-8E34-A015-7AB4-F7668775C6AB}"/>
          </ac:picMkLst>
        </pc:picChg>
        <pc:picChg chg="del">
          <ac:chgData name="Phong Lam - D17" userId="0e7d81a7-9d05-4beb-872c-277ab3fd7c16" providerId="ADAL" clId="{149EA7F7-2D5E-4B16-BDC5-917E2CE57705}" dt="2022-05-15T16:05:45.653" v="13648" actId="478"/>
          <ac:picMkLst>
            <pc:docMk/>
            <pc:sldMk cId="2150126882" sldId="339"/>
            <ac:picMk id="10" creationId="{7B8C9440-BBD9-F1EB-9301-37CB87EDABF9}"/>
          </ac:picMkLst>
        </pc:picChg>
      </pc:sldChg>
      <pc:sldChg chg="addSp delSp modSp add mod ord">
        <pc:chgData name="Phong Lam - D17" userId="0e7d81a7-9d05-4beb-872c-277ab3fd7c16" providerId="ADAL" clId="{149EA7F7-2D5E-4B16-BDC5-917E2CE57705}" dt="2022-05-15T16:31:05.217" v="16011"/>
        <pc:sldMkLst>
          <pc:docMk/>
          <pc:sldMk cId="3578930001" sldId="340"/>
        </pc:sldMkLst>
        <pc:spChg chg="mod">
          <ac:chgData name="Phong Lam - D17" userId="0e7d81a7-9d05-4beb-872c-277ab3fd7c16" providerId="ADAL" clId="{149EA7F7-2D5E-4B16-BDC5-917E2CE57705}" dt="2022-05-15T16:08:16.158" v="14042" actId="20577"/>
          <ac:spMkLst>
            <pc:docMk/>
            <pc:sldMk cId="3578930001" sldId="340"/>
            <ac:spMk id="3" creationId="{353DEA7C-B57A-C7B5-BC9E-3355119BA56B}"/>
          </ac:spMkLst>
        </pc:spChg>
        <pc:spChg chg="add mod">
          <ac:chgData name="Phong Lam - D17" userId="0e7d81a7-9d05-4beb-872c-277ab3fd7c16" providerId="ADAL" clId="{149EA7F7-2D5E-4B16-BDC5-917E2CE57705}" dt="2022-05-15T16:31:05.217" v="16011"/>
          <ac:spMkLst>
            <pc:docMk/>
            <pc:sldMk cId="3578930001" sldId="340"/>
            <ac:spMk id="13" creationId="{71535C5E-B851-DF3E-F19A-5B3E4B99030E}"/>
          </ac:spMkLst>
        </pc:spChg>
        <pc:spChg chg="mod">
          <ac:chgData name="Phong Lam - D17" userId="0e7d81a7-9d05-4beb-872c-277ab3fd7c16" providerId="ADAL" clId="{149EA7F7-2D5E-4B16-BDC5-917E2CE57705}" dt="2022-05-15T16:06:49.230" v="13715" actId="20577"/>
          <ac:spMkLst>
            <pc:docMk/>
            <pc:sldMk cId="3578930001" sldId="340"/>
            <ac:spMk id="710" creationId="{00000000-0000-0000-0000-000000000000}"/>
          </ac:spMkLst>
        </pc:spChg>
        <pc:picChg chg="add mod">
          <ac:chgData name="Phong Lam - D17" userId="0e7d81a7-9d05-4beb-872c-277ab3fd7c16" providerId="ADAL" clId="{149EA7F7-2D5E-4B16-BDC5-917E2CE57705}" dt="2022-05-15T16:07:30.824" v="13718" actId="1076"/>
          <ac:picMkLst>
            <pc:docMk/>
            <pc:sldMk cId="3578930001" sldId="340"/>
            <ac:picMk id="4" creationId="{85AEFB7F-C792-25CE-8F00-669B8842F118}"/>
          </ac:picMkLst>
        </pc:picChg>
        <pc:picChg chg="del">
          <ac:chgData name="Phong Lam - D17" userId="0e7d81a7-9d05-4beb-872c-277ab3fd7c16" providerId="ADAL" clId="{149EA7F7-2D5E-4B16-BDC5-917E2CE57705}" dt="2022-05-15T16:07:28.854" v="13716" actId="478"/>
          <ac:picMkLst>
            <pc:docMk/>
            <pc:sldMk cId="3578930001" sldId="340"/>
            <ac:picMk id="5" creationId="{B6339874-5D1C-FEEC-119B-02B043AD702E}"/>
          </ac:picMkLst>
        </pc:picChg>
      </pc:sldChg>
      <pc:sldChg chg="addSp delSp modSp add mod">
        <pc:chgData name="Phong Lam - D17" userId="0e7d81a7-9d05-4beb-872c-277ab3fd7c16" providerId="ADAL" clId="{149EA7F7-2D5E-4B16-BDC5-917E2CE57705}" dt="2022-05-15T16:30:57.703" v="16005"/>
        <pc:sldMkLst>
          <pc:docMk/>
          <pc:sldMk cId="4260473488" sldId="341"/>
        </pc:sldMkLst>
        <pc:spChg chg="del">
          <ac:chgData name="Phong Lam - D17" userId="0e7d81a7-9d05-4beb-872c-277ab3fd7c16" providerId="ADAL" clId="{149EA7F7-2D5E-4B16-BDC5-917E2CE57705}" dt="2022-05-15T16:14:31.227" v="14197" actId="478"/>
          <ac:spMkLst>
            <pc:docMk/>
            <pc:sldMk cId="4260473488" sldId="341"/>
            <ac:spMk id="3" creationId="{EE43C35E-3288-44D0-69BA-72908CF3F789}"/>
          </ac:spMkLst>
        </pc:spChg>
        <pc:spChg chg="add mod">
          <ac:chgData name="Phong Lam - D17" userId="0e7d81a7-9d05-4beb-872c-277ab3fd7c16" providerId="ADAL" clId="{149EA7F7-2D5E-4B16-BDC5-917E2CE57705}" dt="2022-05-15T16:30:57.703" v="16005"/>
          <ac:spMkLst>
            <pc:docMk/>
            <pc:sldMk cId="4260473488" sldId="341"/>
            <ac:spMk id="133" creationId="{1510BAEE-8F35-DD56-4F18-C474BBA7AC8A}"/>
          </ac:spMkLst>
        </pc:spChg>
        <pc:spChg chg="mod">
          <ac:chgData name="Phong Lam - D17" userId="0e7d81a7-9d05-4beb-872c-277ab3fd7c16" providerId="ADAL" clId="{149EA7F7-2D5E-4B16-BDC5-917E2CE57705}" dt="2022-05-15T16:14:36.312" v="14199" actId="1076"/>
          <ac:spMkLst>
            <pc:docMk/>
            <pc:sldMk cId="4260473488" sldId="341"/>
            <ac:spMk id="497" creationId="{00000000-0000-0000-0000-000000000000}"/>
          </ac:spMkLst>
        </pc:spChg>
        <pc:spChg chg="mod">
          <ac:chgData name="Phong Lam - D17" userId="0e7d81a7-9d05-4beb-872c-277ab3fd7c16" providerId="ADAL" clId="{149EA7F7-2D5E-4B16-BDC5-917E2CE57705}" dt="2022-05-15T16:08:32.855" v="14044" actId="20577"/>
          <ac:spMkLst>
            <pc:docMk/>
            <pc:sldMk cId="4260473488" sldId="341"/>
            <ac:spMk id="499" creationId="{00000000-0000-0000-0000-000000000000}"/>
          </ac:spMkLst>
        </pc:spChg>
        <pc:grpChg chg="mod">
          <ac:chgData name="Phong Lam - D17" userId="0e7d81a7-9d05-4beb-872c-277ab3fd7c16" providerId="ADAL" clId="{149EA7F7-2D5E-4B16-BDC5-917E2CE57705}" dt="2022-05-15T16:14:18.497" v="14192" actId="1076"/>
          <ac:grpSpMkLst>
            <pc:docMk/>
            <pc:sldMk cId="4260473488" sldId="341"/>
            <ac:grpSpMk id="503" creationId="{00000000-0000-0000-0000-000000000000}"/>
          </ac:grpSpMkLst>
        </pc:grpChg>
      </pc:sldChg>
      <pc:sldChg chg="addSp delSp modSp add mod">
        <pc:chgData name="Phong Lam - D17" userId="0e7d81a7-9d05-4beb-872c-277ab3fd7c16" providerId="ADAL" clId="{149EA7F7-2D5E-4B16-BDC5-917E2CE57705}" dt="2022-05-15T16:30:55.475" v="16003"/>
        <pc:sldMkLst>
          <pc:docMk/>
          <pc:sldMk cId="2684150588" sldId="342"/>
        </pc:sldMkLst>
        <pc:spChg chg="add mod">
          <ac:chgData name="Phong Lam - D17" userId="0e7d81a7-9d05-4beb-872c-277ab3fd7c16" providerId="ADAL" clId="{149EA7F7-2D5E-4B16-BDC5-917E2CE57705}" dt="2022-05-15T16:18:49.221" v="14671" actId="1076"/>
          <ac:spMkLst>
            <pc:docMk/>
            <pc:sldMk cId="2684150588" sldId="342"/>
            <ac:spMk id="16" creationId="{B700BB62-C61A-B42A-91BE-6A40DCF74DD4}"/>
          </ac:spMkLst>
        </pc:spChg>
        <pc:spChg chg="add mod">
          <ac:chgData name="Phong Lam - D17" userId="0e7d81a7-9d05-4beb-872c-277ab3fd7c16" providerId="ADAL" clId="{149EA7F7-2D5E-4B16-BDC5-917E2CE57705}" dt="2022-05-15T16:30:55.475" v="16003"/>
          <ac:spMkLst>
            <pc:docMk/>
            <pc:sldMk cId="2684150588" sldId="342"/>
            <ac:spMk id="17" creationId="{4E5E8340-AC5D-5623-FB58-379A6A438ADF}"/>
          </ac:spMkLst>
        </pc:spChg>
        <pc:spChg chg="mod">
          <ac:chgData name="Phong Lam - D17" userId="0e7d81a7-9d05-4beb-872c-277ab3fd7c16" providerId="ADAL" clId="{149EA7F7-2D5E-4B16-BDC5-917E2CE57705}" dt="2022-05-15T16:16:43.787" v="14389" actId="20577"/>
          <ac:spMkLst>
            <pc:docMk/>
            <pc:sldMk cId="2684150588" sldId="342"/>
            <ac:spMk id="710" creationId="{00000000-0000-0000-0000-000000000000}"/>
          </ac:spMkLst>
        </pc:spChg>
        <pc:picChg chg="add del mod modCrop">
          <ac:chgData name="Phong Lam - D17" userId="0e7d81a7-9d05-4beb-872c-277ab3fd7c16" providerId="ADAL" clId="{149EA7F7-2D5E-4B16-BDC5-917E2CE57705}" dt="2022-05-15T16:17:16.315" v="14408" actId="478"/>
          <ac:picMkLst>
            <pc:docMk/>
            <pc:sldMk cId="2684150588" sldId="342"/>
            <ac:picMk id="3" creationId="{84E1B5A5-2B1F-0578-0D55-4428A89975F5}"/>
          </ac:picMkLst>
        </pc:picChg>
        <pc:picChg chg="add mod modCrop">
          <ac:chgData name="Phong Lam - D17" userId="0e7d81a7-9d05-4beb-872c-277ab3fd7c16" providerId="ADAL" clId="{149EA7F7-2D5E-4B16-BDC5-917E2CE57705}" dt="2022-05-15T16:17:45.876" v="14467" actId="1076"/>
          <ac:picMkLst>
            <pc:docMk/>
            <pc:sldMk cId="2684150588" sldId="342"/>
            <ac:picMk id="5" creationId="{653A2BC2-B76D-0B5D-4764-76AB330F1C71}"/>
          </ac:picMkLst>
        </pc:picChg>
        <pc:picChg chg="del">
          <ac:chgData name="Phong Lam - D17" userId="0e7d81a7-9d05-4beb-872c-277ab3fd7c16" providerId="ADAL" clId="{149EA7F7-2D5E-4B16-BDC5-917E2CE57705}" dt="2022-05-15T16:10:39.155" v="14085" actId="478"/>
          <ac:picMkLst>
            <pc:docMk/>
            <pc:sldMk cId="2684150588" sldId="342"/>
            <ac:picMk id="7" creationId="{F37C1BCB-72F4-E807-6BDB-AD2264209D79}"/>
          </ac:picMkLst>
        </pc:picChg>
        <pc:picChg chg="del">
          <ac:chgData name="Phong Lam - D17" userId="0e7d81a7-9d05-4beb-872c-277ab3fd7c16" providerId="ADAL" clId="{149EA7F7-2D5E-4B16-BDC5-917E2CE57705}" dt="2022-05-15T16:10:39.155" v="14085" actId="478"/>
          <ac:picMkLst>
            <pc:docMk/>
            <pc:sldMk cId="2684150588" sldId="342"/>
            <ac:picMk id="9" creationId="{3B4A44D2-0EC4-E147-E7F8-781646ACC6BF}"/>
          </ac:picMkLst>
        </pc:picChg>
        <pc:picChg chg="del">
          <ac:chgData name="Phong Lam - D17" userId="0e7d81a7-9d05-4beb-872c-277ab3fd7c16" providerId="ADAL" clId="{149EA7F7-2D5E-4B16-BDC5-917E2CE57705}" dt="2022-05-15T16:10:39.155" v="14085" actId="478"/>
          <ac:picMkLst>
            <pc:docMk/>
            <pc:sldMk cId="2684150588" sldId="342"/>
            <ac:picMk id="11" creationId="{90546E78-6C60-DF93-347C-83160668C8DC}"/>
          </ac:picMkLst>
        </pc:picChg>
      </pc:sldChg>
      <pc:sldChg chg="addSp modSp add mod ord">
        <pc:chgData name="Phong Lam - D17" userId="0e7d81a7-9d05-4beb-872c-277ab3fd7c16" providerId="ADAL" clId="{149EA7F7-2D5E-4B16-BDC5-917E2CE57705}" dt="2022-05-15T16:30:56.311" v="16004"/>
        <pc:sldMkLst>
          <pc:docMk/>
          <pc:sldMk cId="3422816478" sldId="343"/>
        </pc:sldMkLst>
        <pc:spChg chg="add mod">
          <ac:chgData name="Phong Lam - D17" userId="0e7d81a7-9d05-4beb-872c-277ab3fd7c16" providerId="ADAL" clId="{149EA7F7-2D5E-4B16-BDC5-917E2CE57705}" dt="2022-05-15T16:15:23.532" v="14385" actId="1076"/>
          <ac:spMkLst>
            <pc:docMk/>
            <pc:sldMk cId="3422816478" sldId="343"/>
            <ac:spMk id="13" creationId="{F9544D5B-BF28-3471-6EA1-64E802BC0822}"/>
          </ac:spMkLst>
        </pc:spChg>
        <pc:spChg chg="add mod">
          <ac:chgData name="Phong Lam - D17" userId="0e7d81a7-9d05-4beb-872c-277ab3fd7c16" providerId="ADAL" clId="{149EA7F7-2D5E-4B16-BDC5-917E2CE57705}" dt="2022-05-15T16:30:56.311" v="16004"/>
          <ac:spMkLst>
            <pc:docMk/>
            <pc:sldMk cId="3422816478" sldId="343"/>
            <ac:spMk id="14" creationId="{A2D42D70-15CA-F94D-C9DF-FD761F505E61}"/>
          </ac:spMkLst>
        </pc:spChg>
        <pc:spChg chg="mod">
          <ac:chgData name="Phong Lam - D17" userId="0e7d81a7-9d05-4beb-872c-277ab3fd7c16" providerId="ADAL" clId="{149EA7F7-2D5E-4B16-BDC5-917E2CE57705}" dt="2022-05-15T16:13:59.079" v="14164" actId="14100"/>
          <ac:spMkLst>
            <pc:docMk/>
            <pc:sldMk cId="3422816478" sldId="343"/>
            <ac:spMk id="710" creationId="{00000000-0000-0000-0000-000000000000}"/>
          </ac:spMkLst>
        </pc:spChg>
        <pc:picChg chg="add mod">
          <ac:chgData name="Phong Lam - D17" userId="0e7d81a7-9d05-4beb-872c-277ab3fd7c16" providerId="ADAL" clId="{149EA7F7-2D5E-4B16-BDC5-917E2CE57705}" dt="2022-05-15T16:13:26.760" v="14149" actId="1076"/>
          <ac:picMkLst>
            <pc:docMk/>
            <pc:sldMk cId="3422816478" sldId="343"/>
            <ac:picMk id="3" creationId="{2A0CEE89-084E-A8B5-7691-04B9CB333253}"/>
          </ac:picMkLst>
        </pc:picChg>
        <pc:picChg chg="add mod">
          <ac:chgData name="Phong Lam - D17" userId="0e7d81a7-9d05-4beb-872c-277ab3fd7c16" providerId="ADAL" clId="{149EA7F7-2D5E-4B16-BDC5-917E2CE57705}" dt="2022-05-15T16:14:03.049" v="14165" actId="1076"/>
          <ac:picMkLst>
            <pc:docMk/>
            <pc:sldMk cId="3422816478" sldId="343"/>
            <ac:picMk id="5" creationId="{3FF60CD0-5888-C65B-387C-D435BA800796}"/>
          </ac:picMkLst>
        </pc:picChg>
      </pc:sldChg>
      <pc:sldChg chg="addSp delSp modSp add mod">
        <pc:chgData name="Phong Lam - D17" userId="0e7d81a7-9d05-4beb-872c-277ab3fd7c16" providerId="ADAL" clId="{149EA7F7-2D5E-4B16-BDC5-917E2CE57705}" dt="2022-05-15T16:30:54.855" v="16002"/>
        <pc:sldMkLst>
          <pc:docMk/>
          <pc:sldMk cId="2013409404" sldId="344"/>
        </pc:sldMkLst>
        <pc:spChg chg="add del">
          <ac:chgData name="Phong Lam - D17" userId="0e7d81a7-9d05-4beb-872c-277ab3fd7c16" providerId="ADAL" clId="{149EA7F7-2D5E-4B16-BDC5-917E2CE57705}" dt="2022-05-15T16:20:23.553" v="14855" actId="22"/>
          <ac:spMkLst>
            <pc:docMk/>
            <pc:sldMk cId="2013409404" sldId="344"/>
            <ac:spMk id="12" creationId="{E5FA5182-9F5B-97FA-BA42-CB9C19C445C4}"/>
          </ac:spMkLst>
        </pc:spChg>
        <pc:spChg chg="add mod">
          <ac:chgData name="Phong Lam - D17" userId="0e7d81a7-9d05-4beb-872c-277ab3fd7c16" providerId="ADAL" clId="{149EA7F7-2D5E-4B16-BDC5-917E2CE57705}" dt="2022-05-15T16:30:54.855" v="16002"/>
          <ac:spMkLst>
            <pc:docMk/>
            <pc:sldMk cId="2013409404" sldId="344"/>
            <ac:spMk id="14" creationId="{AFEFE73E-8409-3949-680C-B2B190E05309}"/>
          </ac:spMkLst>
        </pc:spChg>
        <pc:spChg chg="mod">
          <ac:chgData name="Phong Lam - D17" userId="0e7d81a7-9d05-4beb-872c-277ab3fd7c16" providerId="ADAL" clId="{149EA7F7-2D5E-4B16-BDC5-917E2CE57705}" dt="2022-05-15T16:26:16.812" v="15839" actId="20577"/>
          <ac:spMkLst>
            <pc:docMk/>
            <pc:sldMk cId="2013409404" sldId="344"/>
            <ac:spMk id="16" creationId="{B700BB62-C61A-B42A-91BE-6A40DCF74DD4}"/>
          </ac:spMkLst>
        </pc:spChg>
        <pc:spChg chg="mod">
          <ac:chgData name="Phong Lam - D17" userId="0e7d81a7-9d05-4beb-872c-277ab3fd7c16" providerId="ADAL" clId="{149EA7F7-2D5E-4B16-BDC5-917E2CE57705}" dt="2022-05-15T16:20:37.628" v="14873" actId="20577"/>
          <ac:spMkLst>
            <pc:docMk/>
            <pc:sldMk cId="2013409404" sldId="344"/>
            <ac:spMk id="710" creationId="{00000000-0000-0000-0000-000000000000}"/>
          </ac:spMkLst>
        </pc:spChg>
        <pc:picChg chg="del">
          <ac:chgData name="Phong Lam - D17" userId="0e7d81a7-9d05-4beb-872c-277ab3fd7c16" providerId="ADAL" clId="{149EA7F7-2D5E-4B16-BDC5-917E2CE57705}" dt="2022-05-15T16:19:34.518" v="14724" actId="478"/>
          <ac:picMkLst>
            <pc:docMk/>
            <pc:sldMk cId="2013409404" sldId="344"/>
            <ac:picMk id="5" creationId="{653A2BC2-B76D-0B5D-4764-76AB330F1C71}"/>
          </ac:picMkLst>
        </pc:picChg>
        <pc:picChg chg="add mod">
          <ac:chgData name="Phong Lam - D17" userId="0e7d81a7-9d05-4beb-872c-277ab3fd7c16" providerId="ADAL" clId="{149EA7F7-2D5E-4B16-BDC5-917E2CE57705}" dt="2022-05-15T16:20:33.312" v="14859" actId="1076"/>
          <ac:picMkLst>
            <pc:docMk/>
            <pc:sldMk cId="2013409404" sldId="344"/>
            <ac:picMk id="9218" creationId="{9C1B9873-F2BC-3DD0-01F2-F90B172C0056}"/>
          </ac:picMkLst>
        </pc:picChg>
      </pc:sldChg>
      <pc:sldChg chg="addSp delSp modSp add mod">
        <pc:chgData name="Phong Lam - D17" userId="0e7d81a7-9d05-4beb-872c-277ab3fd7c16" providerId="ADAL" clId="{149EA7F7-2D5E-4B16-BDC5-917E2CE57705}" dt="2022-05-15T16:30:53.411" v="16001"/>
        <pc:sldMkLst>
          <pc:docMk/>
          <pc:sldMk cId="2224563413" sldId="345"/>
        </pc:sldMkLst>
        <pc:spChg chg="add mod">
          <ac:chgData name="Phong Lam - D17" userId="0e7d81a7-9d05-4beb-872c-277ab3fd7c16" providerId="ADAL" clId="{149EA7F7-2D5E-4B16-BDC5-917E2CE57705}" dt="2022-05-15T16:29:56.157" v="16000" actId="20577"/>
          <ac:spMkLst>
            <pc:docMk/>
            <pc:sldMk cId="2224563413" sldId="345"/>
            <ac:spMk id="12" creationId="{285C6E05-4113-15F4-DC3B-F0084FF2B754}"/>
          </ac:spMkLst>
        </pc:spChg>
        <pc:spChg chg="add mod">
          <ac:chgData name="Phong Lam - D17" userId="0e7d81a7-9d05-4beb-872c-277ab3fd7c16" providerId="ADAL" clId="{149EA7F7-2D5E-4B16-BDC5-917E2CE57705}" dt="2022-05-15T16:30:53.411" v="16001"/>
          <ac:spMkLst>
            <pc:docMk/>
            <pc:sldMk cId="2224563413" sldId="345"/>
            <ac:spMk id="13" creationId="{1F62D506-BE37-6D5C-2E41-804226324929}"/>
          </ac:spMkLst>
        </pc:spChg>
        <pc:spChg chg="del">
          <ac:chgData name="Phong Lam - D17" userId="0e7d81a7-9d05-4beb-872c-277ab3fd7c16" providerId="ADAL" clId="{149EA7F7-2D5E-4B16-BDC5-917E2CE57705}" dt="2022-05-15T16:21:20.416" v="14965" actId="478"/>
          <ac:spMkLst>
            <pc:docMk/>
            <pc:sldMk cId="2224563413" sldId="345"/>
            <ac:spMk id="16" creationId="{B700BB62-C61A-B42A-91BE-6A40DCF74DD4}"/>
          </ac:spMkLst>
        </pc:spChg>
        <pc:spChg chg="mod">
          <ac:chgData name="Phong Lam - D17" userId="0e7d81a7-9d05-4beb-872c-277ab3fd7c16" providerId="ADAL" clId="{149EA7F7-2D5E-4B16-BDC5-917E2CE57705}" dt="2022-05-15T16:21:16.481" v="14963" actId="14100"/>
          <ac:spMkLst>
            <pc:docMk/>
            <pc:sldMk cId="2224563413" sldId="345"/>
            <ac:spMk id="710" creationId="{00000000-0000-0000-0000-000000000000}"/>
          </ac:spMkLst>
        </pc:spChg>
        <pc:picChg chg="del">
          <ac:chgData name="Phong Lam - D17" userId="0e7d81a7-9d05-4beb-872c-277ab3fd7c16" providerId="ADAL" clId="{149EA7F7-2D5E-4B16-BDC5-917E2CE57705}" dt="2022-05-15T16:21:17.582" v="14964" actId="478"/>
          <ac:picMkLst>
            <pc:docMk/>
            <pc:sldMk cId="2224563413" sldId="345"/>
            <ac:picMk id="9218" creationId="{9C1B9873-F2BC-3DD0-01F2-F90B172C0056}"/>
          </ac:picMkLst>
        </pc:picChg>
        <pc:picChg chg="add mod">
          <ac:chgData name="Phong Lam - D17" userId="0e7d81a7-9d05-4beb-872c-277ab3fd7c16" providerId="ADAL" clId="{149EA7F7-2D5E-4B16-BDC5-917E2CE57705}" dt="2022-05-15T16:24:46.567" v="15590" actId="1076"/>
          <ac:picMkLst>
            <pc:docMk/>
            <pc:sldMk cId="2224563413" sldId="345"/>
            <ac:picMk id="10242" creationId="{947B70DE-BA09-9259-0C04-45F7AED7027C}"/>
          </ac:picMkLst>
        </pc:picChg>
      </pc:sldChg>
      <pc:sldChg chg="modSp add mod">
        <pc:chgData name="Phong Lam - D17" userId="0e7d81a7-9d05-4beb-872c-277ab3fd7c16" providerId="ADAL" clId="{149EA7F7-2D5E-4B16-BDC5-917E2CE57705}" dt="2022-05-15T16:26:34.489" v="15898" actId="20577"/>
        <pc:sldMkLst>
          <pc:docMk/>
          <pc:sldMk cId="361010326" sldId="346"/>
        </pc:sldMkLst>
        <pc:spChg chg="mod">
          <ac:chgData name="Phong Lam - D17" userId="0e7d81a7-9d05-4beb-872c-277ab3fd7c16" providerId="ADAL" clId="{149EA7F7-2D5E-4B16-BDC5-917E2CE57705}" dt="2022-05-15T16:26:34.489" v="15898" actId="20577"/>
          <ac:spMkLst>
            <pc:docMk/>
            <pc:sldMk cId="361010326" sldId="346"/>
            <ac:spMk id="2232" creationId="{00000000-0000-0000-0000-000000000000}"/>
          </ac:spMkLst>
        </pc:spChg>
      </pc:sldChg>
      <pc:sldMasterChg chg="delSldLayout">
        <pc:chgData name="Phong Lam - D17" userId="0e7d81a7-9d05-4beb-872c-277ab3fd7c16" providerId="ADAL" clId="{149EA7F7-2D5E-4B16-BDC5-917E2CE57705}" dt="2022-05-15T16:26:03.083" v="15805" actId="47"/>
        <pc:sldMasterMkLst>
          <pc:docMk/>
          <pc:sldMasterMk cId="0" sldId="2147483678"/>
        </pc:sldMasterMkLst>
        <pc:sldLayoutChg chg="del">
          <pc:chgData name="Phong Lam - D17" userId="0e7d81a7-9d05-4beb-872c-277ab3fd7c16" providerId="ADAL" clId="{149EA7F7-2D5E-4B16-BDC5-917E2CE57705}" dt="2022-05-14T17:44:50.337" v="752" actId="47"/>
          <pc:sldLayoutMkLst>
            <pc:docMk/>
            <pc:sldMasterMk cId="0" sldId="2147483678"/>
            <pc:sldLayoutMk cId="0" sldId="2147483650"/>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51"/>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52"/>
          </pc:sldLayoutMkLst>
        </pc:sldLayoutChg>
        <pc:sldLayoutChg chg="del">
          <pc:chgData name="Phong Lam - D17" userId="0e7d81a7-9d05-4beb-872c-277ab3fd7c16" providerId="ADAL" clId="{149EA7F7-2D5E-4B16-BDC5-917E2CE57705}" dt="2022-05-15T11:48:22.934" v="8114" actId="47"/>
          <pc:sldLayoutMkLst>
            <pc:docMk/>
            <pc:sldMasterMk cId="0" sldId="2147483678"/>
            <pc:sldLayoutMk cId="0" sldId="2147483654"/>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56"/>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57"/>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0"/>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1"/>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2"/>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3"/>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4"/>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5"/>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6"/>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7"/>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68"/>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70"/>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71"/>
          </pc:sldLayoutMkLst>
        </pc:sldLayoutChg>
        <pc:sldLayoutChg chg="del">
          <pc:chgData name="Phong Lam - D17" userId="0e7d81a7-9d05-4beb-872c-277ab3fd7c16" providerId="ADAL" clId="{149EA7F7-2D5E-4B16-BDC5-917E2CE57705}" dt="2022-05-15T16:26:03.083" v="15805" actId="47"/>
          <pc:sldLayoutMkLst>
            <pc:docMk/>
            <pc:sldMasterMk cId="0" sldId="2147483678"/>
            <pc:sldLayoutMk cId="0" sldId="2147483672"/>
          </pc:sldLayoutMkLst>
        </pc:sldLayoutChg>
        <pc:sldLayoutChg chg="del">
          <pc:chgData name="Phong Lam - D17" userId="0e7d81a7-9d05-4beb-872c-277ab3fd7c16" providerId="ADAL" clId="{149EA7F7-2D5E-4B16-BDC5-917E2CE57705}" dt="2022-05-15T13:06:02.704" v="10998" actId="47"/>
          <pc:sldLayoutMkLst>
            <pc:docMk/>
            <pc:sldMasterMk cId="0" sldId="2147483678"/>
            <pc:sldLayoutMk cId="1261359944" sldId="2147483680"/>
          </pc:sldLayoutMkLst>
        </pc:sldLayoutChg>
      </pc:sldMasterChg>
      <pc:sldMasterChg chg="del delSldLayout">
        <pc:chgData name="Phong Lam - D17" userId="0e7d81a7-9d05-4beb-872c-277ab3fd7c16" providerId="ADAL" clId="{149EA7F7-2D5E-4B16-BDC5-917E2CE57705}" dt="2022-05-15T16:26:03.083" v="15805" actId="47"/>
        <pc:sldMasterMkLst>
          <pc:docMk/>
          <pc:sldMasterMk cId="0" sldId="2147483679"/>
        </pc:sldMasterMkLst>
        <pc:sldLayoutChg chg="del">
          <pc:chgData name="Phong Lam - D17" userId="0e7d81a7-9d05-4beb-872c-277ab3fd7c16" providerId="ADAL" clId="{149EA7F7-2D5E-4B16-BDC5-917E2CE57705}" dt="2022-05-15T16:26:03.083" v="15805" actId="47"/>
          <pc:sldLayoutMkLst>
            <pc:docMk/>
            <pc:sldMasterMk cId="0" sldId="2147483679"/>
            <pc:sldLayoutMk cId="0" sldId="2147483677"/>
          </pc:sldLayoutMkLst>
        </pc:sldLayoutChg>
      </pc:sldMasterChg>
    </pc:docChg>
  </pc:docChgLst>
  <pc:docChgLst>
    <pc:chgData name="Phong Lam - D17" userId="0e7d81a7-9d05-4beb-872c-277ab3fd7c16" providerId="ADAL" clId="{3D1BDB78-D130-44A9-8026-EFCFB6E459A4}"/>
    <pc:docChg chg="undo custSel addSld modSld sldOrd">
      <pc:chgData name="Phong Lam - D17" userId="0e7d81a7-9d05-4beb-872c-277ab3fd7c16" providerId="ADAL" clId="{3D1BDB78-D130-44A9-8026-EFCFB6E459A4}" dt="2022-08-10T17:42:24.513" v="5821" actId="1076"/>
      <pc:docMkLst>
        <pc:docMk/>
      </pc:docMkLst>
      <pc:sldChg chg="modSp mod">
        <pc:chgData name="Phong Lam - D17" userId="0e7d81a7-9d05-4beb-872c-277ab3fd7c16" providerId="ADAL" clId="{3D1BDB78-D130-44A9-8026-EFCFB6E459A4}" dt="2022-08-10T17:41:43.808" v="5761" actId="20577"/>
        <pc:sldMkLst>
          <pc:docMk/>
          <pc:sldMk cId="0" sldId="256"/>
        </pc:sldMkLst>
        <pc:spChg chg="mod">
          <ac:chgData name="Phong Lam - D17" userId="0e7d81a7-9d05-4beb-872c-277ab3fd7c16" providerId="ADAL" clId="{3D1BDB78-D130-44A9-8026-EFCFB6E459A4}" dt="2022-08-10T16:28:25.098" v="48" actId="20577"/>
          <ac:spMkLst>
            <pc:docMk/>
            <pc:sldMk cId="0" sldId="256"/>
            <ac:spMk id="6" creationId="{EEF18106-EA80-B0DD-A313-241F0D8078FC}"/>
          </ac:spMkLst>
        </pc:spChg>
        <pc:spChg chg="mod">
          <ac:chgData name="Phong Lam - D17" userId="0e7d81a7-9d05-4beb-872c-277ab3fd7c16" providerId="ADAL" clId="{3D1BDB78-D130-44A9-8026-EFCFB6E459A4}" dt="2022-08-10T17:41:43.808" v="5761" actId="20577"/>
          <ac:spMkLst>
            <pc:docMk/>
            <pc:sldMk cId="0" sldId="256"/>
            <ac:spMk id="7" creationId="{45DF1FF7-C44E-8F68-77D0-EE2E4DA087C9}"/>
          </ac:spMkLst>
        </pc:spChg>
      </pc:sldChg>
      <pc:sldChg chg="modSp mod">
        <pc:chgData name="Phong Lam - D17" userId="0e7d81a7-9d05-4beb-872c-277ab3fd7c16" providerId="ADAL" clId="{3D1BDB78-D130-44A9-8026-EFCFB6E459A4}" dt="2022-08-10T16:29:21.174" v="343" actId="20577"/>
        <pc:sldMkLst>
          <pc:docMk/>
          <pc:sldMk cId="3225187634" sldId="300"/>
        </pc:sldMkLst>
        <pc:spChg chg="mod">
          <ac:chgData name="Phong Lam - D17" userId="0e7d81a7-9d05-4beb-872c-277ab3fd7c16" providerId="ADAL" clId="{3D1BDB78-D130-44A9-8026-EFCFB6E459A4}" dt="2022-08-10T16:29:21.174" v="343" actId="20577"/>
          <ac:spMkLst>
            <pc:docMk/>
            <pc:sldMk cId="3225187634" sldId="300"/>
            <ac:spMk id="2709" creationId="{00000000-0000-0000-0000-000000000000}"/>
          </ac:spMkLst>
        </pc:spChg>
      </pc:sldChg>
      <pc:sldChg chg="addSp modSp mod">
        <pc:chgData name="Phong Lam - D17" userId="0e7d81a7-9d05-4beb-872c-277ab3fd7c16" providerId="ADAL" clId="{3D1BDB78-D130-44A9-8026-EFCFB6E459A4}" dt="2022-08-10T16:30:04.233" v="357" actId="1076"/>
        <pc:sldMkLst>
          <pc:docMk/>
          <pc:sldMk cId="3471455630" sldId="303"/>
        </pc:sldMkLst>
        <pc:spChg chg="add mod">
          <ac:chgData name="Phong Lam - D17" userId="0e7d81a7-9d05-4beb-872c-277ab3fd7c16" providerId="ADAL" clId="{3D1BDB78-D130-44A9-8026-EFCFB6E459A4}" dt="2022-08-10T16:30:04.233" v="357" actId="1076"/>
          <ac:spMkLst>
            <pc:docMk/>
            <pc:sldMk cId="3471455630" sldId="303"/>
            <ac:spMk id="3" creationId="{76D2227C-EA92-3D7D-495D-BE5FF4B3F7B7}"/>
          </ac:spMkLst>
        </pc:spChg>
      </pc:sldChg>
      <pc:sldChg chg="addSp modSp add mod ord">
        <pc:chgData name="Phong Lam - D17" userId="0e7d81a7-9d05-4beb-872c-277ab3fd7c16" providerId="ADAL" clId="{3D1BDB78-D130-44A9-8026-EFCFB6E459A4}" dt="2022-08-10T17:18:52.578" v="2911" actId="1076"/>
        <pc:sldMkLst>
          <pc:docMk/>
          <pc:sldMk cId="514338539" sldId="315"/>
        </pc:sldMkLst>
        <pc:spChg chg="mod">
          <ac:chgData name="Phong Lam - D17" userId="0e7d81a7-9d05-4beb-872c-277ab3fd7c16" providerId="ADAL" clId="{3D1BDB78-D130-44A9-8026-EFCFB6E459A4}" dt="2022-08-10T17:17:43.533" v="2898" actId="20577"/>
          <ac:spMkLst>
            <pc:docMk/>
            <pc:sldMk cId="514338539" sldId="315"/>
            <ac:spMk id="17" creationId="{EE934814-5134-4734-3313-EC75A43AF523}"/>
          </ac:spMkLst>
        </pc:spChg>
        <pc:spChg chg="mod">
          <ac:chgData name="Phong Lam - D17" userId="0e7d81a7-9d05-4beb-872c-277ab3fd7c16" providerId="ADAL" clId="{3D1BDB78-D130-44A9-8026-EFCFB6E459A4}" dt="2022-08-10T17:17:41.020" v="2897" actId="20577"/>
          <ac:spMkLst>
            <pc:docMk/>
            <pc:sldMk cId="514338539" sldId="315"/>
            <ac:spMk id="710" creationId="{00000000-0000-0000-0000-000000000000}"/>
          </ac:spMkLst>
        </pc:spChg>
        <pc:picChg chg="add mod">
          <ac:chgData name="Phong Lam - D17" userId="0e7d81a7-9d05-4beb-872c-277ab3fd7c16" providerId="ADAL" clId="{3D1BDB78-D130-44A9-8026-EFCFB6E459A4}" dt="2022-08-10T17:18:52.578" v="2911" actId="1076"/>
          <ac:picMkLst>
            <pc:docMk/>
            <pc:sldMk cId="514338539" sldId="315"/>
            <ac:picMk id="2" creationId="{52DBC9DA-16FB-5A2A-9230-608FFB794369}"/>
          </ac:picMkLst>
        </pc:picChg>
        <pc:picChg chg="add mod modCrop">
          <ac:chgData name="Phong Lam - D17" userId="0e7d81a7-9d05-4beb-872c-277ab3fd7c16" providerId="ADAL" clId="{3D1BDB78-D130-44A9-8026-EFCFB6E459A4}" dt="2022-08-10T17:18:50.865" v="2910" actId="1076"/>
          <ac:picMkLst>
            <pc:docMk/>
            <pc:sldMk cId="514338539" sldId="315"/>
            <ac:picMk id="3" creationId="{19C56ACF-F002-A850-C34E-062088D46651}"/>
          </ac:picMkLst>
        </pc:picChg>
      </pc:sldChg>
      <pc:sldChg chg="addSp modSp mod">
        <pc:chgData name="Phong Lam - D17" userId="0e7d81a7-9d05-4beb-872c-277ab3fd7c16" providerId="ADAL" clId="{3D1BDB78-D130-44A9-8026-EFCFB6E459A4}" dt="2022-08-10T17:42:24.513" v="5821" actId="1076"/>
        <pc:sldMkLst>
          <pc:docMk/>
          <pc:sldMk cId="2461352601" sldId="348"/>
        </pc:sldMkLst>
        <pc:spChg chg="add mod">
          <ac:chgData name="Phong Lam - D17" userId="0e7d81a7-9d05-4beb-872c-277ab3fd7c16" providerId="ADAL" clId="{3D1BDB78-D130-44A9-8026-EFCFB6E459A4}" dt="2022-08-10T17:42:24.513" v="5821" actId="1076"/>
          <ac:spMkLst>
            <pc:docMk/>
            <pc:sldMk cId="2461352601" sldId="348"/>
            <ac:spMk id="2" creationId="{3529AAB5-E502-2943-FF4C-00D63C193137}"/>
          </ac:spMkLst>
        </pc:spChg>
      </pc:sldChg>
      <pc:sldChg chg="modNotesTx">
        <pc:chgData name="Phong Lam - D17" userId="0e7d81a7-9d05-4beb-872c-277ab3fd7c16" providerId="ADAL" clId="{3D1BDB78-D130-44A9-8026-EFCFB6E459A4}" dt="2022-08-10T16:30:37.743" v="358" actId="20577"/>
        <pc:sldMkLst>
          <pc:docMk/>
          <pc:sldMk cId="2584842639" sldId="351"/>
        </pc:sldMkLst>
      </pc:sldChg>
      <pc:sldChg chg="modSp mod">
        <pc:chgData name="Phong Lam - D17" userId="0e7d81a7-9d05-4beb-872c-277ab3fd7c16" providerId="ADAL" clId="{3D1BDB78-D130-44A9-8026-EFCFB6E459A4}" dt="2022-08-10T16:31:44.606" v="374" actId="20577"/>
        <pc:sldMkLst>
          <pc:docMk/>
          <pc:sldMk cId="516801443" sldId="353"/>
        </pc:sldMkLst>
        <pc:spChg chg="mod">
          <ac:chgData name="Phong Lam - D17" userId="0e7d81a7-9d05-4beb-872c-277ab3fd7c16" providerId="ADAL" clId="{3D1BDB78-D130-44A9-8026-EFCFB6E459A4}" dt="2022-08-10T16:31:44.606" v="374" actId="20577"/>
          <ac:spMkLst>
            <pc:docMk/>
            <pc:sldMk cId="516801443" sldId="353"/>
            <ac:spMk id="2" creationId="{9584E122-F874-45AB-170A-1143E5252C5F}"/>
          </ac:spMkLst>
        </pc:spChg>
      </pc:sldChg>
      <pc:sldChg chg="addSp modSp add mod ord modAnim">
        <pc:chgData name="Phong Lam - D17" userId="0e7d81a7-9d05-4beb-872c-277ab3fd7c16" providerId="ADAL" clId="{3D1BDB78-D130-44A9-8026-EFCFB6E459A4}" dt="2022-08-10T16:47:00.679" v="1645" actId="20577"/>
        <pc:sldMkLst>
          <pc:docMk/>
          <pc:sldMk cId="456074655" sldId="364"/>
        </pc:sldMkLst>
        <pc:spChg chg="mod">
          <ac:chgData name="Phong Lam - D17" userId="0e7d81a7-9d05-4beb-872c-277ab3fd7c16" providerId="ADAL" clId="{3D1BDB78-D130-44A9-8026-EFCFB6E459A4}" dt="2022-08-10T16:47:00.679" v="1645" actId="20577"/>
          <ac:spMkLst>
            <pc:docMk/>
            <pc:sldMk cId="456074655" sldId="364"/>
            <ac:spMk id="2" creationId="{F76B9EED-6BBF-90F1-6587-878581C55D21}"/>
          </ac:spMkLst>
        </pc:spChg>
        <pc:spChg chg="mod">
          <ac:chgData name="Phong Lam - D17" userId="0e7d81a7-9d05-4beb-872c-277ab3fd7c16" providerId="ADAL" clId="{3D1BDB78-D130-44A9-8026-EFCFB6E459A4}" dt="2022-08-10T16:35:43.409" v="1024" actId="20577"/>
          <ac:spMkLst>
            <pc:docMk/>
            <pc:sldMk cId="456074655" sldId="364"/>
            <ac:spMk id="3" creationId="{FADECA25-8B0E-A303-CEBE-B081D0305AFF}"/>
          </ac:spMkLst>
        </pc:spChg>
        <pc:spChg chg="add mod">
          <ac:chgData name="Phong Lam - D17" userId="0e7d81a7-9d05-4beb-872c-277ab3fd7c16" providerId="ADAL" clId="{3D1BDB78-D130-44A9-8026-EFCFB6E459A4}" dt="2022-08-10T16:34:29.353" v="1006" actId="14100"/>
          <ac:spMkLst>
            <pc:docMk/>
            <pc:sldMk cId="456074655" sldId="364"/>
            <ac:spMk id="4" creationId="{952F4C1E-5FB3-9876-0A27-A28DD21FA978}"/>
          </ac:spMkLst>
        </pc:spChg>
      </pc:sldChg>
      <pc:sldChg chg="addSp delSp modSp add mod ord delAnim modAnim">
        <pc:chgData name="Phong Lam - D17" userId="0e7d81a7-9d05-4beb-872c-277ab3fd7c16" providerId="ADAL" clId="{3D1BDB78-D130-44A9-8026-EFCFB6E459A4}" dt="2022-08-10T16:56:25.784" v="2094"/>
        <pc:sldMkLst>
          <pc:docMk/>
          <pc:sldMk cId="3430939609" sldId="365"/>
        </pc:sldMkLst>
        <pc:spChg chg="del">
          <ac:chgData name="Phong Lam - D17" userId="0e7d81a7-9d05-4beb-872c-277ab3fd7c16" providerId="ADAL" clId="{3D1BDB78-D130-44A9-8026-EFCFB6E459A4}" dt="2022-08-10T16:36:50.032" v="1049" actId="478"/>
          <ac:spMkLst>
            <pc:docMk/>
            <pc:sldMk cId="3430939609" sldId="365"/>
            <ac:spMk id="2" creationId="{F76B9EED-6BBF-90F1-6587-878581C55D21}"/>
          </ac:spMkLst>
        </pc:spChg>
        <pc:spChg chg="mod">
          <ac:chgData name="Phong Lam - D17" userId="0e7d81a7-9d05-4beb-872c-277ab3fd7c16" providerId="ADAL" clId="{3D1BDB78-D130-44A9-8026-EFCFB6E459A4}" dt="2022-08-10T16:36:46.324" v="1048" actId="20577"/>
          <ac:spMkLst>
            <pc:docMk/>
            <pc:sldMk cId="3430939609" sldId="365"/>
            <ac:spMk id="3" creationId="{FADECA25-8B0E-A303-CEBE-B081D0305AFF}"/>
          </ac:spMkLst>
        </pc:spChg>
        <pc:spChg chg="del">
          <ac:chgData name="Phong Lam - D17" userId="0e7d81a7-9d05-4beb-872c-277ab3fd7c16" providerId="ADAL" clId="{3D1BDB78-D130-44A9-8026-EFCFB6E459A4}" dt="2022-08-10T16:36:50.032" v="1049" actId="478"/>
          <ac:spMkLst>
            <pc:docMk/>
            <pc:sldMk cId="3430939609" sldId="365"/>
            <ac:spMk id="4" creationId="{952F4C1E-5FB3-9876-0A27-A28DD21FA978}"/>
          </ac:spMkLst>
        </pc:spChg>
        <pc:spChg chg="add mod">
          <ac:chgData name="Phong Lam - D17" userId="0e7d81a7-9d05-4beb-872c-277ab3fd7c16" providerId="ADAL" clId="{3D1BDB78-D130-44A9-8026-EFCFB6E459A4}" dt="2022-08-10T16:36:50.032" v="1049" actId="478"/>
          <ac:spMkLst>
            <pc:docMk/>
            <pc:sldMk cId="3430939609" sldId="365"/>
            <ac:spMk id="6" creationId="{8BB058E2-19CE-5C1A-D469-41177A477F4C}"/>
          </ac:spMkLst>
        </pc:spChg>
        <pc:spChg chg="add del mod">
          <ac:chgData name="Phong Lam - D17" userId="0e7d81a7-9d05-4beb-872c-277ab3fd7c16" providerId="ADAL" clId="{3D1BDB78-D130-44A9-8026-EFCFB6E459A4}" dt="2022-08-10T16:56:25.784" v="2094"/>
          <ac:spMkLst>
            <pc:docMk/>
            <pc:sldMk cId="3430939609" sldId="365"/>
            <ac:spMk id="10" creationId="{0584D693-144D-EC91-D4CE-AF1B7047D647}"/>
          </ac:spMkLst>
        </pc:spChg>
        <pc:spChg chg="mod">
          <ac:chgData name="Phong Lam - D17" userId="0e7d81a7-9d05-4beb-872c-277ab3fd7c16" providerId="ADAL" clId="{3D1BDB78-D130-44A9-8026-EFCFB6E459A4}" dt="2022-08-10T16:56:24.843" v="2093"/>
          <ac:spMkLst>
            <pc:docMk/>
            <pc:sldMk cId="3430939609" sldId="365"/>
            <ac:spMk id="12" creationId="{AE47A7F7-366D-128C-4E50-42F1936EFE54}"/>
          </ac:spMkLst>
        </pc:spChg>
        <pc:spChg chg="mod">
          <ac:chgData name="Phong Lam - D17" userId="0e7d81a7-9d05-4beb-872c-277ab3fd7c16" providerId="ADAL" clId="{3D1BDB78-D130-44A9-8026-EFCFB6E459A4}" dt="2022-08-10T16:56:24.843" v="2093"/>
          <ac:spMkLst>
            <pc:docMk/>
            <pc:sldMk cId="3430939609" sldId="365"/>
            <ac:spMk id="14" creationId="{0CC15473-651D-1E50-A6A9-7E50434452C0}"/>
          </ac:spMkLst>
        </pc:spChg>
        <pc:spChg chg="mod">
          <ac:chgData name="Phong Lam - D17" userId="0e7d81a7-9d05-4beb-872c-277ab3fd7c16" providerId="ADAL" clId="{3D1BDB78-D130-44A9-8026-EFCFB6E459A4}" dt="2022-08-10T16:56:24.843" v="2093"/>
          <ac:spMkLst>
            <pc:docMk/>
            <pc:sldMk cId="3430939609" sldId="365"/>
            <ac:spMk id="15" creationId="{309B22EA-4BD9-6F5B-C959-FC81C2CF41C2}"/>
          </ac:spMkLst>
        </pc:spChg>
        <pc:spChg chg="mod">
          <ac:chgData name="Phong Lam - D17" userId="0e7d81a7-9d05-4beb-872c-277ab3fd7c16" providerId="ADAL" clId="{3D1BDB78-D130-44A9-8026-EFCFB6E459A4}" dt="2022-08-10T16:56:24.843" v="2093"/>
          <ac:spMkLst>
            <pc:docMk/>
            <pc:sldMk cId="3430939609" sldId="365"/>
            <ac:spMk id="16" creationId="{D86FC4F1-AF3C-98A1-962C-971DC164D7EE}"/>
          </ac:spMkLst>
        </pc:spChg>
        <pc:spChg chg="add del mod">
          <ac:chgData name="Phong Lam - D17" userId="0e7d81a7-9d05-4beb-872c-277ab3fd7c16" providerId="ADAL" clId="{3D1BDB78-D130-44A9-8026-EFCFB6E459A4}" dt="2022-08-10T16:56:25.784" v="2094"/>
          <ac:spMkLst>
            <pc:docMk/>
            <pc:sldMk cId="3430939609" sldId="365"/>
            <ac:spMk id="17" creationId="{89D0AAE2-8479-AE41-3342-8AFB6C11D561}"/>
          </ac:spMkLst>
        </pc:spChg>
        <pc:spChg chg="add del mod">
          <ac:chgData name="Phong Lam - D17" userId="0e7d81a7-9d05-4beb-872c-277ab3fd7c16" providerId="ADAL" clId="{3D1BDB78-D130-44A9-8026-EFCFB6E459A4}" dt="2022-08-10T16:56:25.784" v="2094"/>
          <ac:spMkLst>
            <pc:docMk/>
            <pc:sldMk cId="3430939609" sldId="365"/>
            <ac:spMk id="18" creationId="{05768930-CE99-796D-F3EC-369A2FA862A1}"/>
          </ac:spMkLst>
        </pc:spChg>
        <pc:spChg chg="add del mod">
          <ac:chgData name="Phong Lam - D17" userId="0e7d81a7-9d05-4beb-872c-277ab3fd7c16" providerId="ADAL" clId="{3D1BDB78-D130-44A9-8026-EFCFB6E459A4}" dt="2022-08-10T16:56:25.784" v="2094"/>
          <ac:spMkLst>
            <pc:docMk/>
            <pc:sldMk cId="3430939609" sldId="365"/>
            <ac:spMk id="19" creationId="{CB09769F-DDEB-22BF-4799-486C42416CBE}"/>
          </ac:spMkLst>
        </pc:spChg>
        <pc:spChg chg="add del mod">
          <ac:chgData name="Phong Lam - D17" userId="0e7d81a7-9d05-4beb-872c-277ab3fd7c16" providerId="ADAL" clId="{3D1BDB78-D130-44A9-8026-EFCFB6E459A4}" dt="2022-08-10T16:56:25.784" v="2094"/>
          <ac:spMkLst>
            <pc:docMk/>
            <pc:sldMk cId="3430939609" sldId="365"/>
            <ac:spMk id="20" creationId="{E428C34C-C44E-F91D-0575-FAD70ADBD77F}"/>
          </ac:spMkLst>
        </pc:spChg>
        <pc:grpChg chg="add del mod">
          <ac:chgData name="Phong Lam - D17" userId="0e7d81a7-9d05-4beb-872c-277ab3fd7c16" providerId="ADAL" clId="{3D1BDB78-D130-44A9-8026-EFCFB6E459A4}" dt="2022-08-10T16:56:25.784" v="2094"/>
          <ac:grpSpMkLst>
            <pc:docMk/>
            <pc:sldMk cId="3430939609" sldId="365"/>
            <ac:grpSpMk id="11" creationId="{B4337067-9E02-9438-6B2A-6E599DF44F55}"/>
          </ac:grpSpMkLst>
        </pc:grpChg>
        <pc:grpChg chg="mod">
          <ac:chgData name="Phong Lam - D17" userId="0e7d81a7-9d05-4beb-872c-277ab3fd7c16" providerId="ADAL" clId="{3D1BDB78-D130-44A9-8026-EFCFB6E459A4}" dt="2022-08-10T16:56:24.843" v="2093"/>
          <ac:grpSpMkLst>
            <pc:docMk/>
            <pc:sldMk cId="3430939609" sldId="365"/>
            <ac:grpSpMk id="13" creationId="{78C975DB-AE39-AC65-B7EB-FEAF141B9B37}"/>
          </ac:grpSpMkLst>
        </pc:grpChg>
        <pc:graphicFrameChg chg="add mod modGraphic">
          <ac:chgData name="Phong Lam - D17" userId="0e7d81a7-9d05-4beb-872c-277ab3fd7c16" providerId="ADAL" clId="{3D1BDB78-D130-44A9-8026-EFCFB6E459A4}" dt="2022-08-10T16:46:10.871" v="1553" actId="20577"/>
          <ac:graphicFrameMkLst>
            <pc:docMk/>
            <pc:sldMk cId="3430939609" sldId="365"/>
            <ac:graphicFrameMk id="7" creationId="{17BBE0AE-B02A-B737-99CD-08F869990590}"/>
          </ac:graphicFrameMkLst>
        </pc:graphicFrameChg>
        <pc:graphicFrameChg chg="add mod ord modGraphic">
          <ac:chgData name="Phong Lam - D17" userId="0e7d81a7-9d05-4beb-872c-277ab3fd7c16" providerId="ADAL" clId="{3D1BDB78-D130-44A9-8026-EFCFB6E459A4}" dt="2022-08-10T16:46:37.611" v="1558" actId="171"/>
          <ac:graphicFrameMkLst>
            <pc:docMk/>
            <pc:sldMk cId="3430939609" sldId="365"/>
            <ac:graphicFrameMk id="8" creationId="{2195653C-D373-BE37-C368-2B69C0EFF786}"/>
          </ac:graphicFrameMkLst>
        </pc:graphicFrameChg>
        <pc:picChg chg="add del mod">
          <ac:chgData name="Phong Lam - D17" userId="0e7d81a7-9d05-4beb-872c-277ab3fd7c16" providerId="ADAL" clId="{3D1BDB78-D130-44A9-8026-EFCFB6E459A4}" dt="2022-08-10T16:56:25.784" v="2094"/>
          <ac:picMkLst>
            <pc:docMk/>
            <pc:sldMk cId="3430939609" sldId="365"/>
            <ac:picMk id="9" creationId="{DF7B15D3-B6B8-8EF2-0802-DDE5FD6F577E}"/>
          </ac:picMkLst>
        </pc:picChg>
      </pc:sldChg>
      <pc:sldChg chg="addSp delSp modSp add mod delAnim">
        <pc:chgData name="Phong Lam - D17" userId="0e7d81a7-9d05-4beb-872c-277ab3fd7c16" providerId="ADAL" clId="{3D1BDB78-D130-44A9-8026-EFCFB6E459A4}" dt="2022-08-10T16:56:44.591" v="2101" actId="478"/>
        <pc:sldMkLst>
          <pc:docMk/>
          <pc:sldMk cId="3913189624" sldId="366"/>
        </pc:sldMkLst>
        <pc:spChg chg="mod">
          <ac:chgData name="Phong Lam - D17" userId="0e7d81a7-9d05-4beb-872c-277ab3fd7c16" providerId="ADAL" clId="{3D1BDB78-D130-44A9-8026-EFCFB6E459A4}" dt="2022-08-10T16:47:28.695" v="1686" actId="20577"/>
          <ac:spMkLst>
            <pc:docMk/>
            <pc:sldMk cId="3913189624" sldId="366"/>
            <ac:spMk id="3" creationId="{FADECA25-8B0E-A303-CEBE-B081D0305AFF}"/>
          </ac:spMkLst>
        </pc:spChg>
        <pc:spChg chg="add del mod">
          <ac:chgData name="Phong Lam - D17" userId="0e7d81a7-9d05-4beb-872c-277ab3fd7c16" providerId="ADAL" clId="{3D1BDB78-D130-44A9-8026-EFCFB6E459A4}" dt="2022-08-10T16:56:31.713" v="2096" actId="478"/>
          <ac:spMkLst>
            <pc:docMk/>
            <pc:sldMk cId="3913189624" sldId="366"/>
            <ac:spMk id="4" creationId="{8384ABA5-9462-C0FC-EE82-C0CE218F043E}"/>
          </ac:spMkLst>
        </pc:spChg>
        <pc:spChg chg="del mod">
          <ac:chgData name="Phong Lam - D17" userId="0e7d81a7-9d05-4beb-872c-277ab3fd7c16" providerId="ADAL" clId="{3D1BDB78-D130-44A9-8026-EFCFB6E459A4}" dt="2022-08-10T16:56:34.634" v="2097" actId="478"/>
          <ac:spMkLst>
            <pc:docMk/>
            <pc:sldMk cId="3913189624" sldId="366"/>
            <ac:spMk id="6" creationId="{8BB058E2-19CE-5C1A-D469-41177A477F4C}"/>
          </ac:spMkLst>
        </pc:spChg>
        <pc:spChg chg="mod">
          <ac:chgData name="Phong Lam - D17" userId="0e7d81a7-9d05-4beb-872c-277ab3fd7c16" providerId="ADAL" clId="{3D1BDB78-D130-44A9-8026-EFCFB6E459A4}" dt="2022-08-10T16:56:26.675" v="2095"/>
          <ac:spMkLst>
            <pc:docMk/>
            <pc:sldMk cId="3913189624" sldId="366"/>
            <ac:spMk id="9" creationId="{16921563-DE81-7914-9FF4-F12BAFE1FE31}"/>
          </ac:spMkLst>
        </pc:spChg>
        <pc:spChg chg="mod">
          <ac:chgData name="Phong Lam - D17" userId="0e7d81a7-9d05-4beb-872c-277ab3fd7c16" providerId="ADAL" clId="{3D1BDB78-D130-44A9-8026-EFCFB6E459A4}" dt="2022-08-10T16:56:26.675" v="2095"/>
          <ac:spMkLst>
            <pc:docMk/>
            <pc:sldMk cId="3913189624" sldId="366"/>
            <ac:spMk id="11" creationId="{8081418F-BA02-D6EA-2F70-FC5F96F3CD3A}"/>
          </ac:spMkLst>
        </pc:spChg>
        <pc:spChg chg="mod">
          <ac:chgData name="Phong Lam - D17" userId="0e7d81a7-9d05-4beb-872c-277ab3fd7c16" providerId="ADAL" clId="{3D1BDB78-D130-44A9-8026-EFCFB6E459A4}" dt="2022-08-10T16:56:26.675" v="2095"/>
          <ac:spMkLst>
            <pc:docMk/>
            <pc:sldMk cId="3913189624" sldId="366"/>
            <ac:spMk id="12" creationId="{AEE76187-5270-A9D4-12E8-684BF5FF07E8}"/>
          </ac:spMkLst>
        </pc:spChg>
        <pc:spChg chg="mod">
          <ac:chgData name="Phong Lam - D17" userId="0e7d81a7-9d05-4beb-872c-277ab3fd7c16" providerId="ADAL" clId="{3D1BDB78-D130-44A9-8026-EFCFB6E459A4}" dt="2022-08-10T16:56:26.675" v="2095"/>
          <ac:spMkLst>
            <pc:docMk/>
            <pc:sldMk cId="3913189624" sldId="366"/>
            <ac:spMk id="13" creationId="{2BFDEA7A-311C-3C96-5A3B-39301C8AD2DF}"/>
          </ac:spMkLst>
        </pc:spChg>
        <pc:spChg chg="add del mod">
          <ac:chgData name="Phong Lam - D17" userId="0e7d81a7-9d05-4beb-872c-277ab3fd7c16" providerId="ADAL" clId="{3D1BDB78-D130-44A9-8026-EFCFB6E459A4}" dt="2022-08-10T16:56:44.591" v="2101" actId="478"/>
          <ac:spMkLst>
            <pc:docMk/>
            <pc:sldMk cId="3913189624" sldId="366"/>
            <ac:spMk id="14" creationId="{91B4F70A-A471-DBFB-D944-EFDAA1E98797}"/>
          </ac:spMkLst>
        </pc:spChg>
        <pc:spChg chg="add mod">
          <ac:chgData name="Phong Lam - D17" userId="0e7d81a7-9d05-4beb-872c-277ab3fd7c16" providerId="ADAL" clId="{3D1BDB78-D130-44A9-8026-EFCFB6E459A4}" dt="2022-08-10T16:56:26.675" v="2095"/>
          <ac:spMkLst>
            <pc:docMk/>
            <pc:sldMk cId="3913189624" sldId="366"/>
            <ac:spMk id="15" creationId="{6F3DCB59-ED8A-BEEA-3157-7B64B9A0FB55}"/>
          </ac:spMkLst>
        </pc:spChg>
        <pc:spChg chg="add mod">
          <ac:chgData name="Phong Lam - D17" userId="0e7d81a7-9d05-4beb-872c-277ab3fd7c16" providerId="ADAL" clId="{3D1BDB78-D130-44A9-8026-EFCFB6E459A4}" dt="2022-08-10T16:56:26.675" v="2095"/>
          <ac:spMkLst>
            <pc:docMk/>
            <pc:sldMk cId="3913189624" sldId="366"/>
            <ac:spMk id="16" creationId="{E8248090-A73E-66E1-79B3-0E2A0A260AD0}"/>
          </ac:spMkLst>
        </pc:spChg>
        <pc:spChg chg="add mod">
          <ac:chgData name="Phong Lam - D17" userId="0e7d81a7-9d05-4beb-872c-277ab3fd7c16" providerId="ADAL" clId="{3D1BDB78-D130-44A9-8026-EFCFB6E459A4}" dt="2022-08-10T16:56:26.675" v="2095"/>
          <ac:spMkLst>
            <pc:docMk/>
            <pc:sldMk cId="3913189624" sldId="366"/>
            <ac:spMk id="17" creationId="{FA961377-CCC4-5A61-C5A4-65E0043B31A6}"/>
          </ac:spMkLst>
        </pc:spChg>
        <pc:spChg chg="add del mod">
          <ac:chgData name="Phong Lam - D17" userId="0e7d81a7-9d05-4beb-872c-277ab3fd7c16" providerId="ADAL" clId="{3D1BDB78-D130-44A9-8026-EFCFB6E459A4}" dt="2022-08-10T16:56:37.902" v="2098" actId="478"/>
          <ac:spMkLst>
            <pc:docMk/>
            <pc:sldMk cId="3913189624" sldId="366"/>
            <ac:spMk id="19" creationId="{1615CC92-CC87-A553-162E-8B20E093B821}"/>
          </ac:spMkLst>
        </pc:spChg>
        <pc:grpChg chg="add mod">
          <ac:chgData name="Phong Lam - D17" userId="0e7d81a7-9d05-4beb-872c-277ab3fd7c16" providerId="ADAL" clId="{3D1BDB78-D130-44A9-8026-EFCFB6E459A4}" dt="2022-08-10T16:56:26.675" v="2095"/>
          <ac:grpSpMkLst>
            <pc:docMk/>
            <pc:sldMk cId="3913189624" sldId="366"/>
            <ac:grpSpMk id="5" creationId="{7225ACFC-C7B1-7366-1F9D-921FBA3F72D0}"/>
          </ac:grpSpMkLst>
        </pc:grpChg>
        <pc:grpChg chg="mod">
          <ac:chgData name="Phong Lam - D17" userId="0e7d81a7-9d05-4beb-872c-277ab3fd7c16" providerId="ADAL" clId="{3D1BDB78-D130-44A9-8026-EFCFB6E459A4}" dt="2022-08-10T16:56:26.675" v="2095"/>
          <ac:grpSpMkLst>
            <pc:docMk/>
            <pc:sldMk cId="3913189624" sldId="366"/>
            <ac:grpSpMk id="10" creationId="{8258117C-261C-307E-63DD-4D998A7906AA}"/>
          </ac:grpSpMkLst>
        </pc:grpChg>
        <pc:graphicFrameChg chg="del">
          <ac:chgData name="Phong Lam - D17" userId="0e7d81a7-9d05-4beb-872c-277ab3fd7c16" providerId="ADAL" clId="{3D1BDB78-D130-44A9-8026-EFCFB6E459A4}" dt="2022-08-10T16:47:32.341" v="1687" actId="478"/>
          <ac:graphicFrameMkLst>
            <pc:docMk/>
            <pc:sldMk cId="3913189624" sldId="366"/>
            <ac:graphicFrameMk id="7" creationId="{17BBE0AE-B02A-B737-99CD-08F869990590}"/>
          </ac:graphicFrameMkLst>
        </pc:graphicFrameChg>
        <pc:graphicFrameChg chg="del">
          <ac:chgData name="Phong Lam - D17" userId="0e7d81a7-9d05-4beb-872c-277ab3fd7c16" providerId="ADAL" clId="{3D1BDB78-D130-44A9-8026-EFCFB6E459A4}" dt="2022-08-10T16:47:35.487" v="1688" actId="478"/>
          <ac:graphicFrameMkLst>
            <pc:docMk/>
            <pc:sldMk cId="3913189624" sldId="366"/>
            <ac:graphicFrameMk id="8" creationId="{2195653C-D373-BE37-C368-2B69C0EFF786}"/>
          </ac:graphicFrameMkLst>
        </pc:graphicFrameChg>
        <pc:picChg chg="add mod">
          <ac:chgData name="Phong Lam - D17" userId="0e7d81a7-9d05-4beb-872c-277ab3fd7c16" providerId="ADAL" clId="{3D1BDB78-D130-44A9-8026-EFCFB6E459A4}" dt="2022-08-10T16:56:40.865" v="2099" actId="1076"/>
          <ac:picMkLst>
            <pc:docMk/>
            <pc:sldMk cId="3913189624" sldId="366"/>
            <ac:picMk id="2" creationId="{25E76C81-A071-D6A5-5CD4-7CF29A455668}"/>
          </ac:picMkLst>
        </pc:picChg>
      </pc:sldChg>
      <pc:sldChg chg="addSp delSp modSp add mod ord modAnim">
        <pc:chgData name="Phong Lam - D17" userId="0e7d81a7-9d05-4beb-872c-277ab3fd7c16" providerId="ADAL" clId="{3D1BDB78-D130-44A9-8026-EFCFB6E459A4}" dt="2022-08-10T17:36:25.358" v="4994" actId="207"/>
        <pc:sldMkLst>
          <pc:docMk/>
          <pc:sldMk cId="1151312004" sldId="367"/>
        </pc:sldMkLst>
        <pc:spChg chg="mod">
          <ac:chgData name="Phong Lam - D17" userId="0e7d81a7-9d05-4beb-872c-277ab3fd7c16" providerId="ADAL" clId="{3D1BDB78-D130-44A9-8026-EFCFB6E459A4}" dt="2022-08-10T16:48:59.995" v="1859" actId="20577"/>
          <ac:spMkLst>
            <pc:docMk/>
            <pc:sldMk cId="1151312004" sldId="367"/>
            <ac:spMk id="3" creationId="{FADECA25-8B0E-A303-CEBE-B081D0305AFF}"/>
          </ac:spMkLst>
        </pc:spChg>
        <pc:spChg chg="add mod">
          <ac:chgData name="Phong Lam - D17" userId="0e7d81a7-9d05-4beb-872c-277ab3fd7c16" providerId="ADAL" clId="{3D1BDB78-D130-44A9-8026-EFCFB6E459A4}" dt="2022-08-10T17:06:31.406" v="2596" actId="1076"/>
          <ac:spMkLst>
            <pc:docMk/>
            <pc:sldMk cId="1151312004" sldId="367"/>
            <ac:spMk id="4" creationId="{3E025508-7BEB-392C-9C11-0F5B491EC1D4}"/>
          </ac:spMkLst>
        </pc:spChg>
        <pc:spChg chg="mod">
          <ac:chgData name="Phong Lam - D17" userId="0e7d81a7-9d05-4beb-872c-277ab3fd7c16" providerId="ADAL" clId="{3D1BDB78-D130-44A9-8026-EFCFB6E459A4}" dt="2022-08-10T17:36:25.358" v="4994" actId="207"/>
          <ac:spMkLst>
            <pc:docMk/>
            <pc:sldMk cId="1151312004" sldId="367"/>
            <ac:spMk id="6" creationId="{8BB058E2-19CE-5C1A-D469-41177A477F4C}"/>
          </ac:spMkLst>
        </pc:spChg>
        <pc:picChg chg="add del mod">
          <ac:chgData name="Phong Lam - D17" userId="0e7d81a7-9d05-4beb-872c-277ab3fd7c16" providerId="ADAL" clId="{3D1BDB78-D130-44A9-8026-EFCFB6E459A4}" dt="2022-08-10T17:03:37.042" v="2579" actId="478"/>
          <ac:picMkLst>
            <pc:docMk/>
            <pc:sldMk cId="1151312004" sldId="367"/>
            <ac:picMk id="5" creationId="{1D2842AE-6556-BADC-F19B-B51552DF9FD7}"/>
          </ac:picMkLst>
        </pc:picChg>
        <pc:picChg chg="add mod">
          <ac:chgData name="Phong Lam - D17" userId="0e7d81a7-9d05-4beb-872c-277ab3fd7c16" providerId="ADAL" clId="{3D1BDB78-D130-44A9-8026-EFCFB6E459A4}" dt="2022-08-10T17:07:37.203" v="2603" actId="1076"/>
          <ac:picMkLst>
            <pc:docMk/>
            <pc:sldMk cId="1151312004" sldId="367"/>
            <ac:picMk id="7" creationId="{F86FB35B-1755-4FC3-37FB-FBCCCB115DA1}"/>
          </ac:picMkLst>
        </pc:picChg>
        <pc:inkChg chg="add mod">
          <ac:chgData name="Phong Lam - D17" userId="0e7d81a7-9d05-4beb-872c-277ab3fd7c16" providerId="ADAL" clId="{3D1BDB78-D130-44A9-8026-EFCFB6E459A4}" dt="2022-08-10T17:07:37.203" v="2603" actId="1076"/>
          <ac:inkMkLst>
            <pc:docMk/>
            <pc:sldMk cId="1151312004" sldId="367"/>
            <ac:inkMk id="8" creationId="{1CA33B63-2A14-B16D-9E98-E7A80C200A22}"/>
          </ac:inkMkLst>
        </pc:inkChg>
      </pc:sldChg>
      <pc:sldChg chg="addSp delSp modSp add mod">
        <pc:chgData name="Phong Lam - D17" userId="0e7d81a7-9d05-4beb-872c-277ab3fd7c16" providerId="ADAL" clId="{3D1BDB78-D130-44A9-8026-EFCFB6E459A4}" dt="2022-08-10T16:50:00.542" v="1964" actId="20577"/>
        <pc:sldMkLst>
          <pc:docMk/>
          <pc:sldMk cId="3385816655" sldId="368"/>
        </pc:sldMkLst>
        <pc:spChg chg="mod">
          <ac:chgData name="Phong Lam - D17" userId="0e7d81a7-9d05-4beb-872c-277ab3fd7c16" providerId="ADAL" clId="{3D1BDB78-D130-44A9-8026-EFCFB6E459A4}" dt="2022-08-10T16:49:21.173" v="1942" actId="20577"/>
          <ac:spMkLst>
            <pc:docMk/>
            <pc:sldMk cId="3385816655" sldId="368"/>
            <ac:spMk id="3" creationId="{FADECA25-8B0E-A303-CEBE-B081D0305AFF}"/>
          </ac:spMkLst>
        </pc:spChg>
        <pc:spChg chg="add mod">
          <ac:chgData name="Phong Lam - D17" userId="0e7d81a7-9d05-4beb-872c-277ab3fd7c16" providerId="ADAL" clId="{3D1BDB78-D130-44A9-8026-EFCFB6E459A4}" dt="2022-08-10T16:50:00.542" v="1964" actId="20577"/>
          <ac:spMkLst>
            <pc:docMk/>
            <pc:sldMk cId="3385816655" sldId="368"/>
            <ac:spMk id="5" creationId="{431ACE57-F2A6-4BEA-BA35-4BA66198294F}"/>
          </ac:spMkLst>
        </pc:spChg>
        <pc:spChg chg="del">
          <ac:chgData name="Phong Lam - D17" userId="0e7d81a7-9d05-4beb-872c-277ab3fd7c16" providerId="ADAL" clId="{3D1BDB78-D130-44A9-8026-EFCFB6E459A4}" dt="2022-08-10T16:49:33.230" v="1947" actId="478"/>
          <ac:spMkLst>
            <pc:docMk/>
            <pc:sldMk cId="3385816655" sldId="368"/>
            <ac:spMk id="6" creationId="{8BB058E2-19CE-5C1A-D469-41177A477F4C}"/>
          </ac:spMkLst>
        </pc:spChg>
        <pc:picChg chg="add mod">
          <ac:chgData name="Phong Lam - D17" userId="0e7d81a7-9d05-4beb-872c-277ab3fd7c16" providerId="ADAL" clId="{3D1BDB78-D130-44A9-8026-EFCFB6E459A4}" dt="2022-08-10T16:49:34.748" v="1948" actId="1076"/>
          <ac:picMkLst>
            <pc:docMk/>
            <pc:sldMk cId="3385816655" sldId="368"/>
            <ac:picMk id="2" creationId="{E883C093-F0D2-0F2A-B615-AD44C10205B3}"/>
          </ac:picMkLst>
        </pc:picChg>
      </pc:sldChg>
      <pc:sldChg chg="addSp delSp modSp add mod">
        <pc:chgData name="Phong Lam - D17" userId="0e7d81a7-9d05-4beb-872c-277ab3fd7c16" providerId="ADAL" clId="{3D1BDB78-D130-44A9-8026-EFCFB6E459A4}" dt="2022-08-10T17:22:47.562" v="3494" actId="1076"/>
        <pc:sldMkLst>
          <pc:docMk/>
          <pc:sldMk cId="530980228" sldId="369"/>
        </pc:sldMkLst>
        <pc:spChg chg="add del mod">
          <ac:chgData name="Phong Lam - D17" userId="0e7d81a7-9d05-4beb-872c-277ab3fd7c16" providerId="ADAL" clId="{3D1BDB78-D130-44A9-8026-EFCFB6E459A4}" dt="2022-08-10T16:58:46.104" v="2126" actId="478"/>
          <ac:spMkLst>
            <pc:docMk/>
            <pc:sldMk cId="530980228" sldId="369"/>
            <ac:spMk id="4" creationId="{DE09A5CB-7245-168C-C755-624BF24613C3}"/>
          </ac:spMkLst>
        </pc:spChg>
        <pc:spChg chg="add mod">
          <ac:chgData name="Phong Lam - D17" userId="0e7d81a7-9d05-4beb-872c-277ab3fd7c16" providerId="ADAL" clId="{3D1BDB78-D130-44A9-8026-EFCFB6E459A4}" dt="2022-08-10T17:17:27.495" v="2836" actId="1076"/>
          <ac:spMkLst>
            <pc:docMk/>
            <pc:sldMk cId="530980228" sldId="369"/>
            <ac:spMk id="8" creationId="{A9B96BE4-9EC6-1601-F336-AE9C7F3B485C}"/>
          </ac:spMkLst>
        </pc:spChg>
        <pc:spChg chg="del mod">
          <ac:chgData name="Phong Lam - D17" userId="0e7d81a7-9d05-4beb-872c-277ab3fd7c16" providerId="ADAL" clId="{3D1BDB78-D130-44A9-8026-EFCFB6E459A4}" dt="2022-08-10T16:56:57.413" v="2105" actId="478"/>
          <ac:spMkLst>
            <pc:docMk/>
            <pc:sldMk cId="530980228" sldId="369"/>
            <ac:spMk id="15" creationId="{6F3DCB59-ED8A-BEEA-3157-7B64B9A0FB55}"/>
          </ac:spMkLst>
        </pc:spChg>
        <pc:spChg chg="del">
          <ac:chgData name="Phong Lam - D17" userId="0e7d81a7-9d05-4beb-872c-277ab3fd7c16" providerId="ADAL" clId="{3D1BDB78-D130-44A9-8026-EFCFB6E459A4}" dt="2022-08-10T16:56:53.990" v="2103" actId="478"/>
          <ac:spMkLst>
            <pc:docMk/>
            <pc:sldMk cId="530980228" sldId="369"/>
            <ac:spMk id="16" creationId="{E8248090-A73E-66E1-79B3-0E2A0A260AD0}"/>
          </ac:spMkLst>
        </pc:spChg>
        <pc:spChg chg="del">
          <ac:chgData name="Phong Lam - D17" userId="0e7d81a7-9d05-4beb-872c-277ab3fd7c16" providerId="ADAL" clId="{3D1BDB78-D130-44A9-8026-EFCFB6E459A4}" dt="2022-08-10T16:56:53.990" v="2103" actId="478"/>
          <ac:spMkLst>
            <pc:docMk/>
            <pc:sldMk cId="530980228" sldId="369"/>
            <ac:spMk id="17" creationId="{FA961377-CCC4-5A61-C5A4-65E0043B31A6}"/>
          </ac:spMkLst>
        </pc:spChg>
        <pc:picChg chg="del">
          <ac:chgData name="Phong Lam - D17" userId="0e7d81a7-9d05-4beb-872c-277ab3fd7c16" providerId="ADAL" clId="{3D1BDB78-D130-44A9-8026-EFCFB6E459A4}" dt="2022-08-10T16:56:53.990" v="2103" actId="478"/>
          <ac:picMkLst>
            <pc:docMk/>
            <pc:sldMk cId="530980228" sldId="369"/>
            <ac:picMk id="2" creationId="{25E76C81-A071-D6A5-5CD4-7CF29A455668}"/>
          </ac:picMkLst>
        </pc:picChg>
        <pc:picChg chg="add mod">
          <ac:chgData name="Phong Lam - D17" userId="0e7d81a7-9d05-4beb-872c-277ab3fd7c16" providerId="ADAL" clId="{3D1BDB78-D130-44A9-8026-EFCFB6E459A4}" dt="2022-08-10T17:22:47.562" v="3494" actId="1076"/>
          <ac:picMkLst>
            <pc:docMk/>
            <pc:sldMk cId="530980228" sldId="369"/>
            <ac:picMk id="6" creationId="{2260AB6E-9F2B-39C6-1F10-D687E8693B06}"/>
          </ac:picMkLst>
        </pc:picChg>
        <pc:picChg chg="add mod">
          <ac:chgData name="Phong Lam - D17" userId="0e7d81a7-9d05-4beb-872c-277ab3fd7c16" providerId="ADAL" clId="{3D1BDB78-D130-44A9-8026-EFCFB6E459A4}" dt="2022-08-10T17:17:04.649" v="2731" actId="1076"/>
          <ac:picMkLst>
            <pc:docMk/>
            <pc:sldMk cId="530980228" sldId="369"/>
            <ac:picMk id="7" creationId="{56447AA0-6102-10C3-ACD6-B273B73AD4E8}"/>
          </ac:picMkLst>
        </pc:picChg>
      </pc:sldChg>
      <pc:sldChg chg="addSp delSp modSp add mod ord modAnim">
        <pc:chgData name="Phong Lam - D17" userId="0e7d81a7-9d05-4beb-872c-277ab3fd7c16" providerId="ADAL" clId="{3D1BDB78-D130-44A9-8026-EFCFB6E459A4}" dt="2022-08-10T17:23:16.969" v="3502"/>
        <pc:sldMkLst>
          <pc:docMk/>
          <pc:sldMk cId="1000666678" sldId="370"/>
        </pc:sldMkLst>
        <pc:spChg chg="mod">
          <ac:chgData name="Phong Lam - D17" userId="0e7d81a7-9d05-4beb-872c-277ab3fd7c16" providerId="ADAL" clId="{3D1BDB78-D130-44A9-8026-EFCFB6E459A4}" dt="2022-08-10T17:09:14.778" v="2684"/>
          <ac:spMkLst>
            <pc:docMk/>
            <pc:sldMk cId="1000666678" sldId="370"/>
            <ac:spMk id="3" creationId="{FADECA25-8B0E-A303-CEBE-B081D0305AFF}"/>
          </ac:spMkLst>
        </pc:spChg>
        <pc:spChg chg="del mod">
          <ac:chgData name="Phong Lam - D17" userId="0e7d81a7-9d05-4beb-872c-277ab3fd7c16" providerId="ADAL" clId="{3D1BDB78-D130-44A9-8026-EFCFB6E459A4}" dt="2022-08-10T17:09:16.729" v="2685" actId="478"/>
          <ac:spMkLst>
            <pc:docMk/>
            <pc:sldMk cId="1000666678" sldId="370"/>
            <ac:spMk id="6" creationId="{8BB058E2-19CE-5C1A-D469-41177A477F4C}"/>
          </ac:spMkLst>
        </pc:spChg>
        <pc:picChg chg="add mod modCrop">
          <ac:chgData name="Phong Lam - D17" userId="0e7d81a7-9d05-4beb-872c-277ab3fd7c16" providerId="ADAL" clId="{3D1BDB78-D130-44A9-8026-EFCFB6E459A4}" dt="2022-08-10T17:09:18.500" v="2686" actId="1076"/>
          <ac:picMkLst>
            <pc:docMk/>
            <pc:sldMk cId="1000666678" sldId="370"/>
            <ac:picMk id="2" creationId="{2DC02C97-6E12-4649-AEE0-B1F002B12451}"/>
          </ac:picMkLst>
        </pc:picChg>
        <pc:picChg chg="add mod">
          <ac:chgData name="Phong Lam - D17" userId="0e7d81a7-9d05-4beb-872c-277ab3fd7c16" providerId="ADAL" clId="{3D1BDB78-D130-44A9-8026-EFCFB6E459A4}" dt="2022-08-10T17:09:44.376" v="2691" actId="1076"/>
          <ac:picMkLst>
            <pc:docMk/>
            <pc:sldMk cId="1000666678" sldId="370"/>
            <ac:picMk id="5" creationId="{AB0F0DCF-5129-C72B-88A1-0770C8C1D77A}"/>
          </ac:picMkLst>
        </pc:picChg>
        <pc:picChg chg="del">
          <ac:chgData name="Phong Lam - D17" userId="0e7d81a7-9d05-4beb-872c-277ab3fd7c16" providerId="ADAL" clId="{3D1BDB78-D130-44A9-8026-EFCFB6E459A4}" dt="2022-08-10T17:09:01.771" v="2673" actId="478"/>
          <ac:picMkLst>
            <pc:docMk/>
            <pc:sldMk cId="1000666678" sldId="370"/>
            <ac:picMk id="7" creationId="{F86FB35B-1755-4FC3-37FB-FBCCCB115DA1}"/>
          </ac:picMkLst>
        </pc:picChg>
        <pc:inkChg chg="del">
          <ac:chgData name="Phong Lam - D17" userId="0e7d81a7-9d05-4beb-872c-277ab3fd7c16" providerId="ADAL" clId="{3D1BDB78-D130-44A9-8026-EFCFB6E459A4}" dt="2022-08-10T17:09:01.771" v="2673" actId="478"/>
          <ac:inkMkLst>
            <pc:docMk/>
            <pc:sldMk cId="1000666678" sldId="370"/>
            <ac:inkMk id="8" creationId="{1CA33B63-2A14-B16D-9E98-E7A80C200A22}"/>
          </ac:inkMkLst>
        </pc:inkChg>
      </pc:sldChg>
      <pc:sldChg chg="addSp delSp modSp add mod ord">
        <pc:chgData name="Phong Lam - D17" userId="0e7d81a7-9d05-4beb-872c-277ab3fd7c16" providerId="ADAL" clId="{3D1BDB78-D130-44A9-8026-EFCFB6E459A4}" dt="2022-08-10T17:40:24.158" v="5659" actId="1076"/>
        <pc:sldMkLst>
          <pc:docMk/>
          <pc:sldMk cId="3573675893" sldId="371"/>
        </pc:sldMkLst>
        <pc:spChg chg="mod">
          <ac:chgData name="Phong Lam - D17" userId="0e7d81a7-9d05-4beb-872c-277ab3fd7c16" providerId="ADAL" clId="{3D1BDB78-D130-44A9-8026-EFCFB6E459A4}" dt="2022-08-10T17:16:10.964" v="2730" actId="1076"/>
          <ac:spMkLst>
            <pc:docMk/>
            <pc:sldMk cId="3573675893" sldId="371"/>
            <ac:spMk id="4" creationId="{3E025508-7BEB-392C-9C11-0F5B491EC1D4}"/>
          </ac:spMkLst>
        </pc:spChg>
        <pc:spChg chg="add mod">
          <ac:chgData name="Phong Lam - D17" userId="0e7d81a7-9d05-4beb-872c-277ab3fd7c16" providerId="ADAL" clId="{3D1BDB78-D130-44A9-8026-EFCFB6E459A4}" dt="2022-08-10T17:15:37.451" v="2701" actId="1076"/>
          <ac:spMkLst>
            <pc:docMk/>
            <pc:sldMk cId="3573675893" sldId="371"/>
            <ac:spMk id="7" creationId="{5EBF9886-9E4F-6D48-92A4-55CEB6143B9F}"/>
          </ac:spMkLst>
        </pc:spChg>
        <pc:spChg chg="add mod">
          <ac:chgData name="Phong Lam - D17" userId="0e7d81a7-9d05-4beb-872c-277ab3fd7c16" providerId="ADAL" clId="{3D1BDB78-D130-44A9-8026-EFCFB6E459A4}" dt="2022-08-10T17:40:24.158" v="5659" actId="1076"/>
          <ac:spMkLst>
            <pc:docMk/>
            <pc:sldMk cId="3573675893" sldId="371"/>
            <ac:spMk id="11" creationId="{ACD392FA-26B0-945D-701C-6A21010180CA}"/>
          </ac:spMkLst>
        </pc:spChg>
        <pc:picChg chg="del">
          <ac:chgData name="Phong Lam - D17" userId="0e7d81a7-9d05-4beb-872c-277ab3fd7c16" providerId="ADAL" clId="{3D1BDB78-D130-44A9-8026-EFCFB6E459A4}" dt="2022-08-10T17:10:35.390" v="2693" actId="478"/>
          <ac:picMkLst>
            <pc:docMk/>
            <pc:sldMk cId="3573675893" sldId="371"/>
            <ac:picMk id="2" creationId="{2DC02C97-6E12-4649-AEE0-B1F002B12451}"/>
          </ac:picMkLst>
        </pc:picChg>
        <pc:picChg chg="del">
          <ac:chgData name="Phong Lam - D17" userId="0e7d81a7-9d05-4beb-872c-277ab3fd7c16" providerId="ADAL" clId="{3D1BDB78-D130-44A9-8026-EFCFB6E459A4}" dt="2022-08-10T17:10:35.390" v="2693" actId="478"/>
          <ac:picMkLst>
            <pc:docMk/>
            <pc:sldMk cId="3573675893" sldId="371"/>
            <ac:picMk id="5" creationId="{AB0F0DCF-5129-C72B-88A1-0770C8C1D77A}"/>
          </ac:picMkLst>
        </pc:picChg>
        <pc:picChg chg="add mod">
          <ac:chgData name="Phong Lam - D17" userId="0e7d81a7-9d05-4beb-872c-277ab3fd7c16" providerId="ADAL" clId="{3D1BDB78-D130-44A9-8026-EFCFB6E459A4}" dt="2022-08-10T17:15:39.496" v="2703" actId="1076"/>
          <ac:picMkLst>
            <pc:docMk/>
            <pc:sldMk cId="3573675893" sldId="371"/>
            <ac:picMk id="8" creationId="{EE058EF6-4A5E-42C2-39B5-A10764DC70BA}"/>
          </ac:picMkLst>
        </pc:picChg>
        <pc:picChg chg="add mod">
          <ac:chgData name="Phong Lam - D17" userId="0e7d81a7-9d05-4beb-872c-277ab3fd7c16" providerId="ADAL" clId="{3D1BDB78-D130-44A9-8026-EFCFB6E459A4}" dt="2022-08-10T17:16:00.542" v="2705" actId="1076"/>
          <ac:picMkLst>
            <pc:docMk/>
            <pc:sldMk cId="3573675893" sldId="371"/>
            <ac:picMk id="9" creationId="{ABFF5121-7DD0-2CBF-F6AF-0E7853DA2DCE}"/>
          </ac:picMkLst>
        </pc:picChg>
      </pc:sldChg>
      <pc:sldChg chg="addSp modSp new mod ord">
        <pc:chgData name="Phong Lam - D17" userId="0e7d81a7-9d05-4beb-872c-277ab3fd7c16" providerId="ADAL" clId="{3D1BDB78-D130-44A9-8026-EFCFB6E459A4}" dt="2022-08-10T17:36:19.423" v="4993" actId="207"/>
        <pc:sldMkLst>
          <pc:docMk/>
          <pc:sldMk cId="4077299829" sldId="372"/>
        </pc:sldMkLst>
        <pc:spChg chg="mod">
          <ac:chgData name="Phong Lam - D17" userId="0e7d81a7-9d05-4beb-872c-277ab3fd7c16" providerId="ADAL" clId="{3D1BDB78-D130-44A9-8026-EFCFB6E459A4}" dt="2022-08-10T17:36:19.423" v="4993" actId="207"/>
          <ac:spMkLst>
            <pc:docMk/>
            <pc:sldMk cId="4077299829" sldId="372"/>
            <ac:spMk id="2" creationId="{7713383B-155F-A39C-3E73-4D00C62E7046}"/>
          </ac:spMkLst>
        </pc:spChg>
        <pc:spChg chg="mod">
          <ac:chgData name="Phong Lam - D17" userId="0e7d81a7-9d05-4beb-872c-277ab3fd7c16" providerId="ADAL" clId="{3D1BDB78-D130-44A9-8026-EFCFB6E459A4}" dt="2022-08-10T17:36:10.838" v="4991" actId="207"/>
          <ac:spMkLst>
            <pc:docMk/>
            <pc:sldMk cId="4077299829" sldId="372"/>
            <ac:spMk id="3" creationId="{7D0AB565-929B-547F-3CC8-0CB48A44703C}"/>
          </ac:spMkLst>
        </pc:spChg>
        <pc:picChg chg="add mod">
          <ac:chgData name="Phong Lam - D17" userId="0e7d81a7-9d05-4beb-872c-277ab3fd7c16" providerId="ADAL" clId="{3D1BDB78-D130-44A9-8026-EFCFB6E459A4}" dt="2022-08-10T17:36:10.838" v="4991" actId="207"/>
          <ac:picMkLst>
            <pc:docMk/>
            <pc:sldMk cId="4077299829" sldId="372"/>
            <ac:picMk id="1026" creationId="{3A01429F-D217-955A-B80F-405B632066DA}"/>
          </ac:picMkLst>
        </pc:picChg>
      </pc:sldChg>
      <pc:sldChg chg="addSp delSp modSp add mod">
        <pc:chgData name="Phong Lam - D17" userId="0e7d81a7-9d05-4beb-872c-277ab3fd7c16" providerId="ADAL" clId="{3D1BDB78-D130-44A9-8026-EFCFB6E459A4}" dt="2022-08-10T17:37:27.618" v="5054" actId="20577"/>
        <pc:sldMkLst>
          <pc:docMk/>
          <pc:sldMk cId="588731972" sldId="373"/>
        </pc:sldMkLst>
        <pc:spChg chg="mod">
          <ac:chgData name="Phong Lam - D17" userId="0e7d81a7-9d05-4beb-872c-277ab3fd7c16" providerId="ADAL" clId="{3D1BDB78-D130-44A9-8026-EFCFB6E459A4}" dt="2022-08-10T17:37:27.618" v="5054" actId="20577"/>
          <ac:spMkLst>
            <pc:docMk/>
            <pc:sldMk cId="588731972" sldId="373"/>
            <ac:spMk id="2" creationId="{7713383B-155F-A39C-3E73-4D00C62E7046}"/>
          </ac:spMkLst>
        </pc:spChg>
        <pc:spChg chg="mod">
          <ac:chgData name="Phong Lam - D17" userId="0e7d81a7-9d05-4beb-872c-277ab3fd7c16" providerId="ADAL" clId="{3D1BDB78-D130-44A9-8026-EFCFB6E459A4}" dt="2022-08-10T17:21:57.777" v="3425" actId="20577"/>
          <ac:spMkLst>
            <pc:docMk/>
            <pc:sldMk cId="588731972" sldId="373"/>
            <ac:spMk id="3" creationId="{7D0AB565-929B-547F-3CC8-0CB48A44703C}"/>
          </ac:spMkLst>
        </pc:spChg>
        <pc:picChg chg="add del mod">
          <ac:chgData name="Phong Lam - D17" userId="0e7d81a7-9d05-4beb-872c-277ab3fd7c16" providerId="ADAL" clId="{3D1BDB78-D130-44A9-8026-EFCFB6E459A4}" dt="2022-08-10T17:37:08.895" v="4997" actId="478"/>
          <ac:picMkLst>
            <pc:docMk/>
            <pc:sldMk cId="588731972" sldId="373"/>
            <ac:picMk id="4" creationId="{70C0CEDB-8A94-C5A2-EEEC-492645564D2C}"/>
          </ac:picMkLst>
        </pc:picChg>
        <pc:picChg chg="del">
          <ac:chgData name="Phong Lam - D17" userId="0e7d81a7-9d05-4beb-872c-277ab3fd7c16" providerId="ADAL" clId="{3D1BDB78-D130-44A9-8026-EFCFB6E459A4}" dt="2022-08-10T17:21:59.381" v="3426" actId="478"/>
          <ac:picMkLst>
            <pc:docMk/>
            <pc:sldMk cId="588731972" sldId="373"/>
            <ac:picMk id="1026" creationId="{3A01429F-D217-955A-B80F-405B632066DA}"/>
          </ac:picMkLst>
        </pc:picChg>
      </pc:sldChg>
      <pc:sldChg chg="addSp delSp modSp add mod">
        <pc:chgData name="Phong Lam - D17" userId="0e7d81a7-9d05-4beb-872c-277ab3fd7c16" providerId="ADAL" clId="{3D1BDB78-D130-44A9-8026-EFCFB6E459A4}" dt="2022-08-10T17:32:08.852" v="4700" actId="1076"/>
        <pc:sldMkLst>
          <pc:docMk/>
          <pc:sldMk cId="3765060814" sldId="374"/>
        </pc:sldMkLst>
        <pc:spChg chg="del">
          <ac:chgData name="Phong Lam - D17" userId="0e7d81a7-9d05-4beb-872c-277ab3fd7c16" providerId="ADAL" clId="{3D1BDB78-D130-44A9-8026-EFCFB6E459A4}" dt="2022-08-10T17:25:28.714" v="3769" actId="478"/>
          <ac:spMkLst>
            <pc:docMk/>
            <pc:sldMk cId="3765060814" sldId="374"/>
            <ac:spMk id="2" creationId="{7713383B-155F-A39C-3E73-4D00C62E7046}"/>
          </ac:spMkLst>
        </pc:spChg>
        <pc:spChg chg="mod">
          <ac:chgData name="Phong Lam - D17" userId="0e7d81a7-9d05-4beb-872c-277ab3fd7c16" providerId="ADAL" clId="{3D1BDB78-D130-44A9-8026-EFCFB6E459A4}" dt="2022-08-10T17:25:24.773" v="3767" actId="20577"/>
          <ac:spMkLst>
            <pc:docMk/>
            <pc:sldMk cId="3765060814" sldId="374"/>
            <ac:spMk id="3" creationId="{7D0AB565-929B-547F-3CC8-0CB48A44703C}"/>
          </ac:spMkLst>
        </pc:spChg>
        <pc:spChg chg="add mod">
          <ac:chgData name="Phong Lam - D17" userId="0e7d81a7-9d05-4beb-872c-277ab3fd7c16" providerId="ADAL" clId="{3D1BDB78-D130-44A9-8026-EFCFB6E459A4}" dt="2022-08-10T17:26:22.437" v="3972" actId="20577"/>
          <ac:spMkLst>
            <pc:docMk/>
            <pc:sldMk cId="3765060814" sldId="374"/>
            <ac:spMk id="5" creationId="{E98D672A-F079-D19A-16C0-F4D5D3F745DB}"/>
          </ac:spMkLst>
        </pc:spChg>
        <pc:graphicFrameChg chg="add mod modGraphic">
          <ac:chgData name="Phong Lam - D17" userId="0e7d81a7-9d05-4beb-872c-277ab3fd7c16" providerId="ADAL" clId="{3D1BDB78-D130-44A9-8026-EFCFB6E459A4}" dt="2022-08-10T17:32:08.852" v="4700" actId="1076"/>
          <ac:graphicFrameMkLst>
            <pc:docMk/>
            <pc:sldMk cId="3765060814" sldId="374"/>
            <ac:graphicFrameMk id="6" creationId="{479D6FC3-5096-6C35-3D6F-B9AFD911E9C4}"/>
          </ac:graphicFrameMkLst>
        </pc:graphicFrameChg>
        <pc:picChg chg="del">
          <ac:chgData name="Phong Lam - D17" userId="0e7d81a7-9d05-4beb-872c-277ab3fd7c16" providerId="ADAL" clId="{3D1BDB78-D130-44A9-8026-EFCFB6E459A4}" dt="2022-08-10T17:25:26.351" v="3768" actId="478"/>
          <ac:picMkLst>
            <pc:docMk/>
            <pc:sldMk cId="3765060814" sldId="374"/>
            <ac:picMk id="1026" creationId="{3A01429F-D217-955A-B80F-405B632066DA}"/>
          </ac:picMkLst>
        </pc:picChg>
      </pc:sldChg>
      <pc:sldChg chg="modSp new mod">
        <pc:chgData name="Phong Lam - D17" userId="0e7d81a7-9d05-4beb-872c-277ab3fd7c16" providerId="ADAL" clId="{3D1BDB78-D130-44A9-8026-EFCFB6E459A4}" dt="2022-08-10T17:40:08.427" v="5654" actId="20577"/>
        <pc:sldMkLst>
          <pc:docMk/>
          <pc:sldMk cId="1697597459" sldId="375"/>
        </pc:sldMkLst>
        <pc:spChg chg="mod">
          <ac:chgData name="Phong Lam - D17" userId="0e7d81a7-9d05-4beb-872c-277ab3fd7c16" providerId="ADAL" clId="{3D1BDB78-D130-44A9-8026-EFCFB6E459A4}" dt="2022-08-10T17:40:08.427" v="5654" actId="20577"/>
          <ac:spMkLst>
            <pc:docMk/>
            <pc:sldMk cId="1697597459" sldId="375"/>
            <ac:spMk id="2" creationId="{E9D38A79-9B43-61CA-EBDB-691941ED6716}"/>
          </ac:spMkLst>
        </pc:spChg>
        <pc:spChg chg="mod">
          <ac:chgData name="Phong Lam - D17" userId="0e7d81a7-9d05-4beb-872c-277ab3fd7c16" providerId="ADAL" clId="{3D1BDB78-D130-44A9-8026-EFCFB6E459A4}" dt="2022-08-10T17:37:41.274" v="5084" actId="20577"/>
          <ac:spMkLst>
            <pc:docMk/>
            <pc:sldMk cId="1697597459" sldId="375"/>
            <ac:spMk id="3" creationId="{C09BAB05-C6A4-C10B-CEE3-288E056A00AB}"/>
          </ac:spMkLst>
        </pc:spChg>
      </pc:sldChg>
    </pc:docChg>
  </pc:docChgLst>
  <pc:docChgLst>
    <pc:chgData name="Vi Tran - D17" userId="5b2596ce-d265-46e2-9121-e5ed78ed0ea8" providerId="ADAL" clId="{EF93CE05-9E80-4F26-BF45-C7822F2400CA}"/>
    <pc:docChg chg="undo custSel addSld delSld modSld sldOrd">
      <pc:chgData name="Vi Tran - D17" userId="5b2596ce-d265-46e2-9121-e5ed78ed0ea8" providerId="ADAL" clId="{EF93CE05-9E80-4F26-BF45-C7822F2400CA}" dt="2022-08-10T14:32:14.131" v="5576" actId="948"/>
      <pc:docMkLst>
        <pc:docMk/>
      </pc:docMkLst>
      <pc:sldChg chg="addSp delSp modSp mod">
        <pc:chgData name="Vi Tran - D17" userId="5b2596ce-d265-46e2-9121-e5ed78ed0ea8" providerId="ADAL" clId="{EF93CE05-9E80-4F26-BF45-C7822F2400CA}" dt="2022-08-10T12:10:14.595" v="266" actId="12788"/>
        <pc:sldMkLst>
          <pc:docMk/>
          <pc:sldMk cId="0" sldId="256"/>
        </pc:sldMkLst>
        <pc:spChg chg="add del mod">
          <ac:chgData name="Vi Tran - D17" userId="5b2596ce-d265-46e2-9121-e5ed78ed0ea8" providerId="ADAL" clId="{EF93CE05-9E80-4F26-BF45-C7822F2400CA}" dt="2022-08-10T12:09:00.684" v="62" actId="478"/>
          <ac:spMkLst>
            <pc:docMk/>
            <pc:sldMk cId="0" sldId="256"/>
            <ac:spMk id="3" creationId="{0E924B20-FA6B-B863-1838-CCB49B27D804}"/>
          </ac:spMkLst>
        </pc:spChg>
        <pc:spChg chg="add del mod">
          <ac:chgData name="Vi Tran - D17" userId="5b2596ce-d265-46e2-9121-e5ed78ed0ea8" providerId="ADAL" clId="{EF93CE05-9E80-4F26-BF45-C7822F2400CA}" dt="2022-08-10T12:09:03.870" v="63" actId="478"/>
          <ac:spMkLst>
            <pc:docMk/>
            <pc:sldMk cId="0" sldId="256"/>
            <ac:spMk id="5" creationId="{9AECCD91-1795-E39A-5BC5-0DBD1FFA1EFB}"/>
          </ac:spMkLst>
        </pc:spChg>
        <pc:spChg chg="add mod">
          <ac:chgData name="Vi Tran - D17" userId="5b2596ce-d265-46e2-9121-e5ed78ed0ea8" providerId="ADAL" clId="{EF93CE05-9E80-4F26-BF45-C7822F2400CA}" dt="2022-08-10T12:10:14.595" v="266" actId="12788"/>
          <ac:spMkLst>
            <pc:docMk/>
            <pc:sldMk cId="0" sldId="256"/>
            <ac:spMk id="6" creationId="{EEF18106-EA80-B0DD-A313-241F0D8078FC}"/>
          </ac:spMkLst>
        </pc:spChg>
        <pc:spChg chg="add mod">
          <ac:chgData name="Vi Tran - D17" userId="5b2596ce-d265-46e2-9121-e5ed78ed0ea8" providerId="ADAL" clId="{EF93CE05-9E80-4F26-BF45-C7822F2400CA}" dt="2022-08-10T12:10:14.595" v="266" actId="12788"/>
          <ac:spMkLst>
            <pc:docMk/>
            <pc:sldMk cId="0" sldId="256"/>
            <ac:spMk id="7" creationId="{45DF1FF7-C44E-8F68-77D0-EE2E4DA087C9}"/>
          </ac:spMkLst>
        </pc:spChg>
        <pc:spChg chg="del mod">
          <ac:chgData name="Vi Tran - D17" userId="5b2596ce-d265-46e2-9121-e5ed78ed0ea8" providerId="ADAL" clId="{EF93CE05-9E80-4F26-BF45-C7822F2400CA}" dt="2022-08-10T12:08:54.984" v="61" actId="21"/>
          <ac:spMkLst>
            <pc:docMk/>
            <pc:sldMk cId="0" sldId="256"/>
            <ac:spMk id="395" creationId="{00000000-0000-0000-0000-000000000000}"/>
          </ac:spMkLst>
        </pc:spChg>
        <pc:spChg chg="del">
          <ac:chgData name="Vi Tran - D17" userId="5b2596ce-d265-46e2-9121-e5ed78ed0ea8" providerId="ADAL" clId="{EF93CE05-9E80-4F26-BF45-C7822F2400CA}" dt="2022-08-10T12:08:54.984" v="61" actId="21"/>
          <ac:spMkLst>
            <pc:docMk/>
            <pc:sldMk cId="0" sldId="256"/>
            <ac:spMk id="396" creationId="{00000000-0000-0000-0000-000000000000}"/>
          </ac:spMkLst>
        </pc:spChg>
        <pc:spChg chg="mod">
          <ac:chgData name="Vi Tran - D17" userId="5b2596ce-d265-46e2-9121-e5ed78ed0ea8" providerId="ADAL" clId="{EF93CE05-9E80-4F26-BF45-C7822F2400CA}" dt="2022-08-10T12:09:14.048" v="136" actId="1038"/>
          <ac:spMkLst>
            <pc:docMk/>
            <pc:sldMk cId="0" sldId="256"/>
            <ac:spMk id="397" creationId="{00000000-0000-0000-0000-000000000000}"/>
          </ac:spMkLst>
        </pc:spChg>
        <pc:spChg chg="mod">
          <ac:chgData name="Vi Tran - D17" userId="5b2596ce-d265-46e2-9121-e5ed78ed0ea8" providerId="ADAL" clId="{EF93CE05-9E80-4F26-BF45-C7822F2400CA}" dt="2022-08-10T12:09:14.048" v="136" actId="1038"/>
          <ac:spMkLst>
            <pc:docMk/>
            <pc:sldMk cId="0" sldId="256"/>
            <ac:spMk id="398" creationId="{00000000-0000-0000-0000-000000000000}"/>
          </ac:spMkLst>
        </pc:spChg>
        <pc:spChg chg="mod">
          <ac:chgData name="Vi Tran - D17" userId="5b2596ce-d265-46e2-9121-e5ed78ed0ea8" providerId="ADAL" clId="{EF93CE05-9E80-4F26-BF45-C7822F2400CA}" dt="2022-08-10T12:09:14.048" v="136" actId="1038"/>
          <ac:spMkLst>
            <pc:docMk/>
            <pc:sldMk cId="0" sldId="256"/>
            <ac:spMk id="399" creationId="{00000000-0000-0000-0000-000000000000}"/>
          </ac:spMkLst>
        </pc:spChg>
        <pc:spChg chg="mod">
          <ac:chgData name="Vi Tran - D17" userId="5b2596ce-d265-46e2-9121-e5ed78ed0ea8" providerId="ADAL" clId="{EF93CE05-9E80-4F26-BF45-C7822F2400CA}" dt="2022-08-10T12:09:14.048" v="136" actId="1038"/>
          <ac:spMkLst>
            <pc:docMk/>
            <pc:sldMk cId="0" sldId="256"/>
            <ac:spMk id="400" creationId="{00000000-0000-0000-0000-000000000000}"/>
          </ac:spMkLst>
        </pc:spChg>
        <pc:spChg chg="mod">
          <ac:chgData name="Vi Tran - D17" userId="5b2596ce-d265-46e2-9121-e5ed78ed0ea8" providerId="ADAL" clId="{EF93CE05-9E80-4F26-BF45-C7822F2400CA}" dt="2022-08-10T12:09:14.048" v="136" actId="1038"/>
          <ac:spMkLst>
            <pc:docMk/>
            <pc:sldMk cId="0" sldId="256"/>
            <ac:spMk id="401" creationId="{00000000-0000-0000-0000-000000000000}"/>
          </ac:spMkLst>
        </pc:spChg>
        <pc:grpChg chg="mod">
          <ac:chgData name="Vi Tran - D17" userId="5b2596ce-d265-46e2-9121-e5ed78ed0ea8" providerId="ADAL" clId="{EF93CE05-9E80-4F26-BF45-C7822F2400CA}" dt="2022-08-10T12:09:14.048" v="136" actId="1038"/>
          <ac:grpSpMkLst>
            <pc:docMk/>
            <pc:sldMk cId="0" sldId="256"/>
            <ac:grpSpMk id="319" creationId="{00000000-0000-0000-0000-000000000000}"/>
          </ac:grpSpMkLst>
        </pc:grpChg>
      </pc:sldChg>
      <pc:sldChg chg="addSp delSp modSp mod">
        <pc:chgData name="Vi Tran - D17" userId="5b2596ce-d265-46e2-9121-e5ed78ed0ea8" providerId="ADAL" clId="{EF93CE05-9E80-4F26-BF45-C7822F2400CA}" dt="2022-08-10T14:32:14.131" v="5576" actId="948"/>
        <pc:sldMkLst>
          <pc:docMk/>
          <pc:sldMk cId="0" sldId="258"/>
        </pc:sldMkLst>
        <pc:spChg chg="add del mod">
          <ac:chgData name="Vi Tran - D17" userId="5b2596ce-d265-46e2-9121-e5ed78ed0ea8" providerId="ADAL" clId="{EF93CE05-9E80-4F26-BF45-C7822F2400CA}" dt="2022-08-10T14:29:33.381" v="5554" actId="478"/>
          <ac:spMkLst>
            <pc:docMk/>
            <pc:sldMk cId="0" sldId="258"/>
            <ac:spMk id="3" creationId="{A05DF474-1B9D-A15F-8E2B-C5A73E69946F}"/>
          </ac:spMkLst>
        </pc:spChg>
        <pc:spChg chg="add del mod">
          <ac:chgData name="Vi Tran - D17" userId="5b2596ce-d265-46e2-9121-e5ed78ed0ea8" providerId="ADAL" clId="{EF93CE05-9E80-4F26-BF45-C7822F2400CA}" dt="2022-08-10T12:13:22.590" v="358" actId="478"/>
          <ac:spMkLst>
            <pc:docMk/>
            <pc:sldMk cId="0" sldId="258"/>
            <ac:spMk id="3" creationId="{D61E1E1F-E0E8-CC38-E0D2-634CFB9DC9C4}"/>
          </ac:spMkLst>
        </pc:spChg>
        <pc:spChg chg="add del mod">
          <ac:chgData name="Vi Tran - D17" userId="5b2596ce-d265-46e2-9121-e5ed78ed0ea8" providerId="ADAL" clId="{EF93CE05-9E80-4F26-BF45-C7822F2400CA}" dt="2022-08-10T12:13:25.793" v="359" actId="478"/>
          <ac:spMkLst>
            <pc:docMk/>
            <pc:sldMk cId="0" sldId="258"/>
            <ac:spMk id="5" creationId="{7FF37966-8591-8EFE-862D-19D3769C3AFE}"/>
          </ac:spMkLst>
        </pc:spChg>
        <pc:spChg chg="add mod">
          <ac:chgData name="Vi Tran - D17" userId="5b2596ce-d265-46e2-9121-e5ed78ed0ea8" providerId="ADAL" clId="{EF93CE05-9E80-4F26-BF45-C7822F2400CA}" dt="2022-08-10T14:30:17.037" v="5566" actId="1035"/>
          <ac:spMkLst>
            <pc:docMk/>
            <pc:sldMk cId="0" sldId="258"/>
            <ac:spMk id="6" creationId="{B929570D-E329-AFE1-8883-978B02F17D24}"/>
          </ac:spMkLst>
        </pc:spChg>
        <pc:spChg chg="mod">
          <ac:chgData name="Vi Tran - D17" userId="5b2596ce-d265-46e2-9121-e5ed78ed0ea8" providerId="ADAL" clId="{EF93CE05-9E80-4F26-BF45-C7822F2400CA}" dt="2022-08-10T12:29:16.598" v="903" actId="20577"/>
          <ac:spMkLst>
            <pc:docMk/>
            <pc:sldMk cId="0" sldId="258"/>
            <ac:spMk id="413" creationId="{00000000-0000-0000-0000-000000000000}"/>
          </ac:spMkLst>
        </pc:spChg>
        <pc:spChg chg="mod">
          <ac:chgData name="Vi Tran - D17" userId="5b2596ce-d265-46e2-9121-e5ed78ed0ea8" providerId="ADAL" clId="{EF93CE05-9E80-4F26-BF45-C7822F2400CA}" dt="2022-08-10T12:12:24.285" v="287" actId="12789"/>
          <ac:spMkLst>
            <pc:docMk/>
            <pc:sldMk cId="0" sldId="258"/>
            <ac:spMk id="414" creationId="{00000000-0000-0000-0000-000000000000}"/>
          </ac:spMkLst>
        </pc:spChg>
        <pc:spChg chg="del">
          <ac:chgData name="Vi Tran - D17" userId="5b2596ce-d265-46e2-9121-e5ed78ed0ea8" providerId="ADAL" clId="{EF93CE05-9E80-4F26-BF45-C7822F2400CA}" dt="2022-08-10T12:11:38.190" v="270" actId="478"/>
          <ac:spMkLst>
            <pc:docMk/>
            <pc:sldMk cId="0" sldId="258"/>
            <ac:spMk id="415" creationId="{00000000-0000-0000-0000-000000000000}"/>
          </ac:spMkLst>
        </pc:spChg>
        <pc:spChg chg="mod">
          <ac:chgData name="Vi Tran - D17" userId="5b2596ce-d265-46e2-9121-e5ed78ed0ea8" providerId="ADAL" clId="{EF93CE05-9E80-4F26-BF45-C7822F2400CA}" dt="2022-08-10T14:30:08.732" v="5557" actId="1076"/>
          <ac:spMkLst>
            <pc:docMk/>
            <pc:sldMk cId="0" sldId="258"/>
            <ac:spMk id="416" creationId="{00000000-0000-0000-0000-000000000000}"/>
          </ac:spMkLst>
        </pc:spChg>
        <pc:spChg chg="mod">
          <ac:chgData name="Vi Tran - D17" userId="5b2596ce-d265-46e2-9121-e5ed78ed0ea8" providerId="ADAL" clId="{EF93CE05-9E80-4F26-BF45-C7822F2400CA}" dt="2022-08-10T14:30:08.732" v="5557" actId="1076"/>
          <ac:spMkLst>
            <pc:docMk/>
            <pc:sldMk cId="0" sldId="258"/>
            <ac:spMk id="417" creationId="{00000000-0000-0000-0000-000000000000}"/>
          </ac:spMkLst>
        </pc:spChg>
        <pc:spChg chg="mod">
          <ac:chgData name="Vi Tran - D17" userId="5b2596ce-d265-46e2-9121-e5ed78ed0ea8" providerId="ADAL" clId="{EF93CE05-9E80-4F26-BF45-C7822F2400CA}" dt="2022-08-10T14:32:14.131" v="5576" actId="948"/>
          <ac:spMkLst>
            <pc:docMk/>
            <pc:sldMk cId="0" sldId="258"/>
            <ac:spMk id="418" creationId="{00000000-0000-0000-0000-000000000000}"/>
          </ac:spMkLst>
        </pc:spChg>
        <pc:spChg chg="mod">
          <ac:chgData name="Vi Tran - D17" userId="5b2596ce-d265-46e2-9121-e5ed78ed0ea8" providerId="ADAL" clId="{EF93CE05-9E80-4F26-BF45-C7822F2400CA}" dt="2022-08-10T12:14:11.831" v="415" actId="20577"/>
          <ac:spMkLst>
            <pc:docMk/>
            <pc:sldMk cId="0" sldId="258"/>
            <ac:spMk id="419" creationId="{00000000-0000-0000-0000-000000000000}"/>
          </ac:spMkLst>
        </pc:spChg>
        <pc:spChg chg="del mod">
          <ac:chgData name="Vi Tran - D17" userId="5b2596ce-d265-46e2-9121-e5ed78ed0ea8" providerId="ADAL" clId="{EF93CE05-9E80-4F26-BF45-C7822F2400CA}" dt="2022-08-10T14:29:31.224" v="5553" actId="478"/>
          <ac:spMkLst>
            <pc:docMk/>
            <pc:sldMk cId="0" sldId="258"/>
            <ac:spMk id="422" creationId="{00000000-0000-0000-0000-000000000000}"/>
          </ac:spMkLst>
        </pc:spChg>
        <pc:spChg chg="del">
          <ac:chgData name="Vi Tran - D17" userId="5b2596ce-d265-46e2-9121-e5ed78ed0ea8" providerId="ADAL" clId="{EF93CE05-9E80-4F26-BF45-C7822F2400CA}" dt="2022-08-10T14:29:31.224" v="5553" actId="478"/>
          <ac:spMkLst>
            <pc:docMk/>
            <pc:sldMk cId="0" sldId="258"/>
            <ac:spMk id="423" creationId="{00000000-0000-0000-0000-000000000000}"/>
          </ac:spMkLst>
        </pc:spChg>
        <pc:spChg chg="mod">
          <ac:chgData name="Vi Tran - D17" userId="5b2596ce-d265-46e2-9121-e5ed78ed0ea8" providerId="ADAL" clId="{EF93CE05-9E80-4F26-BF45-C7822F2400CA}" dt="2022-08-10T14:30:19.875" v="5573" actId="1035"/>
          <ac:spMkLst>
            <pc:docMk/>
            <pc:sldMk cId="0" sldId="258"/>
            <ac:spMk id="424" creationId="{00000000-0000-0000-0000-000000000000}"/>
          </ac:spMkLst>
        </pc:spChg>
      </pc:sldChg>
      <pc:sldChg chg="del ord">
        <pc:chgData name="Vi Tran - D17" userId="5b2596ce-d265-46e2-9121-e5ed78ed0ea8" providerId="ADAL" clId="{EF93CE05-9E80-4F26-BF45-C7822F2400CA}" dt="2022-08-10T14:14:00.249" v="3788" actId="47"/>
        <pc:sldMkLst>
          <pc:docMk/>
          <pc:sldMk cId="0" sldId="259"/>
        </pc:sldMkLst>
      </pc:sldChg>
      <pc:sldChg chg="modSp mod">
        <pc:chgData name="Vi Tran - D17" userId="5b2596ce-d265-46e2-9121-e5ed78ed0ea8" providerId="ADAL" clId="{EF93CE05-9E80-4F26-BF45-C7822F2400CA}" dt="2022-08-10T12:29:57.479" v="994" actId="20577"/>
        <pc:sldMkLst>
          <pc:docMk/>
          <pc:sldMk cId="0" sldId="260"/>
        </pc:sldMkLst>
        <pc:spChg chg="mod">
          <ac:chgData name="Vi Tran - D17" userId="5b2596ce-d265-46e2-9121-e5ed78ed0ea8" providerId="ADAL" clId="{EF93CE05-9E80-4F26-BF45-C7822F2400CA}" dt="2022-08-10T12:29:57.479" v="994" actId="20577"/>
          <ac:spMkLst>
            <pc:docMk/>
            <pc:sldMk cId="0" sldId="260"/>
            <ac:spMk id="497" creationId="{00000000-0000-0000-0000-000000000000}"/>
          </ac:spMkLst>
        </pc:spChg>
      </pc:sldChg>
      <pc:sldChg chg="del">
        <pc:chgData name="Vi Tran - D17" userId="5b2596ce-d265-46e2-9121-e5ed78ed0ea8" providerId="ADAL" clId="{EF93CE05-9E80-4F26-BF45-C7822F2400CA}" dt="2022-08-10T14:14:00.249" v="3788" actId="47"/>
        <pc:sldMkLst>
          <pc:docMk/>
          <pc:sldMk cId="0" sldId="264"/>
        </pc:sldMkLst>
      </pc:sldChg>
      <pc:sldChg chg="modSp mod">
        <pc:chgData name="Vi Tran - D17" userId="5b2596ce-d265-46e2-9121-e5ed78ed0ea8" providerId="ADAL" clId="{EF93CE05-9E80-4F26-BF45-C7822F2400CA}" dt="2022-08-10T14:29:27.269" v="5552" actId="1035"/>
        <pc:sldMkLst>
          <pc:docMk/>
          <pc:sldMk cId="3225187634" sldId="300"/>
        </pc:sldMkLst>
        <pc:spChg chg="mod">
          <ac:chgData name="Vi Tran - D17" userId="5b2596ce-d265-46e2-9121-e5ed78ed0ea8" providerId="ADAL" clId="{EF93CE05-9E80-4F26-BF45-C7822F2400CA}" dt="2022-08-10T14:29:27.269" v="5552" actId="1035"/>
          <ac:spMkLst>
            <pc:docMk/>
            <pc:sldMk cId="3225187634" sldId="300"/>
            <ac:spMk id="2709" creationId="{00000000-0000-0000-0000-000000000000}"/>
          </ac:spMkLst>
        </pc:spChg>
      </pc:sldChg>
      <pc:sldChg chg="addSp delSp modSp mod modNotesTx">
        <pc:chgData name="Vi Tran - D17" userId="5b2596ce-d265-46e2-9121-e5ed78ed0ea8" providerId="ADAL" clId="{EF93CE05-9E80-4F26-BF45-C7822F2400CA}" dt="2022-08-10T14:26:36.426" v="5025" actId="20577"/>
        <pc:sldMkLst>
          <pc:docMk/>
          <pc:sldMk cId="1135823102" sldId="301"/>
        </pc:sldMkLst>
        <pc:spChg chg="add del mod">
          <ac:chgData name="Vi Tran - D17" userId="5b2596ce-d265-46e2-9121-e5ed78ed0ea8" providerId="ADAL" clId="{EF93CE05-9E80-4F26-BF45-C7822F2400CA}" dt="2022-08-10T12:27:18.363" v="693" actId="478"/>
          <ac:spMkLst>
            <pc:docMk/>
            <pc:sldMk cId="1135823102" sldId="301"/>
            <ac:spMk id="3" creationId="{2FFC138D-985C-E38A-4B6C-6222C7F4D3B7}"/>
          </ac:spMkLst>
        </pc:spChg>
        <pc:spChg chg="del">
          <ac:chgData name="Vi Tran - D17" userId="5b2596ce-d265-46e2-9121-e5ed78ed0ea8" providerId="ADAL" clId="{EF93CE05-9E80-4F26-BF45-C7822F2400CA}" dt="2022-08-10T12:27:16.010" v="692" actId="478"/>
          <ac:spMkLst>
            <pc:docMk/>
            <pc:sldMk cId="1135823102" sldId="301"/>
            <ac:spMk id="709" creationId="{00000000-0000-0000-0000-000000000000}"/>
          </ac:spMkLst>
        </pc:spChg>
        <pc:spChg chg="mod">
          <ac:chgData name="Vi Tran - D17" userId="5b2596ce-d265-46e2-9121-e5ed78ed0ea8" providerId="ADAL" clId="{EF93CE05-9E80-4F26-BF45-C7822F2400CA}" dt="2022-08-10T12:31:50.166" v="1089" actId="20577"/>
          <ac:spMkLst>
            <pc:docMk/>
            <pc:sldMk cId="1135823102" sldId="301"/>
            <ac:spMk id="710" creationId="{00000000-0000-0000-0000-000000000000}"/>
          </ac:spMkLst>
        </pc:spChg>
        <pc:picChg chg="add mod">
          <ac:chgData name="Vi Tran - D17" userId="5b2596ce-d265-46e2-9121-e5ed78ed0ea8" providerId="ADAL" clId="{EF93CE05-9E80-4F26-BF45-C7822F2400CA}" dt="2022-08-10T12:30:48.935" v="1072" actId="1076"/>
          <ac:picMkLst>
            <pc:docMk/>
            <pc:sldMk cId="1135823102" sldId="301"/>
            <ac:picMk id="1026" creationId="{0975BCDE-11EE-5960-538B-604BC6B65E6B}"/>
          </ac:picMkLst>
        </pc:picChg>
        <pc:picChg chg="add del mod">
          <ac:chgData name="Vi Tran - D17" userId="5b2596ce-d265-46e2-9121-e5ed78ed0ea8" providerId="ADAL" clId="{EF93CE05-9E80-4F26-BF45-C7822F2400CA}" dt="2022-08-10T12:42:42.477" v="1093" actId="478"/>
          <ac:picMkLst>
            <pc:docMk/>
            <pc:sldMk cId="1135823102" sldId="301"/>
            <ac:picMk id="1028" creationId="{8F65A179-99D2-8D8C-8137-2A3596F7D487}"/>
          </ac:picMkLst>
        </pc:picChg>
        <pc:picChg chg="add mod">
          <ac:chgData name="Vi Tran - D17" userId="5b2596ce-d265-46e2-9121-e5ed78ed0ea8" providerId="ADAL" clId="{EF93CE05-9E80-4F26-BF45-C7822F2400CA}" dt="2022-08-10T12:42:53.243" v="1096" actId="1076"/>
          <ac:picMkLst>
            <pc:docMk/>
            <pc:sldMk cId="1135823102" sldId="301"/>
            <ac:picMk id="1030" creationId="{8D0595D7-4469-E846-2B14-2D6FCB12D5C3}"/>
          </ac:picMkLst>
        </pc:picChg>
      </pc:sldChg>
      <pc:sldChg chg="del">
        <pc:chgData name="Vi Tran - D17" userId="5b2596ce-d265-46e2-9121-e5ed78ed0ea8" providerId="ADAL" clId="{EF93CE05-9E80-4F26-BF45-C7822F2400CA}" dt="2022-08-10T14:14:00.249" v="3788" actId="47"/>
        <pc:sldMkLst>
          <pc:docMk/>
          <pc:sldMk cId="2263869853" sldId="302"/>
        </pc:sldMkLst>
      </pc:sldChg>
      <pc:sldChg chg="addSp delSp modSp mod">
        <pc:chgData name="Vi Tran - D17" userId="5b2596ce-d265-46e2-9121-e5ed78ed0ea8" providerId="ADAL" clId="{EF93CE05-9E80-4F26-BF45-C7822F2400CA}" dt="2022-08-10T13:34:50.817" v="2084" actId="12269"/>
        <pc:sldMkLst>
          <pc:docMk/>
          <pc:sldMk cId="3471455630" sldId="303"/>
        </pc:sldMkLst>
        <pc:spChg chg="mod">
          <ac:chgData name="Vi Tran - D17" userId="5b2596ce-d265-46e2-9121-e5ed78ed0ea8" providerId="ADAL" clId="{EF93CE05-9E80-4F26-BF45-C7822F2400CA}" dt="2022-08-10T13:33:15.139" v="2060" actId="207"/>
          <ac:spMkLst>
            <pc:docMk/>
            <pc:sldMk cId="3471455630" sldId="303"/>
            <ac:spMk id="709" creationId="{00000000-0000-0000-0000-000000000000}"/>
          </ac:spMkLst>
        </pc:spChg>
        <pc:spChg chg="mod">
          <ac:chgData name="Vi Tran - D17" userId="5b2596ce-d265-46e2-9121-e5ed78ed0ea8" providerId="ADAL" clId="{EF93CE05-9E80-4F26-BF45-C7822F2400CA}" dt="2022-08-10T13:26:49.652" v="1888" actId="20577"/>
          <ac:spMkLst>
            <pc:docMk/>
            <pc:sldMk cId="3471455630" sldId="303"/>
            <ac:spMk id="710" creationId="{00000000-0000-0000-0000-000000000000}"/>
          </ac:spMkLst>
        </pc:spChg>
        <pc:graphicFrameChg chg="add mod modGraphic">
          <ac:chgData name="Vi Tran - D17" userId="5b2596ce-d265-46e2-9121-e5ed78ed0ea8" providerId="ADAL" clId="{EF93CE05-9E80-4F26-BF45-C7822F2400CA}" dt="2022-08-10T13:34:50.817" v="2084" actId="12269"/>
          <ac:graphicFrameMkLst>
            <pc:docMk/>
            <pc:sldMk cId="3471455630" sldId="303"/>
            <ac:graphicFrameMk id="2" creationId="{47BB13DD-0A4D-EE88-8BE2-4CA1519DDFEB}"/>
          </ac:graphicFrameMkLst>
        </pc:graphicFrameChg>
        <pc:picChg chg="del">
          <ac:chgData name="Vi Tran - D17" userId="5b2596ce-d265-46e2-9121-e5ed78ed0ea8" providerId="ADAL" clId="{EF93CE05-9E80-4F26-BF45-C7822F2400CA}" dt="2022-08-10T13:26:52.962" v="1889" actId="478"/>
          <ac:picMkLst>
            <pc:docMk/>
            <pc:sldMk cId="3471455630" sldId="303"/>
            <ac:picMk id="1026" creationId="{209CD9F9-DD94-AB63-732F-3ABBB776C3AD}"/>
          </ac:picMkLst>
        </pc:picChg>
      </pc:sldChg>
      <pc:sldChg chg="del">
        <pc:chgData name="Vi Tran - D17" userId="5b2596ce-d265-46e2-9121-e5ed78ed0ea8" providerId="ADAL" clId="{EF93CE05-9E80-4F26-BF45-C7822F2400CA}" dt="2022-08-10T14:14:00.249" v="3788" actId="47"/>
        <pc:sldMkLst>
          <pc:docMk/>
          <pc:sldMk cId="704749938" sldId="304"/>
        </pc:sldMkLst>
      </pc:sldChg>
      <pc:sldChg chg="del">
        <pc:chgData name="Vi Tran - D17" userId="5b2596ce-d265-46e2-9121-e5ed78ed0ea8" providerId="ADAL" clId="{EF93CE05-9E80-4F26-BF45-C7822F2400CA}" dt="2022-08-10T14:14:00.249" v="3788" actId="47"/>
        <pc:sldMkLst>
          <pc:docMk/>
          <pc:sldMk cId="271376500" sldId="305"/>
        </pc:sldMkLst>
      </pc:sldChg>
      <pc:sldChg chg="del">
        <pc:chgData name="Vi Tran - D17" userId="5b2596ce-d265-46e2-9121-e5ed78ed0ea8" providerId="ADAL" clId="{EF93CE05-9E80-4F26-BF45-C7822F2400CA}" dt="2022-08-10T14:14:00.249" v="3788" actId="47"/>
        <pc:sldMkLst>
          <pc:docMk/>
          <pc:sldMk cId="3343168295" sldId="306"/>
        </pc:sldMkLst>
      </pc:sldChg>
      <pc:sldChg chg="del">
        <pc:chgData name="Vi Tran - D17" userId="5b2596ce-d265-46e2-9121-e5ed78ed0ea8" providerId="ADAL" clId="{EF93CE05-9E80-4F26-BF45-C7822F2400CA}" dt="2022-08-10T14:14:00.249" v="3788" actId="47"/>
        <pc:sldMkLst>
          <pc:docMk/>
          <pc:sldMk cId="1727302303" sldId="307"/>
        </pc:sldMkLst>
      </pc:sldChg>
      <pc:sldChg chg="del">
        <pc:chgData name="Vi Tran - D17" userId="5b2596ce-d265-46e2-9121-e5ed78ed0ea8" providerId="ADAL" clId="{EF93CE05-9E80-4F26-BF45-C7822F2400CA}" dt="2022-08-10T14:14:00.249" v="3788" actId="47"/>
        <pc:sldMkLst>
          <pc:docMk/>
          <pc:sldMk cId="3786834342" sldId="308"/>
        </pc:sldMkLst>
      </pc:sldChg>
      <pc:sldChg chg="del">
        <pc:chgData name="Vi Tran - D17" userId="5b2596ce-d265-46e2-9121-e5ed78ed0ea8" providerId="ADAL" clId="{EF93CE05-9E80-4F26-BF45-C7822F2400CA}" dt="2022-08-10T14:14:00.249" v="3788" actId="47"/>
        <pc:sldMkLst>
          <pc:docMk/>
          <pc:sldMk cId="2069843792" sldId="309"/>
        </pc:sldMkLst>
      </pc:sldChg>
      <pc:sldChg chg="del">
        <pc:chgData name="Vi Tran - D17" userId="5b2596ce-d265-46e2-9121-e5ed78ed0ea8" providerId="ADAL" clId="{EF93CE05-9E80-4F26-BF45-C7822F2400CA}" dt="2022-08-10T14:14:00.249" v="3788" actId="47"/>
        <pc:sldMkLst>
          <pc:docMk/>
          <pc:sldMk cId="3397873573" sldId="310"/>
        </pc:sldMkLst>
      </pc:sldChg>
      <pc:sldChg chg="del">
        <pc:chgData name="Vi Tran - D17" userId="5b2596ce-d265-46e2-9121-e5ed78ed0ea8" providerId="ADAL" clId="{EF93CE05-9E80-4F26-BF45-C7822F2400CA}" dt="2022-08-10T14:14:00.249" v="3788" actId="47"/>
        <pc:sldMkLst>
          <pc:docMk/>
          <pc:sldMk cId="3094408070" sldId="311"/>
        </pc:sldMkLst>
      </pc:sldChg>
      <pc:sldChg chg="del">
        <pc:chgData name="Vi Tran - D17" userId="5b2596ce-d265-46e2-9121-e5ed78ed0ea8" providerId="ADAL" clId="{EF93CE05-9E80-4F26-BF45-C7822F2400CA}" dt="2022-08-10T14:14:00.249" v="3788" actId="47"/>
        <pc:sldMkLst>
          <pc:docMk/>
          <pc:sldMk cId="418637429" sldId="312"/>
        </pc:sldMkLst>
      </pc:sldChg>
      <pc:sldChg chg="del">
        <pc:chgData name="Vi Tran - D17" userId="5b2596ce-d265-46e2-9121-e5ed78ed0ea8" providerId="ADAL" clId="{EF93CE05-9E80-4F26-BF45-C7822F2400CA}" dt="2022-08-10T14:14:00.249" v="3788" actId="47"/>
        <pc:sldMkLst>
          <pc:docMk/>
          <pc:sldMk cId="232469774" sldId="313"/>
        </pc:sldMkLst>
      </pc:sldChg>
      <pc:sldChg chg="del">
        <pc:chgData name="Vi Tran - D17" userId="5b2596ce-d265-46e2-9121-e5ed78ed0ea8" providerId="ADAL" clId="{EF93CE05-9E80-4F26-BF45-C7822F2400CA}" dt="2022-08-10T14:14:00.249" v="3788" actId="47"/>
        <pc:sldMkLst>
          <pc:docMk/>
          <pc:sldMk cId="1049857872" sldId="314"/>
        </pc:sldMkLst>
      </pc:sldChg>
      <pc:sldChg chg="del">
        <pc:chgData name="Vi Tran - D17" userId="5b2596ce-d265-46e2-9121-e5ed78ed0ea8" providerId="ADAL" clId="{EF93CE05-9E80-4F26-BF45-C7822F2400CA}" dt="2022-08-10T14:14:00.249" v="3788" actId="47"/>
        <pc:sldMkLst>
          <pc:docMk/>
          <pc:sldMk cId="514338539" sldId="315"/>
        </pc:sldMkLst>
      </pc:sldChg>
      <pc:sldChg chg="del">
        <pc:chgData name="Vi Tran - D17" userId="5b2596ce-d265-46e2-9121-e5ed78ed0ea8" providerId="ADAL" clId="{EF93CE05-9E80-4F26-BF45-C7822F2400CA}" dt="2022-08-10T14:14:00.249" v="3788" actId="47"/>
        <pc:sldMkLst>
          <pc:docMk/>
          <pc:sldMk cId="4069675441" sldId="316"/>
        </pc:sldMkLst>
      </pc:sldChg>
      <pc:sldChg chg="del">
        <pc:chgData name="Vi Tran - D17" userId="5b2596ce-d265-46e2-9121-e5ed78ed0ea8" providerId="ADAL" clId="{EF93CE05-9E80-4F26-BF45-C7822F2400CA}" dt="2022-08-10T14:14:00.249" v="3788" actId="47"/>
        <pc:sldMkLst>
          <pc:docMk/>
          <pc:sldMk cId="1196291334" sldId="317"/>
        </pc:sldMkLst>
      </pc:sldChg>
      <pc:sldChg chg="del">
        <pc:chgData name="Vi Tran - D17" userId="5b2596ce-d265-46e2-9121-e5ed78ed0ea8" providerId="ADAL" clId="{EF93CE05-9E80-4F26-BF45-C7822F2400CA}" dt="2022-08-10T14:14:00.249" v="3788" actId="47"/>
        <pc:sldMkLst>
          <pc:docMk/>
          <pc:sldMk cId="2066402590" sldId="319"/>
        </pc:sldMkLst>
      </pc:sldChg>
      <pc:sldChg chg="del">
        <pc:chgData name="Vi Tran - D17" userId="5b2596ce-d265-46e2-9121-e5ed78ed0ea8" providerId="ADAL" clId="{EF93CE05-9E80-4F26-BF45-C7822F2400CA}" dt="2022-08-10T14:14:00.249" v="3788" actId="47"/>
        <pc:sldMkLst>
          <pc:docMk/>
          <pc:sldMk cId="914529749" sldId="320"/>
        </pc:sldMkLst>
      </pc:sldChg>
      <pc:sldChg chg="del">
        <pc:chgData name="Vi Tran - D17" userId="5b2596ce-d265-46e2-9121-e5ed78ed0ea8" providerId="ADAL" clId="{EF93CE05-9E80-4F26-BF45-C7822F2400CA}" dt="2022-08-10T14:14:00.249" v="3788" actId="47"/>
        <pc:sldMkLst>
          <pc:docMk/>
          <pc:sldMk cId="4182733194" sldId="322"/>
        </pc:sldMkLst>
      </pc:sldChg>
      <pc:sldChg chg="del">
        <pc:chgData name="Vi Tran - D17" userId="5b2596ce-d265-46e2-9121-e5ed78ed0ea8" providerId="ADAL" clId="{EF93CE05-9E80-4F26-BF45-C7822F2400CA}" dt="2022-08-10T14:14:00.249" v="3788" actId="47"/>
        <pc:sldMkLst>
          <pc:docMk/>
          <pc:sldMk cId="440728160" sldId="323"/>
        </pc:sldMkLst>
      </pc:sldChg>
      <pc:sldChg chg="del">
        <pc:chgData name="Vi Tran - D17" userId="5b2596ce-d265-46e2-9121-e5ed78ed0ea8" providerId="ADAL" clId="{EF93CE05-9E80-4F26-BF45-C7822F2400CA}" dt="2022-08-10T14:14:00.249" v="3788" actId="47"/>
        <pc:sldMkLst>
          <pc:docMk/>
          <pc:sldMk cId="149373414" sldId="324"/>
        </pc:sldMkLst>
      </pc:sldChg>
      <pc:sldChg chg="del">
        <pc:chgData name="Vi Tran - D17" userId="5b2596ce-d265-46e2-9121-e5ed78ed0ea8" providerId="ADAL" clId="{EF93CE05-9E80-4F26-BF45-C7822F2400CA}" dt="2022-08-10T14:14:00.249" v="3788" actId="47"/>
        <pc:sldMkLst>
          <pc:docMk/>
          <pc:sldMk cId="2155112327" sldId="325"/>
        </pc:sldMkLst>
      </pc:sldChg>
      <pc:sldChg chg="del">
        <pc:chgData name="Vi Tran - D17" userId="5b2596ce-d265-46e2-9121-e5ed78ed0ea8" providerId="ADAL" clId="{EF93CE05-9E80-4F26-BF45-C7822F2400CA}" dt="2022-08-10T14:14:00.249" v="3788" actId="47"/>
        <pc:sldMkLst>
          <pc:docMk/>
          <pc:sldMk cId="1636730281" sldId="326"/>
        </pc:sldMkLst>
      </pc:sldChg>
      <pc:sldChg chg="del">
        <pc:chgData name="Vi Tran - D17" userId="5b2596ce-d265-46e2-9121-e5ed78ed0ea8" providerId="ADAL" clId="{EF93CE05-9E80-4F26-BF45-C7822F2400CA}" dt="2022-08-10T14:14:00.249" v="3788" actId="47"/>
        <pc:sldMkLst>
          <pc:docMk/>
          <pc:sldMk cId="990070962" sldId="327"/>
        </pc:sldMkLst>
      </pc:sldChg>
      <pc:sldChg chg="del">
        <pc:chgData name="Vi Tran - D17" userId="5b2596ce-d265-46e2-9121-e5ed78ed0ea8" providerId="ADAL" clId="{EF93CE05-9E80-4F26-BF45-C7822F2400CA}" dt="2022-08-10T14:14:00.249" v="3788" actId="47"/>
        <pc:sldMkLst>
          <pc:docMk/>
          <pc:sldMk cId="438262209" sldId="328"/>
        </pc:sldMkLst>
      </pc:sldChg>
      <pc:sldChg chg="del">
        <pc:chgData name="Vi Tran - D17" userId="5b2596ce-d265-46e2-9121-e5ed78ed0ea8" providerId="ADAL" clId="{EF93CE05-9E80-4F26-BF45-C7822F2400CA}" dt="2022-08-10T14:14:00.249" v="3788" actId="47"/>
        <pc:sldMkLst>
          <pc:docMk/>
          <pc:sldMk cId="2514579073" sldId="329"/>
        </pc:sldMkLst>
      </pc:sldChg>
      <pc:sldChg chg="del">
        <pc:chgData name="Vi Tran - D17" userId="5b2596ce-d265-46e2-9121-e5ed78ed0ea8" providerId="ADAL" clId="{EF93CE05-9E80-4F26-BF45-C7822F2400CA}" dt="2022-08-10T14:14:00.249" v="3788" actId="47"/>
        <pc:sldMkLst>
          <pc:docMk/>
          <pc:sldMk cId="1769142648" sldId="330"/>
        </pc:sldMkLst>
      </pc:sldChg>
      <pc:sldChg chg="del">
        <pc:chgData name="Vi Tran - D17" userId="5b2596ce-d265-46e2-9121-e5ed78ed0ea8" providerId="ADAL" clId="{EF93CE05-9E80-4F26-BF45-C7822F2400CA}" dt="2022-08-10T14:14:00.249" v="3788" actId="47"/>
        <pc:sldMkLst>
          <pc:docMk/>
          <pc:sldMk cId="3279399523" sldId="331"/>
        </pc:sldMkLst>
      </pc:sldChg>
      <pc:sldChg chg="del">
        <pc:chgData name="Vi Tran - D17" userId="5b2596ce-d265-46e2-9121-e5ed78ed0ea8" providerId="ADAL" clId="{EF93CE05-9E80-4F26-BF45-C7822F2400CA}" dt="2022-08-10T14:14:00.249" v="3788" actId="47"/>
        <pc:sldMkLst>
          <pc:docMk/>
          <pc:sldMk cId="1413329643" sldId="333"/>
        </pc:sldMkLst>
      </pc:sldChg>
      <pc:sldChg chg="del">
        <pc:chgData name="Vi Tran - D17" userId="5b2596ce-d265-46e2-9121-e5ed78ed0ea8" providerId="ADAL" clId="{EF93CE05-9E80-4F26-BF45-C7822F2400CA}" dt="2022-08-10T14:14:00.249" v="3788" actId="47"/>
        <pc:sldMkLst>
          <pc:docMk/>
          <pc:sldMk cId="2038875614" sldId="334"/>
        </pc:sldMkLst>
      </pc:sldChg>
      <pc:sldChg chg="del">
        <pc:chgData name="Vi Tran - D17" userId="5b2596ce-d265-46e2-9121-e5ed78ed0ea8" providerId="ADAL" clId="{EF93CE05-9E80-4F26-BF45-C7822F2400CA}" dt="2022-08-10T14:14:00.249" v="3788" actId="47"/>
        <pc:sldMkLst>
          <pc:docMk/>
          <pc:sldMk cId="3227570748" sldId="335"/>
        </pc:sldMkLst>
      </pc:sldChg>
      <pc:sldChg chg="del">
        <pc:chgData name="Vi Tran - D17" userId="5b2596ce-d265-46e2-9121-e5ed78ed0ea8" providerId="ADAL" clId="{EF93CE05-9E80-4F26-BF45-C7822F2400CA}" dt="2022-08-10T14:14:00.249" v="3788" actId="47"/>
        <pc:sldMkLst>
          <pc:docMk/>
          <pc:sldMk cId="2536054825" sldId="336"/>
        </pc:sldMkLst>
      </pc:sldChg>
      <pc:sldChg chg="del">
        <pc:chgData name="Vi Tran - D17" userId="5b2596ce-d265-46e2-9121-e5ed78ed0ea8" providerId="ADAL" clId="{EF93CE05-9E80-4F26-BF45-C7822F2400CA}" dt="2022-08-10T14:14:00.249" v="3788" actId="47"/>
        <pc:sldMkLst>
          <pc:docMk/>
          <pc:sldMk cId="2773055980" sldId="337"/>
        </pc:sldMkLst>
      </pc:sldChg>
      <pc:sldChg chg="del">
        <pc:chgData name="Vi Tran - D17" userId="5b2596ce-d265-46e2-9121-e5ed78ed0ea8" providerId="ADAL" clId="{EF93CE05-9E80-4F26-BF45-C7822F2400CA}" dt="2022-08-10T14:14:00.249" v="3788" actId="47"/>
        <pc:sldMkLst>
          <pc:docMk/>
          <pc:sldMk cId="2010044481" sldId="338"/>
        </pc:sldMkLst>
      </pc:sldChg>
      <pc:sldChg chg="del">
        <pc:chgData name="Vi Tran - D17" userId="5b2596ce-d265-46e2-9121-e5ed78ed0ea8" providerId="ADAL" clId="{EF93CE05-9E80-4F26-BF45-C7822F2400CA}" dt="2022-08-10T14:14:00.249" v="3788" actId="47"/>
        <pc:sldMkLst>
          <pc:docMk/>
          <pc:sldMk cId="2150126882" sldId="339"/>
        </pc:sldMkLst>
      </pc:sldChg>
      <pc:sldChg chg="del">
        <pc:chgData name="Vi Tran - D17" userId="5b2596ce-d265-46e2-9121-e5ed78ed0ea8" providerId="ADAL" clId="{EF93CE05-9E80-4F26-BF45-C7822F2400CA}" dt="2022-08-10T14:14:00.249" v="3788" actId="47"/>
        <pc:sldMkLst>
          <pc:docMk/>
          <pc:sldMk cId="3578930001" sldId="340"/>
        </pc:sldMkLst>
      </pc:sldChg>
      <pc:sldChg chg="del">
        <pc:chgData name="Vi Tran - D17" userId="5b2596ce-d265-46e2-9121-e5ed78ed0ea8" providerId="ADAL" clId="{EF93CE05-9E80-4F26-BF45-C7822F2400CA}" dt="2022-08-10T14:14:00.249" v="3788" actId="47"/>
        <pc:sldMkLst>
          <pc:docMk/>
          <pc:sldMk cId="4260473488" sldId="341"/>
        </pc:sldMkLst>
      </pc:sldChg>
      <pc:sldChg chg="del">
        <pc:chgData name="Vi Tran - D17" userId="5b2596ce-d265-46e2-9121-e5ed78ed0ea8" providerId="ADAL" clId="{EF93CE05-9E80-4F26-BF45-C7822F2400CA}" dt="2022-08-10T14:14:00.249" v="3788" actId="47"/>
        <pc:sldMkLst>
          <pc:docMk/>
          <pc:sldMk cId="2684150588" sldId="342"/>
        </pc:sldMkLst>
      </pc:sldChg>
      <pc:sldChg chg="del">
        <pc:chgData name="Vi Tran - D17" userId="5b2596ce-d265-46e2-9121-e5ed78ed0ea8" providerId="ADAL" clId="{EF93CE05-9E80-4F26-BF45-C7822F2400CA}" dt="2022-08-10T14:14:00.249" v="3788" actId="47"/>
        <pc:sldMkLst>
          <pc:docMk/>
          <pc:sldMk cId="3422816478" sldId="343"/>
        </pc:sldMkLst>
      </pc:sldChg>
      <pc:sldChg chg="del">
        <pc:chgData name="Vi Tran - D17" userId="5b2596ce-d265-46e2-9121-e5ed78ed0ea8" providerId="ADAL" clId="{EF93CE05-9E80-4F26-BF45-C7822F2400CA}" dt="2022-08-10T14:14:00.249" v="3788" actId="47"/>
        <pc:sldMkLst>
          <pc:docMk/>
          <pc:sldMk cId="2013409404" sldId="344"/>
        </pc:sldMkLst>
      </pc:sldChg>
      <pc:sldChg chg="del">
        <pc:chgData name="Vi Tran - D17" userId="5b2596ce-d265-46e2-9121-e5ed78ed0ea8" providerId="ADAL" clId="{EF93CE05-9E80-4F26-BF45-C7822F2400CA}" dt="2022-08-10T14:14:00.249" v="3788" actId="47"/>
        <pc:sldMkLst>
          <pc:docMk/>
          <pc:sldMk cId="2224563413" sldId="345"/>
        </pc:sldMkLst>
      </pc:sldChg>
      <pc:sldChg chg="del">
        <pc:chgData name="Vi Tran - D17" userId="5b2596ce-d265-46e2-9121-e5ed78ed0ea8" providerId="ADAL" clId="{EF93CE05-9E80-4F26-BF45-C7822F2400CA}" dt="2022-08-10T14:14:00.249" v="3788" actId="47"/>
        <pc:sldMkLst>
          <pc:docMk/>
          <pc:sldMk cId="361010326" sldId="346"/>
        </pc:sldMkLst>
      </pc:sldChg>
      <pc:sldChg chg="addSp delSp modSp add mod">
        <pc:chgData name="Vi Tran - D17" userId="5b2596ce-d265-46e2-9121-e5ed78ed0ea8" providerId="ADAL" clId="{EF93CE05-9E80-4F26-BF45-C7822F2400CA}" dt="2022-08-10T13:20:18.487" v="1640" actId="2710"/>
        <pc:sldMkLst>
          <pc:docMk/>
          <pc:sldMk cId="3468253120" sldId="347"/>
        </pc:sldMkLst>
        <pc:spChg chg="add mod">
          <ac:chgData name="Vi Tran - D17" userId="5b2596ce-d265-46e2-9121-e5ed78ed0ea8" providerId="ADAL" clId="{EF93CE05-9E80-4F26-BF45-C7822F2400CA}" dt="2022-08-10T13:20:18.487" v="1640" actId="2710"/>
          <ac:spMkLst>
            <pc:docMk/>
            <pc:sldMk cId="3468253120" sldId="347"/>
            <ac:spMk id="2" creationId="{A210A22A-D036-C8B3-B4AE-6DBABEED91D7}"/>
          </ac:spMkLst>
        </pc:spChg>
        <pc:spChg chg="mod">
          <ac:chgData name="Vi Tran - D17" userId="5b2596ce-d265-46e2-9121-e5ed78ed0ea8" providerId="ADAL" clId="{EF93CE05-9E80-4F26-BF45-C7822F2400CA}" dt="2022-08-10T12:43:35.316" v="1179" actId="20577"/>
          <ac:spMkLst>
            <pc:docMk/>
            <pc:sldMk cId="3468253120" sldId="347"/>
            <ac:spMk id="710" creationId="{00000000-0000-0000-0000-000000000000}"/>
          </ac:spMkLst>
        </pc:spChg>
        <pc:picChg chg="add del">
          <ac:chgData name="Vi Tran - D17" userId="5b2596ce-d265-46e2-9121-e5ed78ed0ea8" providerId="ADAL" clId="{EF93CE05-9E80-4F26-BF45-C7822F2400CA}" dt="2022-08-10T13:18:42.320" v="1391" actId="478"/>
          <ac:picMkLst>
            <pc:docMk/>
            <pc:sldMk cId="3468253120" sldId="347"/>
            <ac:picMk id="4" creationId="{DC94B452-49EA-2705-4754-B3B0C7AE59B3}"/>
          </ac:picMkLst>
        </pc:picChg>
        <pc:picChg chg="del">
          <ac:chgData name="Vi Tran - D17" userId="5b2596ce-d265-46e2-9121-e5ed78ed0ea8" providerId="ADAL" clId="{EF93CE05-9E80-4F26-BF45-C7822F2400CA}" dt="2022-08-10T12:43:06.389" v="1114" actId="478"/>
          <ac:picMkLst>
            <pc:docMk/>
            <pc:sldMk cId="3468253120" sldId="347"/>
            <ac:picMk id="1026" creationId="{0975BCDE-11EE-5960-538B-604BC6B65E6B}"/>
          </ac:picMkLst>
        </pc:picChg>
        <pc:picChg chg="del">
          <ac:chgData name="Vi Tran - D17" userId="5b2596ce-d265-46e2-9121-e5ed78ed0ea8" providerId="ADAL" clId="{EF93CE05-9E80-4F26-BF45-C7822F2400CA}" dt="2022-08-10T12:43:08.933" v="1115" actId="478"/>
          <ac:picMkLst>
            <pc:docMk/>
            <pc:sldMk cId="3468253120" sldId="347"/>
            <ac:picMk id="1030" creationId="{8D0595D7-4469-E846-2B14-2D6FCB12D5C3}"/>
          </ac:picMkLst>
        </pc:picChg>
        <pc:picChg chg="add mod">
          <ac:chgData name="Vi Tran - D17" userId="5b2596ce-d265-46e2-9121-e5ed78ed0ea8" providerId="ADAL" clId="{EF93CE05-9E80-4F26-BF45-C7822F2400CA}" dt="2022-08-10T13:17:34.527" v="1184"/>
          <ac:picMkLst>
            <pc:docMk/>
            <pc:sldMk cId="3468253120" sldId="347"/>
            <ac:picMk id="2050" creationId="{111DB0BD-760B-5277-79E9-AFFCDBEB06B0}"/>
          </ac:picMkLst>
        </pc:picChg>
      </pc:sldChg>
      <pc:sldChg chg="addSp delSp modSp add mod">
        <pc:chgData name="Vi Tran - D17" userId="5b2596ce-d265-46e2-9121-e5ed78ed0ea8" providerId="ADAL" clId="{EF93CE05-9E80-4F26-BF45-C7822F2400CA}" dt="2022-08-10T13:25:55.905" v="1819" actId="1076"/>
        <pc:sldMkLst>
          <pc:docMk/>
          <pc:sldMk cId="2461352601" sldId="348"/>
        </pc:sldMkLst>
        <pc:spChg chg="del">
          <ac:chgData name="Vi Tran - D17" userId="5b2596ce-d265-46e2-9121-e5ed78ed0ea8" providerId="ADAL" clId="{EF93CE05-9E80-4F26-BF45-C7822F2400CA}" dt="2022-08-10T13:20:53.267" v="1699" actId="478"/>
          <ac:spMkLst>
            <pc:docMk/>
            <pc:sldMk cId="2461352601" sldId="348"/>
            <ac:spMk id="2" creationId="{A210A22A-D036-C8B3-B4AE-6DBABEED91D7}"/>
          </ac:spMkLst>
        </pc:spChg>
        <pc:spChg chg="add del mod">
          <ac:chgData name="Vi Tran - D17" userId="5b2596ce-d265-46e2-9121-e5ed78ed0ea8" providerId="ADAL" clId="{EF93CE05-9E80-4F26-BF45-C7822F2400CA}" dt="2022-08-10T13:20:55.704" v="1700" actId="478"/>
          <ac:spMkLst>
            <pc:docMk/>
            <pc:sldMk cId="2461352601" sldId="348"/>
            <ac:spMk id="4" creationId="{D862B67C-6E1A-162E-A07F-648EED13F34C}"/>
          </ac:spMkLst>
        </pc:spChg>
        <pc:spChg chg="mod">
          <ac:chgData name="Vi Tran - D17" userId="5b2596ce-d265-46e2-9121-e5ed78ed0ea8" providerId="ADAL" clId="{EF93CE05-9E80-4F26-BF45-C7822F2400CA}" dt="2022-08-10T13:20:44.664" v="1697" actId="20577"/>
          <ac:spMkLst>
            <pc:docMk/>
            <pc:sldMk cId="2461352601" sldId="348"/>
            <ac:spMk id="710" creationId="{00000000-0000-0000-0000-000000000000}"/>
          </ac:spMkLst>
        </pc:spChg>
        <pc:grpChg chg="add del mod">
          <ac:chgData name="Vi Tran - D17" userId="5b2596ce-d265-46e2-9121-e5ed78ed0ea8" providerId="ADAL" clId="{EF93CE05-9E80-4F26-BF45-C7822F2400CA}" dt="2022-08-10T13:25:48.550" v="1816" actId="478"/>
          <ac:grpSpMkLst>
            <pc:docMk/>
            <pc:sldMk cId="2461352601" sldId="348"/>
            <ac:grpSpMk id="8" creationId="{1881F73F-EC0E-19AC-E328-1E557BE4C1CF}"/>
          </ac:grpSpMkLst>
        </pc:grpChg>
        <pc:picChg chg="add mod topLvl modCrop">
          <ac:chgData name="Vi Tran - D17" userId="5b2596ce-d265-46e2-9121-e5ed78ed0ea8" providerId="ADAL" clId="{EF93CE05-9E80-4F26-BF45-C7822F2400CA}" dt="2022-08-10T13:25:48.550" v="1816" actId="478"/>
          <ac:picMkLst>
            <pc:docMk/>
            <pc:sldMk cId="2461352601" sldId="348"/>
            <ac:picMk id="6" creationId="{9608AECB-024B-F1B2-DBAA-255DF3D16054}"/>
          </ac:picMkLst>
        </pc:picChg>
        <pc:picChg chg="add del mod topLvl modCrop">
          <ac:chgData name="Vi Tran - D17" userId="5b2596ce-d265-46e2-9121-e5ed78ed0ea8" providerId="ADAL" clId="{EF93CE05-9E80-4F26-BF45-C7822F2400CA}" dt="2022-08-10T13:25:48.550" v="1816" actId="478"/>
          <ac:picMkLst>
            <pc:docMk/>
            <pc:sldMk cId="2461352601" sldId="348"/>
            <ac:picMk id="7" creationId="{9A4AFF14-D835-0162-B26F-BE94D8446EE8}"/>
          </ac:picMkLst>
        </pc:picChg>
        <pc:picChg chg="add mod">
          <ac:chgData name="Vi Tran - D17" userId="5b2596ce-d265-46e2-9121-e5ed78ed0ea8" providerId="ADAL" clId="{EF93CE05-9E80-4F26-BF45-C7822F2400CA}" dt="2022-08-10T13:25:55.905" v="1819" actId="1076"/>
          <ac:picMkLst>
            <pc:docMk/>
            <pc:sldMk cId="2461352601" sldId="348"/>
            <ac:picMk id="10" creationId="{DA6C4A75-AE20-8A8A-8B00-6CF8B8A326B3}"/>
          </ac:picMkLst>
        </pc:picChg>
        <pc:picChg chg="del">
          <ac:chgData name="Vi Tran - D17" userId="5b2596ce-d265-46e2-9121-e5ed78ed0ea8" providerId="ADAL" clId="{EF93CE05-9E80-4F26-BF45-C7822F2400CA}" dt="2022-08-10T13:20:50.406" v="1698" actId="478"/>
          <ac:picMkLst>
            <pc:docMk/>
            <pc:sldMk cId="2461352601" sldId="348"/>
            <ac:picMk id="2050" creationId="{111DB0BD-760B-5277-79E9-AFFCDBEB06B0}"/>
          </ac:picMkLst>
        </pc:picChg>
      </pc:sldChg>
      <pc:sldChg chg="addSp delSp modSp add mod">
        <pc:chgData name="Vi Tran - D17" userId="5b2596ce-d265-46e2-9121-e5ed78ed0ea8" providerId="ADAL" clId="{EF93CE05-9E80-4F26-BF45-C7822F2400CA}" dt="2022-08-10T13:24:11.078" v="1773" actId="20577"/>
        <pc:sldMkLst>
          <pc:docMk/>
          <pc:sldMk cId="3214943970" sldId="349"/>
        </pc:sldMkLst>
        <pc:spChg chg="add mod">
          <ac:chgData name="Vi Tran - D17" userId="5b2596ce-d265-46e2-9121-e5ed78ed0ea8" providerId="ADAL" clId="{EF93CE05-9E80-4F26-BF45-C7822F2400CA}" dt="2022-08-10T13:24:11.078" v="1773" actId="20577"/>
          <ac:spMkLst>
            <pc:docMk/>
            <pc:sldMk cId="3214943970" sldId="349"/>
            <ac:spMk id="2" creationId="{C71E40C2-6EFD-47AA-57BB-8E2029E0770C}"/>
          </ac:spMkLst>
        </pc:spChg>
        <pc:spChg chg="del mod">
          <ac:chgData name="Vi Tran - D17" userId="5b2596ce-d265-46e2-9121-e5ed78ed0ea8" providerId="ADAL" clId="{EF93CE05-9E80-4F26-BF45-C7822F2400CA}" dt="2022-08-10T13:24:00.957" v="1760" actId="478"/>
          <ac:spMkLst>
            <pc:docMk/>
            <pc:sldMk cId="3214943970" sldId="349"/>
            <ac:spMk id="710" creationId="{00000000-0000-0000-0000-000000000000}"/>
          </ac:spMkLst>
        </pc:spChg>
      </pc:sldChg>
      <pc:sldChg chg="modSp add mod">
        <pc:chgData name="Vi Tran - D17" userId="5b2596ce-d265-46e2-9121-e5ed78ed0ea8" providerId="ADAL" clId="{EF93CE05-9E80-4F26-BF45-C7822F2400CA}" dt="2022-08-10T13:25:10.579" v="1815" actId="1037"/>
        <pc:sldMkLst>
          <pc:docMk/>
          <pc:sldMk cId="3462746167" sldId="350"/>
        </pc:sldMkLst>
        <pc:spChg chg="mod">
          <ac:chgData name="Vi Tran - D17" userId="5b2596ce-d265-46e2-9121-e5ed78ed0ea8" providerId="ADAL" clId="{EF93CE05-9E80-4F26-BF45-C7822F2400CA}" dt="2022-08-10T13:25:02.401" v="1798" actId="14100"/>
          <ac:spMkLst>
            <pc:docMk/>
            <pc:sldMk cId="3462746167" sldId="350"/>
            <ac:spMk id="497" creationId="{00000000-0000-0000-0000-000000000000}"/>
          </ac:spMkLst>
        </pc:spChg>
        <pc:grpChg chg="mod">
          <ac:chgData name="Vi Tran - D17" userId="5b2596ce-d265-46e2-9121-e5ed78ed0ea8" providerId="ADAL" clId="{EF93CE05-9E80-4F26-BF45-C7822F2400CA}" dt="2022-08-10T13:25:10.579" v="1815" actId="1037"/>
          <ac:grpSpMkLst>
            <pc:docMk/>
            <pc:sldMk cId="3462746167" sldId="350"/>
            <ac:grpSpMk id="503" creationId="{00000000-0000-0000-0000-000000000000}"/>
          </ac:grpSpMkLst>
        </pc:grpChg>
      </pc:sldChg>
      <pc:sldChg chg="addSp delSp modSp add mod">
        <pc:chgData name="Vi Tran - D17" userId="5b2596ce-d265-46e2-9121-e5ed78ed0ea8" providerId="ADAL" clId="{EF93CE05-9E80-4F26-BF45-C7822F2400CA}" dt="2022-08-10T13:33:38.297" v="2083" actId="1076"/>
        <pc:sldMkLst>
          <pc:docMk/>
          <pc:sldMk cId="2584842639" sldId="351"/>
        </pc:sldMkLst>
        <pc:spChg chg="add del mod">
          <ac:chgData name="Vi Tran - D17" userId="5b2596ce-d265-46e2-9121-e5ed78ed0ea8" providerId="ADAL" clId="{EF93CE05-9E80-4F26-BF45-C7822F2400CA}" dt="2022-08-10T13:31:48.217" v="2025" actId="478"/>
          <ac:spMkLst>
            <pc:docMk/>
            <pc:sldMk cId="2584842639" sldId="351"/>
            <ac:spMk id="4" creationId="{F5EC3131-B296-6E53-809B-CECECF7FDE31}"/>
          </ac:spMkLst>
        </pc:spChg>
        <pc:spChg chg="del">
          <ac:chgData name="Vi Tran - D17" userId="5b2596ce-d265-46e2-9121-e5ed78ed0ea8" providerId="ADAL" clId="{EF93CE05-9E80-4F26-BF45-C7822F2400CA}" dt="2022-08-10T13:31:46.228" v="2024" actId="478"/>
          <ac:spMkLst>
            <pc:docMk/>
            <pc:sldMk cId="2584842639" sldId="351"/>
            <ac:spMk id="709" creationId="{00000000-0000-0000-0000-000000000000}"/>
          </ac:spMkLst>
        </pc:spChg>
        <pc:graphicFrameChg chg="del">
          <ac:chgData name="Vi Tran - D17" userId="5b2596ce-d265-46e2-9121-e5ed78ed0ea8" providerId="ADAL" clId="{EF93CE05-9E80-4F26-BF45-C7822F2400CA}" dt="2022-08-10T13:31:46.228" v="2024" actId="478"/>
          <ac:graphicFrameMkLst>
            <pc:docMk/>
            <pc:sldMk cId="2584842639" sldId="351"/>
            <ac:graphicFrameMk id="2" creationId="{47BB13DD-0A4D-EE88-8BE2-4CA1519DDFEB}"/>
          </ac:graphicFrameMkLst>
        </pc:graphicFrameChg>
        <pc:picChg chg="add mod">
          <ac:chgData name="Vi Tran - D17" userId="5b2596ce-d265-46e2-9121-e5ed78ed0ea8" providerId="ADAL" clId="{EF93CE05-9E80-4F26-BF45-C7822F2400CA}" dt="2022-08-10T13:33:32.410" v="2082" actId="1037"/>
          <ac:picMkLst>
            <pc:docMk/>
            <pc:sldMk cId="2584842639" sldId="351"/>
            <ac:picMk id="3074" creationId="{42F436F9-88BE-E97A-58A0-881D3763FB46}"/>
          </ac:picMkLst>
        </pc:picChg>
        <pc:picChg chg="add mod">
          <ac:chgData name="Vi Tran - D17" userId="5b2596ce-d265-46e2-9121-e5ed78ed0ea8" providerId="ADAL" clId="{EF93CE05-9E80-4F26-BF45-C7822F2400CA}" dt="2022-08-10T13:33:38.297" v="2083" actId="1076"/>
          <ac:picMkLst>
            <pc:docMk/>
            <pc:sldMk cId="2584842639" sldId="351"/>
            <ac:picMk id="3076" creationId="{7673728E-C515-F354-8181-D1135D28D2BC}"/>
          </ac:picMkLst>
        </pc:picChg>
      </pc:sldChg>
      <pc:sldChg chg="addSp delSp modSp add mod">
        <pc:chgData name="Vi Tran - D17" userId="5b2596ce-d265-46e2-9121-e5ed78ed0ea8" providerId="ADAL" clId="{EF93CE05-9E80-4F26-BF45-C7822F2400CA}" dt="2022-08-10T14:30:56.656" v="5575"/>
        <pc:sldMkLst>
          <pc:docMk/>
          <pc:sldMk cId="56767654" sldId="352"/>
        </pc:sldMkLst>
        <pc:spChg chg="add del mod">
          <ac:chgData name="Vi Tran - D17" userId="5b2596ce-d265-46e2-9121-e5ed78ed0ea8" providerId="ADAL" clId="{EF93CE05-9E80-4F26-BF45-C7822F2400CA}" dt="2022-08-10T13:35:02.365" v="2087" actId="478"/>
          <ac:spMkLst>
            <pc:docMk/>
            <pc:sldMk cId="56767654" sldId="352"/>
            <ac:spMk id="4" creationId="{1BAE8F0A-F13D-161E-C376-C9A2ECDFB6E0}"/>
          </ac:spMkLst>
        </pc:spChg>
        <pc:spChg chg="del">
          <ac:chgData name="Vi Tran - D17" userId="5b2596ce-d265-46e2-9121-e5ed78ed0ea8" providerId="ADAL" clId="{EF93CE05-9E80-4F26-BF45-C7822F2400CA}" dt="2022-08-10T13:34:59.723" v="2086" actId="478"/>
          <ac:spMkLst>
            <pc:docMk/>
            <pc:sldMk cId="56767654" sldId="352"/>
            <ac:spMk id="709" creationId="{00000000-0000-0000-0000-000000000000}"/>
          </ac:spMkLst>
        </pc:spChg>
        <pc:graphicFrameChg chg="mod modGraphic">
          <ac:chgData name="Vi Tran - D17" userId="5b2596ce-d265-46e2-9121-e5ed78ed0ea8" providerId="ADAL" clId="{EF93CE05-9E80-4F26-BF45-C7822F2400CA}" dt="2022-08-10T14:30:56.656" v="5575"/>
          <ac:graphicFrameMkLst>
            <pc:docMk/>
            <pc:sldMk cId="56767654" sldId="352"/>
            <ac:graphicFrameMk id="2" creationId="{47BB13DD-0A4D-EE88-8BE2-4CA1519DDFEB}"/>
          </ac:graphicFrameMkLst>
        </pc:graphicFrameChg>
      </pc:sldChg>
      <pc:sldChg chg="addSp delSp modSp add mod">
        <pc:chgData name="Vi Tran - D17" userId="5b2596ce-d265-46e2-9121-e5ed78ed0ea8" providerId="ADAL" clId="{EF93CE05-9E80-4F26-BF45-C7822F2400CA}" dt="2022-08-10T13:46:58.329" v="2545" actId="1036"/>
        <pc:sldMkLst>
          <pc:docMk/>
          <pc:sldMk cId="516801443" sldId="353"/>
        </pc:sldMkLst>
        <pc:spChg chg="add mod">
          <ac:chgData name="Vi Tran - D17" userId="5b2596ce-d265-46e2-9121-e5ed78ed0ea8" providerId="ADAL" clId="{EF93CE05-9E80-4F26-BF45-C7822F2400CA}" dt="2022-08-10T13:46:58.329" v="2545" actId="1036"/>
          <ac:spMkLst>
            <pc:docMk/>
            <pc:sldMk cId="516801443" sldId="353"/>
            <ac:spMk id="2" creationId="{9584E122-F874-45AB-170A-1143E5252C5F}"/>
          </ac:spMkLst>
        </pc:spChg>
        <pc:spChg chg="mod">
          <ac:chgData name="Vi Tran - D17" userId="5b2596ce-d265-46e2-9121-e5ed78ed0ea8" providerId="ADAL" clId="{EF93CE05-9E80-4F26-BF45-C7822F2400CA}" dt="2022-08-10T13:43:52.487" v="2446" actId="20577"/>
          <ac:spMkLst>
            <pc:docMk/>
            <pc:sldMk cId="516801443" sldId="353"/>
            <ac:spMk id="710" creationId="{00000000-0000-0000-0000-000000000000}"/>
          </ac:spMkLst>
        </pc:spChg>
        <pc:picChg chg="del">
          <ac:chgData name="Vi Tran - D17" userId="5b2596ce-d265-46e2-9121-e5ed78ed0ea8" providerId="ADAL" clId="{EF93CE05-9E80-4F26-BF45-C7822F2400CA}" dt="2022-08-10T13:43:03.481" v="2374" actId="478"/>
          <ac:picMkLst>
            <pc:docMk/>
            <pc:sldMk cId="516801443" sldId="353"/>
            <ac:picMk id="3074" creationId="{42F436F9-88BE-E97A-58A0-881D3763FB46}"/>
          </ac:picMkLst>
        </pc:picChg>
      </pc:sldChg>
      <pc:sldChg chg="addSp delSp modSp add mod">
        <pc:chgData name="Vi Tran - D17" userId="5b2596ce-d265-46e2-9121-e5ed78ed0ea8" providerId="ADAL" clId="{EF93CE05-9E80-4F26-BF45-C7822F2400CA}" dt="2022-08-10T13:50:23.925" v="2581" actId="12789"/>
        <pc:sldMkLst>
          <pc:docMk/>
          <pc:sldMk cId="3013477946" sldId="354"/>
        </pc:sldMkLst>
        <pc:spChg chg="del">
          <ac:chgData name="Vi Tran - D17" userId="5b2596ce-d265-46e2-9121-e5ed78ed0ea8" providerId="ADAL" clId="{EF93CE05-9E80-4F26-BF45-C7822F2400CA}" dt="2022-08-10T13:49:19.268" v="2547" actId="478"/>
          <ac:spMkLst>
            <pc:docMk/>
            <pc:sldMk cId="3013477946" sldId="354"/>
            <ac:spMk id="2" creationId="{9584E122-F874-45AB-170A-1143E5252C5F}"/>
          </ac:spMkLst>
        </pc:spChg>
        <pc:spChg chg="add del mod">
          <ac:chgData name="Vi Tran - D17" userId="5b2596ce-d265-46e2-9121-e5ed78ed0ea8" providerId="ADAL" clId="{EF93CE05-9E80-4F26-BF45-C7822F2400CA}" dt="2022-08-10T13:49:23.464" v="2548" actId="478"/>
          <ac:spMkLst>
            <pc:docMk/>
            <pc:sldMk cId="3013477946" sldId="354"/>
            <ac:spMk id="4" creationId="{1771D6D9-89D9-8908-1EAD-9CB916AB699A}"/>
          </ac:spMkLst>
        </pc:spChg>
        <pc:picChg chg="add mod">
          <ac:chgData name="Vi Tran - D17" userId="5b2596ce-d265-46e2-9121-e5ed78ed0ea8" providerId="ADAL" clId="{EF93CE05-9E80-4F26-BF45-C7822F2400CA}" dt="2022-08-10T13:50:23.925" v="2581" actId="12789"/>
          <ac:picMkLst>
            <pc:docMk/>
            <pc:sldMk cId="3013477946" sldId="354"/>
            <ac:picMk id="6" creationId="{D03E910B-FCA1-5002-6127-6F46A978A7B7}"/>
          </ac:picMkLst>
        </pc:picChg>
        <pc:picChg chg="add mod">
          <ac:chgData name="Vi Tran - D17" userId="5b2596ce-d265-46e2-9121-e5ed78ed0ea8" providerId="ADAL" clId="{EF93CE05-9E80-4F26-BF45-C7822F2400CA}" dt="2022-08-10T13:50:23.925" v="2581" actId="12789"/>
          <ac:picMkLst>
            <pc:docMk/>
            <pc:sldMk cId="3013477946" sldId="354"/>
            <ac:picMk id="8" creationId="{EF64EE2F-AF5D-E3E9-F9BE-26F403962374}"/>
          </ac:picMkLst>
        </pc:picChg>
        <pc:picChg chg="del">
          <ac:chgData name="Vi Tran - D17" userId="5b2596ce-d265-46e2-9121-e5ed78ed0ea8" providerId="ADAL" clId="{EF93CE05-9E80-4F26-BF45-C7822F2400CA}" dt="2022-08-10T13:50:16.152" v="2568" actId="478"/>
          <ac:picMkLst>
            <pc:docMk/>
            <pc:sldMk cId="3013477946" sldId="354"/>
            <ac:picMk id="3076" creationId="{7673728E-C515-F354-8181-D1135D28D2BC}"/>
          </ac:picMkLst>
        </pc:picChg>
      </pc:sldChg>
      <pc:sldChg chg="addSp delSp modSp add mod">
        <pc:chgData name="Vi Tran - D17" userId="5b2596ce-d265-46e2-9121-e5ed78ed0ea8" providerId="ADAL" clId="{EF93CE05-9E80-4F26-BF45-C7822F2400CA}" dt="2022-08-10T13:51:31.775" v="2608" actId="1035"/>
        <pc:sldMkLst>
          <pc:docMk/>
          <pc:sldMk cId="3082338774" sldId="355"/>
        </pc:sldMkLst>
        <pc:picChg chg="add mod">
          <ac:chgData name="Vi Tran - D17" userId="5b2596ce-d265-46e2-9121-e5ed78ed0ea8" providerId="ADAL" clId="{EF93CE05-9E80-4F26-BF45-C7822F2400CA}" dt="2022-08-10T13:51:31.775" v="2608" actId="1035"/>
          <ac:picMkLst>
            <pc:docMk/>
            <pc:sldMk cId="3082338774" sldId="355"/>
            <ac:picMk id="3" creationId="{03C8CEE6-D1FD-75D9-8D00-51D4F7B16B4B}"/>
          </ac:picMkLst>
        </pc:picChg>
        <pc:picChg chg="del">
          <ac:chgData name="Vi Tran - D17" userId="5b2596ce-d265-46e2-9121-e5ed78ed0ea8" providerId="ADAL" clId="{EF93CE05-9E80-4F26-BF45-C7822F2400CA}" dt="2022-08-10T13:50:52.744" v="2583" actId="478"/>
          <ac:picMkLst>
            <pc:docMk/>
            <pc:sldMk cId="3082338774" sldId="355"/>
            <ac:picMk id="6" creationId="{D03E910B-FCA1-5002-6127-6F46A978A7B7}"/>
          </ac:picMkLst>
        </pc:picChg>
        <pc:picChg chg="del">
          <ac:chgData name="Vi Tran - D17" userId="5b2596ce-d265-46e2-9121-e5ed78ed0ea8" providerId="ADAL" clId="{EF93CE05-9E80-4F26-BF45-C7822F2400CA}" dt="2022-08-10T13:50:52.744" v="2583" actId="478"/>
          <ac:picMkLst>
            <pc:docMk/>
            <pc:sldMk cId="3082338774" sldId="355"/>
            <ac:picMk id="8" creationId="{EF64EE2F-AF5D-E3E9-F9BE-26F403962374}"/>
          </ac:picMkLst>
        </pc:picChg>
      </pc:sldChg>
      <pc:sldChg chg="modSp add mod">
        <pc:chgData name="Vi Tran - D17" userId="5b2596ce-d265-46e2-9121-e5ed78ed0ea8" providerId="ADAL" clId="{EF93CE05-9E80-4F26-BF45-C7822F2400CA}" dt="2022-08-10T13:52:43.249" v="2658" actId="1036"/>
        <pc:sldMkLst>
          <pc:docMk/>
          <pc:sldMk cId="47146094" sldId="356"/>
        </pc:sldMkLst>
        <pc:spChg chg="mod">
          <ac:chgData name="Vi Tran - D17" userId="5b2596ce-d265-46e2-9121-e5ed78ed0ea8" providerId="ADAL" clId="{EF93CE05-9E80-4F26-BF45-C7822F2400CA}" dt="2022-08-10T13:52:43.249" v="2658" actId="1036"/>
          <ac:spMkLst>
            <pc:docMk/>
            <pc:sldMk cId="47146094" sldId="356"/>
            <ac:spMk id="497" creationId="{00000000-0000-0000-0000-000000000000}"/>
          </ac:spMkLst>
        </pc:spChg>
      </pc:sldChg>
      <pc:sldChg chg="addSp delSp modSp add mod">
        <pc:chgData name="Vi Tran - D17" userId="5b2596ce-d265-46e2-9121-e5ed78ed0ea8" providerId="ADAL" clId="{EF93CE05-9E80-4F26-BF45-C7822F2400CA}" dt="2022-08-10T14:00:02.183" v="3274" actId="12788"/>
        <pc:sldMkLst>
          <pc:docMk/>
          <pc:sldMk cId="1056982188" sldId="357"/>
        </pc:sldMkLst>
        <pc:spChg chg="mod">
          <ac:chgData name="Vi Tran - D17" userId="5b2596ce-d265-46e2-9121-e5ed78ed0ea8" providerId="ADAL" clId="{EF93CE05-9E80-4F26-BF45-C7822F2400CA}" dt="2022-08-10T13:53:32.739" v="2729" actId="20577"/>
          <ac:spMkLst>
            <pc:docMk/>
            <pc:sldMk cId="1056982188" sldId="357"/>
            <ac:spMk id="710" creationId="{00000000-0000-0000-0000-000000000000}"/>
          </ac:spMkLst>
        </pc:spChg>
        <pc:graphicFrameChg chg="add del mod modGraphic">
          <ac:chgData name="Vi Tran - D17" userId="5b2596ce-d265-46e2-9121-e5ed78ed0ea8" providerId="ADAL" clId="{EF93CE05-9E80-4F26-BF45-C7822F2400CA}" dt="2022-08-10T13:55:52.650" v="2740" actId="478"/>
          <ac:graphicFrameMkLst>
            <pc:docMk/>
            <pc:sldMk cId="1056982188" sldId="357"/>
            <ac:graphicFrameMk id="2" creationId="{1CECF62C-A103-EFB2-F25E-AA5DBA7E9005}"/>
          </ac:graphicFrameMkLst>
        </pc:graphicFrameChg>
        <pc:graphicFrameChg chg="add mod modGraphic">
          <ac:chgData name="Vi Tran - D17" userId="5b2596ce-d265-46e2-9121-e5ed78ed0ea8" providerId="ADAL" clId="{EF93CE05-9E80-4F26-BF45-C7822F2400CA}" dt="2022-08-10T14:00:02.183" v="3274" actId="12788"/>
          <ac:graphicFrameMkLst>
            <pc:docMk/>
            <pc:sldMk cId="1056982188" sldId="357"/>
            <ac:graphicFrameMk id="6" creationId="{0A81E067-6666-97EB-B5BA-96F089B900BD}"/>
          </ac:graphicFrameMkLst>
        </pc:graphicFrameChg>
        <pc:picChg chg="del">
          <ac:chgData name="Vi Tran - D17" userId="5b2596ce-d265-46e2-9121-e5ed78ed0ea8" providerId="ADAL" clId="{EF93CE05-9E80-4F26-BF45-C7822F2400CA}" dt="2022-08-10T13:53:34.327" v="2730" actId="478"/>
          <ac:picMkLst>
            <pc:docMk/>
            <pc:sldMk cId="1056982188" sldId="357"/>
            <ac:picMk id="3" creationId="{03C8CEE6-D1FD-75D9-8D00-51D4F7B16B4B}"/>
          </ac:picMkLst>
        </pc:picChg>
      </pc:sldChg>
      <pc:sldChg chg="add del">
        <pc:chgData name="Vi Tran - D17" userId="5b2596ce-d265-46e2-9121-e5ed78ed0ea8" providerId="ADAL" clId="{EF93CE05-9E80-4F26-BF45-C7822F2400CA}" dt="2022-08-10T13:53:11.217" v="2660" actId="2890"/>
        <pc:sldMkLst>
          <pc:docMk/>
          <pc:sldMk cId="3408729438" sldId="357"/>
        </pc:sldMkLst>
      </pc:sldChg>
      <pc:sldChg chg="addSp delSp modSp add mod">
        <pc:chgData name="Vi Tran - D17" userId="5b2596ce-d265-46e2-9121-e5ed78ed0ea8" providerId="ADAL" clId="{EF93CE05-9E80-4F26-BF45-C7822F2400CA}" dt="2022-08-10T14:09:04.986" v="3746" actId="1035"/>
        <pc:sldMkLst>
          <pc:docMk/>
          <pc:sldMk cId="2275428501" sldId="358"/>
        </pc:sldMkLst>
        <pc:spChg chg="add mod">
          <ac:chgData name="Vi Tran - D17" userId="5b2596ce-d265-46e2-9121-e5ed78ed0ea8" providerId="ADAL" clId="{EF93CE05-9E80-4F26-BF45-C7822F2400CA}" dt="2022-08-10T14:09:04.986" v="3746" actId="1035"/>
          <ac:spMkLst>
            <pc:docMk/>
            <pc:sldMk cId="2275428501" sldId="358"/>
            <ac:spMk id="2" creationId="{80597471-92A3-CBC9-3B06-D9994FB22FEE}"/>
          </ac:spMkLst>
        </pc:spChg>
        <pc:spChg chg="add mod">
          <ac:chgData name="Vi Tran - D17" userId="5b2596ce-d265-46e2-9121-e5ed78ed0ea8" providerId="ADAL" clId="{EF93CE05-9E80-4F26-BF45-C7822F2400CA}" dt="2022-08-10T14:08:53.626" v="3734" actId="1038"/>
          <ac:spMkLst>
            <pc:docMk/>
            <pc:sldMk cId="2275428501" sldId="358"/>
            <ac:spMk id="3" creationId="{6FCE6ED4-5C89-79FB-1527-BECC9779527F}"/>
          </ac:spMkLst>
        </pc:spChg>
        <pc:spChg chg="mod">
          <ac:chgData name="Vi Tran - D17" userId="5b2596ce-d265-46e2-9121-e5ed78ed0ea8" providerId="ADAL" clId="{EF93CE05-9E80-4F26-BF45-C7822F2400CA}" dt="2022-08-10T14:00:46.871" v="3314" actId="20577"/>
          <ac:spMkLst>
            <pc:docMk/>
            <pc:sldMk cId="2275428501" sldId="358"/>
            <ac:spMk id="710" creationId="{00000000-0000-0000-0000-000000000000}"/>
          </ac:spMkLst>
        </pc:spChg>
        <pc:graphicFrameChg chg="del">
          <ac:chgData name="Vi Tran - D17" userId="5b2596ce-d265-46e2-9121-e5ed78ed0ea8" providerId="ADAL" clId="{EF93CE05-9E80-4F26-BF45-C7822F2400CA}" dt="2022-08-10T14:00:48.707" v="3315" actId="478"/>
          <ac:graphicFrameMkLst>
            <pc:docMk/>
            <pc:sldMk cId="2275428501" sldId="358"/>
            <ac:graphicFrameMk id="6" creationId="{0A81E067-6666-97EB-B5BA-96F089B900BD}"/>
          </ac:graphicFrameMkLst>
        </pc:graphicFrameChg>
        <pc:picChg chg="add mod">
          <ac:chgData name="Vi Tran - D17" userId="5b2596ce-d265-46e2-9121-e5ed78ed0ea8" providerId="ADAL" clId="{EF93CE05-9E80-4F26-BF45-C7822F2400CA}" dt="2022-08-10T14:08:53.626" v="3734" actId="1038"/>
          <ac:picMkLst>
            <pc:docMk/>
            <pc:sldMk cId="2275428501" sldId="358"/>
            <ac:picMk id="4098" creationId="{CCAC4208-C9FF-2D94-6A98-DBE62C9B94D8}"/>
          </ac:picMkLst>
        </pc:picChg>
        <pc:picChg chg="add mod">
          <ac:chgData name="Vi Tran - D17" userId="5b2596ce-d265-46e2-9121-e5ed78ed0ea8" providerId="ADAL" clId="{EF93CE05-9E80-4F26-BF45-C7822F2400CA}" dt="2022-08-10T14:08:53.626" v="3734" actId="1038"/>
          <ac:picMkLst>
            <pc:docMk/>
            <pc:sldMk cId="2275428501" sldId="358"/>
            <ac:picMk id="4100" creationId="{0DADE957-4CF3-C827-E654-B78C4DAFB593}"/>
          </ac:picMkLst>
        </pc:picChg>
      </pc:sldChg>
      <pc:sldChg chg="addSp delSp modSp add mod">
        <pc:chgData name="Vi Tran - D17" userId="5b2596ce-d265-46e2-9121-e5ed78ed0ea8" providerId="ADAL" clId="{EF93CE05-9E80-4F26-BF45-C7822F2400CA}" dt="2022-08-10T14:10:20.292" v="3762" actId="1036"/>
        <pc:sldMkLst>
          <pc:docMk/>
          <pc:sldMk cId="1018939212" sldId="359"/>
        </pc:sldMkLst>
        <pc:spChg chg="del">
          <ac:chgData name="Vi Tran - D17" userId="5b2596ce-d265-46e2-9121-e5ed78ed0ea8" providerId="ADAL" clId="{EF93CE05-9E80-4F26-BF45-C7822F2400CA}" dt="2022-08-10T14:04:46.856" v="3539" actId="478"/>
          <ac:spMkLst>
            <pc:docMk/>
            <pc:sldMk cId="1018939212" sldId="359"/>
            <ac:spMk id="2" creationId="{80597471-92A3-CBC9-3B06-D9994FB22FEE}"/>
          </ac:spMkLst>
        </pc:spChg>
        <pc:spChg chg="add del mod">
          <ac:chgData name="Vi Tran - D17" userId="5b2596ce-d265-46e2-9121-e5ed78ed0ea8" providerId="ADAL" clId="{EF93CE05-9E80-4F26-BF45-C7822F2400CA}" dt="2022-08-10T14:04:48.932" v="3540" actId="478"/>
          <ac:spMkLst>
            <pc:docMk/>
            <pc:sldMk cId="1018939212" sldId="359"/>
            <ac:spMk id="4" creationId="{F2D4BDF0-C86E-A9A2-BA63-B4B2D9CCC597}"/>
          </ac:spMkLst>
        </pc:spChg>
        <pc:spChg chg="add del mod">
          <ac:chgData name="Vi Tran - D17" userId="5b2596ce-d265-46e2-9121-e5ed78ed0ea8" providerId="ADAL" clId="{EF93CE05-9E80-4F26-BF45-C7822F2400CA}" dt="2022-08-10T14:08:27.795" v="3616" actId="21"/>
          <ac:spMkLst>
            <pc:docMk/>
            <pc:sldMk cId="1018939212" sldId="359"/>
            <ac:spMk id="6" creationId="{70EB8100-8C9A-B8D0-141B-BCA4BB562BF5}"/>
          </ac:spMkLst>
        </pc:spChg>
        <pc:spChg chg="add del mod">
          <ac:chgData name="Vi Tran - D17" userId="5b2596ce-d265-46e2-9121-e5ed78ed0ea8" providerId="ADAL" clId="{EF93CE05-9E80-4F26-BF45-C7822F2400CA}" dt="2022-08-10T14:07:57.188" v="3598" actId="478"/>
          <ac:spMkLst>
            <pc:docMk/>
            <pc:sldMk cId="1018939212" sldId="359"/>
            <ac:spMk id="8" creationId="{10B6BE7B-65AB-8AED-51A0-1FBFC7381592}"/>
          </ac:spMkLst>
        </pc:spChg>
        <pc:spChg chg="del mod">
          <ac:chgData name="Vi Tran - D17" userId="5b2596ce-d265-46e2-9121-e5ed78ed0ea8" providerId="ADAL" clId="{EF93CE05-9E80-4F26-BF45-C7822F2400CA}" dt="2022-08-10T14:07:54.295" v="3597" actId="478"/>
          <ac:spMkLst>
            <pc:docMk/>
            <pc:sldMk cId="1018939212" sldId="359"/>
            <ac:spMk id="710" creationId="{00000000-0000-0000-0000-000000000000}"/>
          </ac:spMkLst>
        </pc:spChg>
        <pc:picChg chg="add mod">
          <ac:chgData name="Vi Tran - D17" userId="5b2596ce-d265-46e2-9121-e5ed78ed0ea8" providerId="ADAL" clId="{EF93CE05-9E80-4F26-BF45-C7822F2400CA}" dt="2022-08-10T14:10:20.292" v="3762" actId="1036"/>
          <ac:picMkLst>
            <pc:docMk/>
            <pc:sldMk cId="1018939212" sldId="359"/>
            <ac:picMk id="10" creationId="{D7E4F823-78E3-2D45-ABC9-B6A89D6EF870}"/>
          </ac:picMkLst>
        </pc:picChg>
        <pc:picChg chg="del">
          <ac:chgData name="Vi Tran - D17" userId="5b2596ce-d265-46e2-9121-e5ed78ed0ea8" providerId="ADAL" clId="{EF93CE05-9E80-4F26-BF45-C7822F2400CA}" dt="2022-08-10T14:04:50.568" v="3541" actId="478"/>
          <ac:picMkLst>
            <pc:docMk/>
            <pc:sldMk cId="1018939212" sldId="359"/>
            <ac:picMk id="4098" creationId="{CCAC4208-C9FF-2D94-6A98-DBE62C9B94D8}"/>
          </ac:picMkLst>
        </pc:picChg>
        <pc:picChg chg="del mod">
          <ac:chgData name="Vi Tran - D17" userId="5b2596ce-d265-46e2-9121-e5ed78ed0ea8" providerId="ADAL" clId="{EF93CE05-9E80-4F26-BF45-C7822F2400CA}" dt="2022-08-10T14:09:13.792" v="3747" actId="478"/>
          <ac:picMkLst>
            <pc:docMk/>
            <pc:sldMk cId="1018939212" sldId="359"/>
            <ac:picMk id="4100" creationId="{0DADE957-4CF3-C827-E654-B78C4DAFB593}"/>
          </ac:picMkLst>
        </pc:picChg>
      </pc:sldChg>
      <pc:sldChg chg="add del">
        <pc:chgData name="Vi Tran - D17" userId="5b2596ce-d265-46e2-9121-e5ed78ed0ea8" providerId="ADAL" clId="{EF93CE05-9E80-4F26-BF45-C7822F2400CA}" dt="2022-08-10T14:01:17.088" v="3319"/>
        <pc:sldMkLst>
          <pc:docMk/>
          <pc:sldMk cId="3585639396" sldId="359"/>
        </pc:sldMkLst>
      </pc:sldChg>
      <pc:sldChg chg="add del">
        <pc:chgData name="Vi Tran - D17" userId="5b2596ce-d265-46e2-9121-e5ed78ed0ea8" providerId="ADAL" clId="{EF93CE05-9E80-4F26-BF45-C7822F2400CA}" dt="2022-08-10T14:01:13.827" v="3317"/>
        <pc:sldMkLst>
          <pc:docMk/>
          <pc:sldMk cId="4183537851" sldId="359"/>
        </pc:sldMkLst>
      </pc:sldChg>
      <pc:sldChg chg="addSp delSp modSp add mod">
        <pc:chgData name="Vi Tran - D17" userId="5b2596ce-d265-46e2-9121-e5ed78ed0ea8" providerId="ADAL" clId="{EF93CE05-9E80-4F26-BF45-C7822F2400CA}" dt="2022-08-10T14:10:28.248" v="3767" actId="1036"/>
        <pc:sldMkLst>
          <pc:docMk/>
          <pc:sldMk cId="2541256304" sldId="360"/>
        </pc:sldMkLst>
        <pc:picChg chg="add mod">
          <ac:chgData name="Vi Tran - D17" userId="5b2596ce-d265-46e2-9121-e5ed78ed0ea8" providerId="ADAL" clId="{EF93CE05-9E80-4F26-BF45-C7822F2400CA}" dt="2022-08-10T14:10:28.248" v="3767" actId="1036"/>
          <ac:picMkLst>
            <pc:docMk/>
            <pc:sldMk cId="2541256304" sldId="360"/>
            <ac:picMk id="3" creationId="{EDB4C3A1-4514-9501-5AFC-22EFC86F8F4F}"/>
          </ac:picMkLst>
        </pc:picChg>
        <pc:picChg chg="del">
          <ac:chgData name="Vi Tran - D17" userId="5b2596ce-d265-46e2-9121-e5ed78ed0ea8" providerId="ADAL" clId="{EF93CE05-9E80-4F26-BF45-C7822F2400CA}" dt="2022-08-10T14:09:42.493" v="3750" actId="478"/>
          <ac:picMkLst>
            <pc:docMk/>
            <pc:sldMk cId="2541256304" sldId="360"/>
            <ac:picMk id="10" creationId="{D7E4F823-78E3-2D45-ABC9-B6A89D6EF870}"/>
          </ac:picMkLst>
        </pc:picChg>
      </pc:sldChg>
      <pc:sldChg chg="addSp delSp modSp add mod">
        <pc:chgData name="Vi Tran - D17" userId="5b2596ce-d265-46e2-9121-e5ed78ed0ea8" providerId="ADAL" clId="{EF93CE05-9E80-4F26-BF45-C7822F2400CA}" dt="2022-08-10T14:12:56.977" v="3786" actId="12788"/>
        <pc:sldMkLst>
          <pc:docMk/>
          <pc:sldMk cId="3918390169" sldId="361"/>
        </pc:sldMkLst>
        <pc:spChg chg="add mod">
          <ac:chgData name="Vi Tran - D17" userId="5b2596ce-d265-46e2-9121-e5ed78ed0ea8" providerId="ADAL" clId="{EF93CE05-9E80-4F26-BF45-C7822F2400CA}" dt="2022-08-10T14:12:56.977" v="3786" actId="12788"/>
          <ac:spMkLst>
            <pc:docMk/>
            <pc:sldMk cId="3918390169" sldId="361"/>
            <ac:spMk id="6" creationId="{B9469BDC-52D7-E45A-B816-BC0990DE78BA}"/>
          </ac:spMkLst>
        </pc:spChg>
        <pc:graphicFrameChg chg="add del modGraphic">
          <ac:chgData name="Vi Tran - D17" userId="5b2596ce-d265-46e2-9121-e5ed78ed0ea8" providerId="ADAL" clId="{EF93CE05-9E80-4F26-BF45-C7822F2400CA}" dt="2022-08-10T14:10:40.141" v="3770" actId="27309"/>
          <ac:graphicFrameMkLst>
            <pc:docMk/>
            <pc:sldMk cId="3918390169" sldId="361"/>
            <ac:graphicFrameMk id="4" creationId="{36713F64-23D6-90B5-9665-5E267D770E5F}"/>
          </ac:graphicFrameMkLst>
        </pc:graphicFrameChg>
        <pc:picChg chg="del">
          <ac:chgData name="Vi Tran - D17" userId="5b2596ce-d265-46e2-9121-e5ed78ed0ea8" providerId="ADAL" clId="{EF93CE05-9E80-4F26-BF45-C7822F2400CA}" dt="2022-08-10T14:10:41.683" v="3771" actId="478"/>
          <ac:picMkLst>
            <pc:docMk/>
            <pc:sldMk cId="3918390169" sldId="361"/>
            <ac:picMk id="3" creationId="{EDB4C3A1-4514-9501-5AFC-22EFC86F8F4F}"/>
          </ac:picMkLst>
        </pc:picChg>
        <pc:picChg chg="add mod">
          <ac:chgData name="Vi Tran - D17" userId="5b2596ce-d265-46e2-9121-e5ed78ed0ea8" providerId="ADAL" clId="{EF93CE05-9E80-4F26-BF45-C7822F2400CA}" dt="2022-08-10T14:12:50.426" v="3785" actId="1035"/>
          <ac:picMkLst>
            <pc:docMk/>
            <pc:sldMk cId="3918390169" sldId="361"/>
            <ac:picMk id="8" creationId="{090C3B31-6D5F-B4DF-F2D3-58B3D7E58A0C}"/>
          </ac:picMkLst>
        </pc:picChg>
      </pc:sldChg>
      <pc:sldChg chg="add">
        <pc:chgData name="Vi Tran - D17" userId="5b2596ce-d265-46e2-9121-e5ed78ed0ea8" providerId="ADAL" clId="{EF93CE05-9E80-4F26-BF45-C7822F2400CA}" dt="2022-08-10T14:13:50.168" v="3787"/>
        <pc:sldMkLst>
          <pc:docMk/>
          <pc:sldMk cId="3752924002" sldId="362"/>
        </pc:sldMkLst>
      </pc:sldChg>
      <pc:sldMasterChg chg="delSldLayout">
        <pc:chgData name="Vi Tran - D17" userId="5b2596ce-d265-46e2-9121-e5ed78ed0ea8" providerId="ADAL" clId="{EF93CE05-9E80-4F26-BF45-C7822F2400CA}" dt="2022-08-10T14:14:00.249" v="3788" actId="47"/>
        <pc:sldMasterMkLst>
          <pc:docMk/>
          <pc:sldMasterMk cId="0" sldId="2147483678"/>
        </pc:sldMasterMkLst>
        <pc:sldLayoutChg chg="del">
          <pc:chgData name="Vi Tran - D17" userId="5b2596ce-d265-46e2-9121-e5ed78ed0ea8" providerId="ADAL" clId="{EF93CE05-9E80-4F26-BF45-C7822F2400CA}" dt="2022-08-10T14:14:00.249" v="3788" actId="47"/>
          <pc:sldLayoutMkLst>
            <pc:docMk/>
            <pc:sldMasterMk cId="0" sldId="2147483678"/>
            <pc:sldLayoutMk cId="0" sldId="2147483655"/>
          </pc:sldLayoutMkLst>
        </pc:sldLayoutChg>
        <pc:sldLayoutChg chg="del">
          <pc:chgData name="Vi Tran - D17" userId="5b2596ce-d265-46e2-9121-e5ed78ed0ea8" providerId="ADAL" clId="{EF93CE05-9E80-4F26-BF45-C7822F2400CA}" dt="2022-08-10T14:14:00.249" v="3788" actId="47"/>
          <pc:sldLayoutMkLst>
            <pc:docMk/>
            <pc:sldMasterMk cId="0" sldId="2147483678"/>
            <pc:sldLayoutMk cId="0" sldId="2147483669"/>
          </pc:sldLayoutMkLst>
        </pc:sldLayoutChg>
      </pc:sldMasterChg>
    </pc:docChg>
  </pc:docChgLst>
  <pc:docChgLst>
    <pc:chgData name="Phong Lam - D17" userId="S::ltphong.d17@ump.edu.vn::0e7d81a7-9d05-4beb-872c-277ab3fd7c16" providerId="AD" clId="Web-{B2232F2A-7A39-E8AB-2107-279AB5D58EE9}"/>
    <pc:docChg chg="addSld modSld">
      <pc:chgData name="Phong Lam - D17" userId="S::ltphong.d17@ump.edu.vn::0e7d81a7-9d05-4beb-872c-277ab3fd7c16" providerId="AD" clId="Web-{B2232F2A-7A39-E8AB-2107-279AB5D58EE9}" dt="2022-08-10T14:21:27.038" v="98" actId="20577"/>
      <pc:docMkLst>
        <pc:docMk/>
      </pc:docMkLst>
      <pc:sldChg chg="modSp new mod modClrScheme chgLayout">
        <pc:chgData name="Phong Lam - D17" userId="S::ltphong.d17@ump.edu.vn::0e7d81a7-9d05-4beb-872c-277ab3fd7c16" providerId="AD" clId="Web-{B2232F2A-7A39-E8AB-2107-279AB5D58EE9}" dt="2022-08-10T14:21:27.038" v="98" actId="20577"/>
        <pc:sldMkLst>
          <pc:docMk/>
          <pc:sldMk cId="3988890689" sldId="363"/>
        </pc:sldMkLst>
        <pc:spChg chg="mod ord">
          <ac:chgData name="Phong Lam - D17" userId="S::ltphong.d17@ump.edu.vn::0e7d81a7-9d05-4beb-872c-277ab3fd7c16" providerId="AD" clId="Web-{B2232F2A-7A39-E8AB-2107-279AB5D58EE9}" dt="2022-08-10T14:21:27.038" v="98" actId="20577"/>
          <ac:spMkLst>
            <pc:docMk/>
            <pc:sldMk cId="3988890689" sldId="363"/>
            <ac:spMk id="2" creationId="{F76B9EED-6BBF-90F1-6587-878581C55D21}"/>
          </ac:spMkLst>
        </pc:spChg>
        <pc:spChg chg="mod ord">
          <ac:chgData name="Phong Lam - D17" userId="S::ltphong.d17@ump.edu.vn::0e7d81a7-9d05-4beb-872c-277ab3fd7c16" providerId="AD" clId="Web-{B2232F2A-7A39-E8AB-2107-279AB5D58EE9}" dt="2022-08-10T14:20:36.739" v="5" actId="20577"/>
          <ac:spMkLst>
            <pc:docMk/>
            <pc:sldMk cId="3988890689" sldId="363"/>
            <ac:spMk id="3" creationId="{FADECA25-8B0E-A303-CEBE-B081D0305AF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9D911-7FFD-4A94-B889-1982E1849CA1}" type="doc">
      <dgm:prSet loTypeId="urn:microsoft.com/office/officeart/2008/layout/VerticalCircleList" loCatId="list" qsTypeId="urn:microsoft.com/office/officeart/2005/8/quickstyle/simple1" qsCatId="simple" csTypeId="urn:microsoft.com/office/officeart/2005/8/colors/accent2_4" csCatId="accent2" phldr="1"/>
      <dgm:spPr/>
      <dgm:t>
        <a:bodyPr/>
        <a:lstStyle/>
        <a:p>
          <a:endParaRPr lang="en-US"/>
        </a:p>
      </dgm:t>
    </dgm:pt>
    <dgm:pt modelId="{1BAFCD07-3F88-4C6A-9DE5-5E990E3AB1BE}">
      <dgm:prSet phldrT="[Text]" custT="1"/>
      <dgm:spPr/>
      <dgm:t>
        <a:bodyPr/>
        <a:lstStyle/>
        <a:p>
          <a:r>
            <a:rPr lang="en-US" sz="1400" err="1">
              <a:latin typeface="Montserrat" panose="00000500000000000000" pitchFamily="2" charset="0"/>
            </a:rPr>
            <a:t>Tổng</a:t>
          </a:r>
          <a:r>
            <a:rPr lang="en-US" sz="1400">
              <a:latin typeface="Montserrat" panose="00000500000000000000" pitchFamily="2" charset="0"/>
            </a:rPr>
            <a:t> </a:t>
          </a:r>
          <a:r>
            <a:rPr lang="en-US" sz="1400" err="1">
              <a:latin typeface="Montserrat" panose="00000500000000000000" pitchFamily="2" charset="0"/>
            </a:rPr>
            <a:t>quan</a:t>
          </a:r>
          <a:r>
            <a:rPr lang="en-US" sz="1400">
              <a:latin typeface="Montserrat" panose="00000500000000000000" pitchFamily="2" charset="0"/>
            </a:rPr>
            <a:t> </a:t>
          </a:r>
          <a:r>
            <a:rPr lang="en-US" sz="1400" err="1">
              <a:latin typeface="Montserrat" panose="00000500000000000000" pitchFamily="2" charset="0"/>
            </a:rPr>
            <a:t>mô</a:t>
          </a:r>
          <a:r>
            <a:rPr lang="en-US" sz="1400">
              <a:latin typeface="Montserrat" panose="00000500000000000000" pitchFamily="2" charset="0"/>
            </a:rPr>
            <a:t> </a:t>
          </a:r>
          <a:r>
            <a:rPr lang="en-US" sz="1400" err="1">
              <a:latin typeface="Montserrat" panose="00000500000000000000" pitchFamily="2" charset="0"/>
            </a:rPr>
            <a:t>tả</a:t>
          </a:r>
          <a:r>
            <a:rPr lang="en-US" sz="1400">
              <a:latin typeface="Montserrat" panose="00000500000000000000" pitchFamily="2" charset="0"/>
            </a:rPr>
            <a:t> (narrative review)</a:t>
          </a:r>
        </a:p>
      </dgm:t>
    </dgm:pt>
    <dgm:pt modelId="{A278B6BA-C549-4297-82CD-D417F2A89F00}" type="parTrans" cxnId="{9E561153-A6E2-4696-BCFE-61C68D1A5041}">
      <dgm:prSet/>
      <dgm:spPr/>
      <dgm:t>
        <a:bodyPr/>
        <a:lstStyle/>
        <a:p>
          <a:endParaRPr lang="en-US" sz="1400">
            <a:latin typeface="Montserrat" panose="00000500000000000000" pitchFamily="2" charset="0"/>
          </a:endParaRPr>
        </a:p>
      </dgm:t>
    </dgm:pt>
    <dgm:pt modelId="{B79462C2-A4F2-4D72-BB98-8A0F5A423A8A}" type="sibTrans" cxnId="{9E561153-A6E2-4696-BCFE-61C68D1A5041}">
      <dgm:prSet/>
      <dgm:spPr/>
      <dgm:t>
        <a:bodyPr/>
        <a:lstStyle/>
        <a:p>
          <a:endParaRPr lang="en-US" sz="1400">
            <a:latin typeface="Montserrat" panose="00000500000000000000" pitchFamily="2" charset="0"/>
          </a:endParaRPr>
        </a:p>
      </dgm:t>
    </dgm:pt>
    <dgm:pt modelId="{53C42A1F-2C54-417D-9F5C-8D88F34FEFFF}">
      <dgm:prSet phldrT="[Text]" custT="1"/>
      <dgm:spPr/>
      <dgm:t>
        <a:bodyPr/>
        <a:lstStyle/>
        <a:p>
          <a:r>
            <a:rPr lang="en-US" sz="1400" err="1">
              <a:latin typeface="Montserrat" panose="00000500000000000000" pitchFamily="2" charset="0"/>
            </a:rPr>
            <a:t>Tổng</a:t>
          </a:r>
          <a:r>
            <a:rPr lang="en-US" sz="1400">
              <a:latin typeface="Montserrat" panose="00000500000000000000" pitchFamily="2" charset="0"/>
            </a:rPr>
            <a:t> </a:t>
          </a:r>
          <a:r>
            <a:rPr lang="en-US" sz="1400" err="1">
              <a:latin typeface="Montserrat" panose="00000500000000000000" pitchFamily="2" charset="0"/>
            </a:rPr>
            <a:t>quan</a:t>
          </a:r>
          <a:r>
            <a:rPr lang="en-US" sz="1400">
              <a:latin typeface="Montserrat" panose="00000500000000000000" pitchFamily="2" charset="0"/>
            </a:rPr>
            <a:t> </a:t>
          </a:r>
          <a:r>
            <a:rPr lang="en-US" sz="1400" err="1">
              <a:latin typeface="Montserrat" panose="00000500000000000000" pitchFamily="2" charset="0"/>
            </a:rPr>
            <a:t>có</a:t>
          </a:r>
          <a:r>
            <a:rPr lang="en-US" sz="1400">
              <a:latin typeface="Montserrat" panose="00000500000000000000" pitchFamily="2" charset="0"/>
            </a:rPr>
            <a:t> </a:t>
          </a:r>
          <a:r>
            <a:rPr lang="en-US" sz="1400" err="1">
              <a:latin typeface="Montserrat" panose="00000500000000000000" pitchFamily="2" charset="0"/>
            </a:rPr>
            <a:t>hệ</a:t>
          </a:r>
          <a:r>
            <a:rPr lang="en-US" sz="1400">
              <a:latin typeface="Montserrat" panose="00000500000000000000" pitchFamily="2" charset="0"/>
            </a:rPr>
            <a:t> </a:t>
          </a:r>
          <a:r>
            <a:rPr lang="en-US" sz="1400" err="1">
              <a:latin typeface="Montserrat" panose="00000500000000000000" pitchFamily="2" charset="0"/>
            </a:rPr>
            <a:t>thống</a:t>
          </a:r>
          <a:r>
            <a:rPr lang="en-US" sz="1400">
              <a:latin typeface="Montserrat" panose="00000500000000000000" pitchFamily="2" charset="0"/>
            </a:rPr>
            <a:t> (systematic review)</a:t>
          </a:r>
        </a:p>
      </dgm:t>
    </dgm:pt>
    <dgm:pt modelId="{61C5B879-29C2-4332-A9EF-399B2B7F24EE}" type="parTrans" cxnId="{6181D9AD-225C-497C-8203-6AE8DC9BE86F}">
      <dgm:prSet/>
      <dgm:spPr/>
      <dgm:t>
        <a:bodyPr/>
        <a:lstStyle/>
        <a:p>
          <a:endParaRPr lang="en-US" sz="1400">
            <a:latin typeface="Montserrat" panose="00000500000000000000" pitchFamily="2" charset="0"/>
          </a:endParaRPr>
        </a:p>
      </dgm:t>
    </dgm:pt>
    <dgm:pt modelId="{C96FB8F5-F469-40DC-9E0B-8DEA0774F70B}" type="sibTrans" cxnId="{6181D9AD-225C-497C-8203-6AE8DC9BE86F}">
      <dgm:prSet/>
      <dgm:spPr/>
      <dgm:t>
        <a:bodyPr/>
        <a:lstStyle/>
        <a:p>
          <a:endParaRPr lang="en-US" sz="1400">
            <a:latin typeface="Montserrat" panose="00000500000000000000" pitchFamily="2" charset="0"/>
          </a:endParaRPr>
        </a:p>
      </dgm:t>
    </dgm:pt>
    <dgm:pt modelId="{0068CD38-7FA4-4F64-960E-19789E7AF77A}">
      <dgm:prSet phldrT="[Text]" custT="1"/>
      <dgm:spPr/>
      <dgm:t>
        <a:bodyPr/>
        <a:lstStyle/>
        <a:p>
          <a:r>
            <a:rPr lang="en-US" sz="1400" err="1">
              <a:latin typeface="Montserrat" panose="00000500000000000000" pitchFamily="2" charset="0"/>
            </a:rPr>
            <a:t>Phân</a:t>
          </a:r>
          <a:r>
            <a:rPr lang="en-US" sz="1400">
              <a:latin typeface="Montserrat" panose="00000500000000000000" pitchFamily="2" charset="0"/>
            </a:rPr>
            <a:t> </a:t>
          </a:r>
          <a:r>
            <a:rPr lang="en-US" sz="1400" err="1">
              <a:latin typeface="Montserrat" panose="00000500000000000000" pitchFamily="2" charset="0"/>
            </a:rPr>
            <a:t>tích</a:t>
          </a:r>
          <a:r>
            <a:rPr lang="en-US" sz="1400">
              <a:latin typeface="Montserrat" panose="00000500000000000000" pitchFamily="2" charset="0"/>
            </a:rPr>
            <a:t> </a:t>
          </a:r>
          <a:r>
            <a:rPr lang="en-US" sz="1400" err="1">
              <a:latin typeface="Montserrat" panose="00000500000000000000" pitchFamily="2" charset="0"/>
            </a:rPr>
            <a:t>gộp</a:t>
          </a:r>
          <a:r>
            <a:rPr lang="en-US" sz="1400">
              <a:latin typeface="Montserrat" panose="00000500000000000000" pitchFamily="2" charset="0"/>
            </a:rPr>
            <a:t> (meta-analysis)</a:t>
          </a:r>
        </a:p>
      </dgm:t>
    </dgm:pt>
    <dgm:pt modelId="{105964B0-2F1D-42C2-B6D9-0FEB37550235}" type="parTrans" cxnId="{BC92FA39-95EA-4034-94B7-5A857896B54B}">
      <dgm:prSet/>
      <dgm:spPr/>
      <dgm:t>
        <a:bodyPr/>
        <a:lstStyle/>
        <a:p>
          <a:endParaRPr lang="en-US" sz="1400">
            <a:latin typeface="Montserrat" panose="00000500000000000000" pitchFamily="2" charset="0"/>
          </a:endParaRPr>
        </a:p>
      </dgm:t>
    </dgm:pt>
    <dgm:pt modelId="{4F920E60-B5DE-4A80-9C25-BAA8554BB063}" type="sibTrans" cxnId="{BC92FA39-95EA-4034-94B7-5A857896B54B}">
      <dgm:prSet/>
      <dgm:spPr/>
      <dgm:t>
        <a:bodyPr/>
        <a:lstStyle/>
        <a:p>
          <a:endParaRPr lang="en-US" sz="1400">
            <a:latin typeface="Montserrat" panose="00000500000000000000" pitchFamily="2" charset="0"/>
          </a:endParaRPr>
        </a:p>
      </dgm:t>
    </dgm:pt>
    <dgm:pt modelId="{DF900F20-F4BF-4D5D-920E-BC24E2C6B4C0}" type="pres">
      <dgm:prSet presAssocID="{0079D911-7FFD-4A94-B889-1982E1849CA1}" presName="Name0" presStyleCnt="0">
        <dgm:presLayoutVars>
          <dgm:dir/>
        </dgm:presLayoutVars>
      </dgm:prSet>
      <dgm:spPr/>
    </dgm:pt>
    <dgm:pt modelId="{F78DBE62-9ACF-49CE-86F8-C30C8DC9E08E}" type="pres">
      <dgm:prSet presAssocID="{1BAFCD07-3F88-4C6A-9DE5-5E990E3AB1BE}" presName="noChildren" presStyleCnt="0"/>
      <dgm:spPr/>
    </dgm:pt>
    <dgm:pt modelId="{6353D604-322D-468B-A8DE-DE101954EE81}" type="pres">
      <dgm:prSet presAssocID="{1BAFCD07-3F88-4C6A-9DE5-5E990E3AB1BE}" presName="gap" presStyleCnt="0"/>
      <dgm:spPr/>
    </dgm:pt>
    <dgm:pt modelId="{8A72EE4F-41A7-400C-9A7C-E7261A573BD8}" type="pres">
      <dgm:prSet presAssocID="{1BAFCD07-3F88-4C6A-9DE5-5E990E3AB1BE}" presName="medCircle2" presStyleLbl="vennNode1" presStyleIdx="0" presStyleCnt="3"/>
      <dgm:spPr/>
    </dgm:pt>
    <dgm:pt modelId="{601F62C3-8A2D-467F-8AC4-D264D61AC048}" type="pres">
      <dgm:prSet presAssocID="{1BAFCD07-3F88-4C6A-9DE5-5E990E3AB1BE}" presName="txLvlOnly1" presStyleLbl="revTx" presStyleIdx="0" presStyleCnt="3"/>
      <dgm:spPr/>
    </dgm:pt>
    <dgm:pt modelId="{EC1C4202-EEBE-435C-9DF8-88297B930DAC}" type="pres">
      <dgm:prSet presAssocID="{53C42A1F-2C54-417D-9F5C-8D88F34FEFFF}" presName="noChildren" presStyleCnt="0"/>
      <dgm:spPr/>
    </dgm:pt>
    <dgm:pt modelId="{514FB928-B2D0-42FD-AE31-509C0C596C57}" type="pres">
      <dgm:prSet presAssocID="{53C42A1F-2C54-417D-9F5C-8D88F34FEFFF}" presName="gap" presStyleCnt="0"/>
      <dgm:spPr/>
    </dgm:pt>
    <dgm:pt modelId="{A7A62C73-D105-4972-8004-4D4657BEB859}" type="pres">
      <dgm:prSet presAssocID="{53C42A1F-2C54-417D-9F5C-8D88F34FEFFF}" presName="medCircle2" presStyleLbl="vennNode1" presStyleIdx="1" presStyleCnt="3"/>
      <dgm:spPr/>
    </dgm:pt>
    <dgm:pt modelId="{219E3A07-FDB3-4ECE-A005-BFE154326921}" type="pres">
      <dgm:prSet presAssocID="{53C42A1F-2C54-417D-9F5C-8D88F34FEFFF}" presName="txLvlOnly1" presStyleLbl="revTx" presStyleIdx="1" presStyleCnt="3"/>
      <dgm:spPr/>
    </dgm:pt>
    <dgm:pt modelId="{599137C2-7602-42EE-B04A-BA7A8A679043}" type="pres">
      <dgm:prSet presAssocID="{0068CD38-7FA4-4F64-960E-19789E7AF77A}" presName="noChildren" presStyleCnt="0"/>
      <dgm:spPr/>
    </dgm:pt>
    <dgm:pt modelId="{2D051758-110A-4BFB-9C6A-5E01CF04AAB8}" type="pres">
      <dgm:prSet presAssocID="{0068CD38-7FA4-4F64-960E-19789E7AF77A}" presName="gap" presStyleCnt="0"/>
      <dgm:spPr/>
    </dgm:pt>
    <dgm:pt modelId="{1584EFCF-2426-4D45-A29B-46BB55A250EE}" type="pres">
      <dgm:prSet presAssocID="{0068CD38-7FA4-4F64-960E-19789E7AF77A}" presName="medCircle2" presStyleLbl="vennNode1" presStyleIdx="2" presStyleCnt="3"/>
      <dgm:spPr/>
    </dgm:pt>
    <dgm:pt modelId="{60E32FB8-452D-442B-BA44-AE5BAC22C86F}" type="pres">
      <dgm:prSet presAssocID="{0068CD38-7FA4-4F64-960E-19789E7AF77A}" presName="txLvlOnly1" presStyleLbl="revTx" presStyleIdx="2" presStyleCnt="3"/>
      <dgm:spPr/>
    </dgm:pt>
  </dgm:ptLst>
  <dgm:cxnLst>
    <dgm:cxn modelId="{41245237-937B-47D2-BE75-2D75D6BB0021}" type="presOf" srcId="{1BAFCD07-3F88-4C6A-9DE5-5E990E3AB1BE}" destId="{601F62C3-8A2D-467F-8AC4-D264D61AC048}" srcOrd="0" destOrd="0" presId="urn:microsoft.com/office/officeart/2008/layout/VerticalCircleList"/>
    <dgm:cxn modelId="{295E7E38-34C8-4DB8-9A0E-8E94D5DCFEDB}" type="presOf" srcId="{53C42A1F-2C54-417D-9F5C-8D88F34FEFFF}" destId="{219E3A07-FDB3-4ECE-A005-BFE154326921}" srcOrd="0" destOrd="0" presId="urn:microsoft.com/office/officeart/2008/layout/VerticalCircleList"/>
    <dgm:cxn modelId="{BC92FA39-95EA-4034-94B7-5A857896B54B}" srcId="{0079D911-7FFD-4A94-B889-1982E1849CA1}" destId="{0068CD38-7FA4-4F64-960E-19789E7AF77A}" srcOrd="2" destOrd="0" parTransId="{105964B0-2F1D-42C2-B6D9-0FEB37550235}" sibTransId="{4F920E60-B5DE-4A80-9C25-BAA8554BB063}"/>
    <dgm:cxn modelId="{9E561153-A6E2-4696-BCFE-61C68D1A5041}" srcId="{0079D911-7FFD-4A94-B889-1982E1849CA1}" destId="{1BAFCD07-3F88-4C6A-9DE5-5E990E3AB1BE}" srcOrd="0" destOrd="0" parTransId="{A278B6BA-C549-4297-82CD-D417F2A89F00}" sibTransId="{B79462C2-A4F2-4D72-BB98-8A0F5A423A8A}"/>
    <dgm:cxn modelId="{63911873-45D0-4DA3-9E0C-F2F322CE00B7}" type="presOf" srcId="{0079D911-7FFD-4A94-B889-1982E1849CA1}" destId="{DF900F20-F4BF-4D5D-920E-BC24E2C6B4C0}" srcOrd="0" destOrd="0" presId="urn:microsoft.com/office/officeart/2008/layout/VerticalCircleList"/>
    <dgm:cxn modelId="{6181D9AD-225C-497C-8203-6AE8DC9BE86F}" srcId="{0079D911-7FFD-4A94-B889-1982E1849CA1}" destId="{53C42A1F-2C54-417D-9F5C-8D88F34FEFFF}" srcOrd="1" destOrd="0" parTransId="{61C5B879-29C2-4332-A9EF-399B2B7F24EE}" sibTransId="{C96FB8F5-F469-40DC-9E0B-8DEA0774F70B}"/>
    <dgm:cxn modelId="{FE9308D4-25E7-44D9-A140-D79B59796C14}" type="presOf" srcId="{0068CD38-7FA4-4F64-960E-19789E7AF77A}" destId="{60E32FB8-452D-442B-BA44-AE5BAC22C86F}" srcOrd="0" destOrd="0" presId="urn:microsoft.com/office/officeart/2008/layout/VerticalCircleList"/>
    <dgm:cxn modelId="{51126024-9086-45F3-9495-1E6D69128412}" type="presParOf" srcId="{DF900F20-F4BF-4D5D-920E-BC24E2C6B4C0}" destId="{F78DBE62-9ACF-49CE-86F8-C30C8DC9E08E}" srcOrd="0" destOrd="0" presId="urn:microsoft.com/office/officeart/2008/layout/VerticalCircleList"/>
    <dgm:cxn modelId="{3502645F-7E69-4E16-A429-571FCC49DACC}" type="presParOf" srcId="{F78DBE62-9ACF-49CE-86F8-C30C8DC9E08E}" destId="{6353D604-322D-468B-A8DE-DE101954EE81}" srcOrd="0" destOrd="0" presId="urn:microsoft.com/office/officeart/2008/layout/VerticalCircleList"/>
    <dgm:cxn modelId="{B64C85FC-9760-4ABC-8399-F73A481857D0}" type="presParOf" srcId="{F78DBE62-9ACF-49CE-86F8-C30C8DC9E08E}" destId="{8A72EE4F-41A7-400C-9A7C-E7261A573BD8}" srcOrd="1" destOrd="0" presId="urn:microsoft.com/office/officeart/2008/layout/VerticalCircleList"/>
    <dgm:cxn modelId="{0EC60D08-8FFD-4BB9-8D1F-7F4B45A86DD6}" type="presParOf" srcId="{F78DBE62-9ACF-49CE-86F8-C30C8DC9E08E}" destId="{601F62C3-8A2D-467F-8AC4-D264D61AC048}" srcOrd="2" destOrd="0" presId="urn:microsoft.com/office/officeart/2008/layout/VerticalCircleList"/>
    <dgm:cxn modelId="{A182031D-0BCE-463E-804A-2B2C4EB37101}" type="presParOf" srcId="{DF900F20-F4BF-4D5D-920E-BC24E2C6B4C0}" destId="{EC1C4202-EEBE-435C-9DF8-88297B930DAC}" srcOrd="1" destOrd="0" presId="urn:microsoft.com/office/officeart/2008/layout/VerticalCircleList"/>
    <dgm:cxn modelId="{97A54B31-FA7D-41E2-9EB2-98E0A14FA6A8}" type="presParOf" srcId="{EC1C4202-EEBE-435C-9DF8-88297B930DAC}" destId="{514FB928-B2D0-42FD-AE31-509C0C596C57}" srcOrd="0" destOrd="0" presId="urn:microsoft.com/office/officeart/2008/layout/VerticalCircleList"/>
    <dgm:cxn modelId="{F9D04067-9A96-46B4-B725-1E05C68F64FD}" type="presParOf" srcId="{EC1C4202-EEBE-435C-9DF8-88297B930DAC}" destId="{A7A62C73-D105-4972-8004-4D4657BEB859}" srcOrd="1" destOrd="0" presId="urn:microsoft.com/office/officeart/2008/layout/VerticalCircleList"/>
    <dgm:cxn modelId="{CC2BE058-6A07-4B1B-8348-B53393203356}" type="presParOf" srcId="{EC1C4202-EEBE-435C-9DF8-88297B930DAC}" destId="{219E3A07-FDB3-4ECE-A005-BFE154326921}" srcOrd="2" destOrd="0" presId="urn:microsoft.com/office/officeart/2008/layout/VerticalCircleList"/>
    <dgm:cxn modelId="{2ADF50D8-5229-466C-BEEC-0A118B9F0033}" type="presParOf" srcId="{DF900F20-F4BF-4D5D-920E-BC24E2C6B4C0}" destId="{599137C2-7602-42EE-B04A-BA7A8A679043}" srcOrd="2" destOrd="0" presId="urn:microsoft.com/office/officeart/2008/layout/VerticalCircleList"/>
    <dgm:cxn modelId="{558EB055-87A9-41C2-A810-214EA5CB413A}" type="presParOf" srcId="{599137C2-7602-42EE-B04A-BA7A8A679043}" destId="{2D051758-110A-4BFB-9C6A-5E01CF04AAB8}" srcOrd="0" destOrd="0" presId="urn:microsoft.com/office/officeart/2008/layout/VerticalCircleList"/>
    <dgm:cxn modelId="{3B267AC2-DC75-4640-B308-67D2C8167DEF}" type="presParOf" srcId="{599137C2-7602-42EE-B04A-BA7A8A679043}" destId="{1584EFCF-2426-4D45-A29B-46BB55A250EE}" srcOrd="1" destOrd="0" presId="urn:microsoft.com/office/officeart/2008/layout/VerticalCircleList"/>
    <dgm:cxn modelId="{687B0D8A-938F-417F-8419-87CAFDDB48B9}" type="presParOf" srcId="{599137C2-7602-42EE-B04A-BA7A8A679043}" destId="{60E32FB8-452D-442B-BA44-AE5BAC22C86F}"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79D911-7FFD-4A94-B889-1982E1849CA1}" type="doc">
      <dgm:prSet loTypeId="urn:microsoft.com/office/officeart/2005/8/layout/target3" loCatId="list" qsTypeId="urn:microsoft.com/office/officeart/2005/8/quickstyle/simple1" qsCatId="simple" csTypeId="urn:microsoft.com/office/officeart/2005/8/colors/accent2_4" csCatId="accent2" phldr="1"/>
      <dgm:spPr/>
      <dgm:t>
        <a:bodyPr/>
        <a:lstStyle/>
        <a:p>
          <a:endParaRPr lang="en-US"/>
        </a:p>
      </dgm:t>
    </dgm:pt>
    <dgm:pt modelId="{1BAFCD07-3F88-4C6A-9DE5-5E990E3AB1BE}">
      <dgm:prSet phldrT="[Text]" custT="1"/>
      <dgm:spPr/>
      <dgm:t>
        <a:bodyPr/>
        <a:lstStyle/>
        <a:p>
          <a:pPr algn="l"/>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Tổng</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quan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mô</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tả</a:t>
          </a:r>
          <a:r>
            <a:rPr lang="en-US" sz="1400">
              <a:solidFill>
                <a:srgbClr val="2F4A8A"/>
              </a:solidFill>
              <a:latin typeface="Montserrat" panose="00000500000000000000" pitchFamily="2" charset="0"/>
            </a:rPr>
            <a:t> </a:t>
          </a:r>
          <a:br>
            <a:rPr lang="en-US" sz="1400">
              <a:solidFill>
                <a:srgbClr val="2F4A8A"/>
              </a:solidFill>
              <a:latin typeface="Montserrat" panose="00000500000000000000" pitchFamily="2" charset="0"/>
            </a:rPr>
          </a:br>
          <a:r>
            <a:rPr lang="en-US" sz="1400">
              <a:solidFill>
                <a:srgbClr val="2F4A8A"/>
              </a:solidFill>
              <a:latin typeface="Montserrat" panose="00000500000000000000" pitchFamily="2" charset="0"/>
            </a:rPr>
            <a:t>	(narrative review)</a:t>
          </a:r>
        </a:p>
      </dgm:t>
    </dgm:pt>
    <dgm:pt modelId="{A278B6BA-C549-4297-82CD-D417F2A89F00}" type="parTrans" cxnId="{9E561153-A6E2-4696-BCFE-61C68D1A5041}">
      <dgm:prSet/>
      <dgm:spPr/>
      <dgm:t>
        <a:bodyPr/>
        <a:lstStyle/>
        <a:p>
          <a:endParaRPr lang="en-US" sz="1400">
            <a:solidFill>
              <a:srgbClr val="2F4A8A"/>
            </a:solidFill>
            <a:latin typeface="Montserrat" panose="00000500000000000000" pitchFamily="2" charset="0"/>
          </a:endParaRPr>
        </a:p>
      </dgm:t>
    </dgm:pt>
    <dgm:pt modelId="{B79462C2-A4F2-4D72-BB98-8A0F5A423A8A}" type="sibTrans" cxnId="{9E561153-A6E2-4696-BCFE-61C68D1A5041}">
      <dgm:prSet/>
      <dgm:spPr/>
      <dgm:t>
        <a:bodyPr/>
        <a:lstStyle/>
        <a:p>
          <a:endParaRPr lang="en-US" sz="1400">
            <a:solidFill>
              <a:srgbClr val="2F4A8A"/>
            </a:solidFill>
            <a:latin typeface="Montserrat" panose="00000500000000000000" pitchFamily="2" charset="0"/>
          </a:endParaRPr>
        </a:p>
      </dgm:t>
    </dgm:pt>
    <dgm:pt modelId="{53C42A1F-2C54-417D-9F5C-8D88F34FEFFF}">
      <dgm:prSet phldrT="[Text]" custT="1"/>
      <dgm:spPr/>
      <dgm:t>
        <a:bodyPr/>
        <a:lstStyle/>
        <a:p>
          <a:pPr algn="l"/>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Tổng</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quan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có</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hệ</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thống</a:t>
          </a:r>
          <a:r>
            <a:rPr lang="en-US" sz="1400">
              <a:solidFill>
                <a:srgbClr val="2F4A8A"/>
              </a:solidFill>
              <a:latin typeface="Montserrat" panose="00000500000000000000" pitchFamily="2" charset="0"/>
            </a:rPr>
            <a:t> </a:t>
          </a:r>
          <a:br>
            <a:rPr lang="en-US" sz="1400">
              <a:solidFill>
                <a:srgbClr val="2F4A8A"/>
              </a:solidFill>
              <a:latin typeface="Montserrat" panose="00000500000000000000" pitchFamily="2" charset="0"/>
            </a:rPr>
          </a:br>
          <a:r>
            <a:rPr lang="en-US" sz="1400">
              <a:solidFill>
                <a:srgbClr val="2F4A8A"/>
              </a:solidFill>
              <a:latin typeface="Montserrat" panose="00000500000000000000" pitchFamily="2" charset="0"/>
            </a:rPr>
            <a:t>	(systematic review)</a:t>
          </a:r>
        </a:p>
      </dgm:t>
    </dgm:pt>
    <dgm:pt modelId="{61C5B879-29C2-4332-A9EF-399B2B7F24EE}" type="parTrans" cxnId="{6181D9AD-225C-497C-8203-6AE8DC9BE86F}">
      <dgm:prSet/>
      <dgm:spPr/>
      <dgm:t>
        <a:bodyPr/>
        <a:lstStyle/>
        <a:p>
          <a:endParaRPr lang="en-US" sz="1400">
            <a:solidFill>
              <a:srgbClr val="2F4A8A"/>
            </a:solidFill>
            <a:latin typeface="Montserrat" panose="00000500000000000000" pitchFamily="2" charset="0"/>
          </a:endParaRPr>
        </a:p>
      </dgm:t>
    </dgm:pt>
    <dgm:pt modelId="{C96FB8F5-F469-40DC-9E0B-8DEA0774F70B}" type="sibTrans" cxnId="{6181D9AD-225C-497C-8203-6AE8DC9BE86F}">
      <dgm:prSet/>
      <dgm:spPr/>
      <dgm:t>
        <a:bodyPr/>
        <a:lstStyle/>
        <a:p>
          <a:endParaRPr lang="en-US" sz="1400">
            <a:solidFill>
              <a:srgbClr val="2F4A8A"/>
            </a:solidFill>
            <a:latin typeface="Montserrat" panose="00000500000000000000" pitchFamily="2" charset="0"/>
          </a:endParaRPr>
        </a:p>
      </dgm:t>
    </dgm:pt>
    <dgm:pt modelId="{0068CD38-7FA4-4F64-960E-19789E7AF77A}">
      <dgm:prSet phldrT="[Text]" custT="1"/>
      <dgm:spPr/>
      <dgm:t>
        <a:bodyPr/>
        <a:lstStyle/>
        <a:p>
          <a:pPr algn="l"/>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Phân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tích</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gộp</a:t>
          </a:r>
          <a:r>
            <a:rPr lang="en-US" sz="1400">
              <a:solidFill>
                <a:srgbClr val="2F4A8A"/>
              </a:solidFill>
              <a:latin typeface="Montserrat" panose="00000500000000000000" pitchFamily="2" charset="0"/>
            </a:rPr>
            <a:t> </a:t>
          </a:r>
          <a:br>
            <a:rPr lang="en-US" sz="1400">
              <a:solidFill>
                <a:srgbClr val="2F4A8A"/>
              </a:solidFill>
              <a:latin typeface="Montserrat" panose="00000500000000000000" pitchFamily="2" charset="0"/>
            </a:rPr>
          </a:br>
          <a:r>
            <a:rPr lang="en-US" sz="1400">
              <a:solidFill>
                <a:srgbClr val="2F4A8A"/>
              </a:solidFill>
              <a:latin typeface="Montserrat" panose="00000500000000000000" pitchFamily="2" charset="0"/>
            </a:rPr>
            <a:t>	(meta-analysis)</a:t>
          </a:r>
        </a:p>
      </dgm:t>
    </dgm:pt>
    <dgm:pt modelId="{105964B0-2F1D-42C2-B6D9-0FEB37550235}" type="parTrans" cxnId="{BC92FA39-95EA-4034-94B7-5A857896B54B}">
      <dgm:prSet/>
      <dgm:spPr/>
      <dgm:t>
        <a:bodyPr/>
        <a:lstStyle/>
        <a:p>
          <a:endParaRPr lang="en-US" sz="1400">
            <a:solidFill>
              <a:srgbClr val="2F4A8A"/>
            </a:solidFill>
            <a:latin typeface="Montserrat" panose="00000500000000000000" pitchFamily="2" charset="0"/>
          </a:endParaRPr>
        </a:p>
      </dgm:t>
    </dgm:pt>
    <dgm:pt modelId="{4F920E60-B5DE-4A80-9C25-BAA8554BB063}" type="sibTrans" cxnId="{BC92FA39-95EA-4034-94B7-5A857896B54B}">
      <dgm:prSet/>
      <dgm:spPr/>
      <dgm:t>
        <a:bodyPr/>
        <a:lstStyle/>
        <a:p>
          <a:endParaRPr lang="en-US" sz="1400">
            <a:solidFill>
              <a:srgbClr val="2F4A8A"/>
            </a:solidFill>
            <a:latin typeface="Montserrat" panose="00000500000000000000" pitchFamily="2" charset="0"/>
          </a:endParaRPr>
        </a:p>
      </dgm:t>
    </dgm:pt>
    <dgm:pt modelId="{45F82BC8-C4AA-44B7-9C06-9ECAE6CB19AC}">
      <dgm:prSet phldrT="[Text]" custT="1"/>
      <dgm:spPr/>
      <dgm:t>
        <a:bodyPr/>
        <a:lstStyle/>
        <a:p>
          <a:r>
            <a:rPr lang="en-US" sz="1400" err="1">
              <a:solidFill>
                <a:srgbClr val="2F4A8A"/>
              </a:solidFill>
              <a:latin typeface="Montserrat" panose="00000500000000000000" pitchFamily="2" charset="0"/>
            </a:rPr>
            <a:t>Tác</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giả</a:t>
          </a:r>
          <a:r>
            <a:rPr lang="en-US" sz="1400">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chọn</a:t>
          </a:r>
          <a:r>
            <a:rPr lang="en-US" sz="1400" b="1">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lọc</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bài</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báo</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có</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mục</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đích</a:t>
          </a:r>
          <a:endParaRPr lang="en-US" sz="1400">
            <a:solidFill>
              <a:srgbClr val="2F4A8A"/>
            </a:solidFill>
            <a:latin typeface="Montserrat" panose="00000500000000000000" pitchFamily="2" charset="0"/>
          </a:endParaRPr>
        </a:p>
      </dgm:t>
    </dgm:pt>
    <dgm:pt modelId="{45EDDD3D-ADD5-4661-AA39-AE51C3147085}" type="parTrans" cxnId="{9DB411CC-BC48-401E-B2D4-3DE7E218C1F6}">
      <dgm:prSet/>
      <dgm:spPr/>
      <dgm:t>
        <a:bodyPr/>
        <a:lstStyle/>
        <a:p>
          <a:endParaRPr lang="en-US" sz="1400">
            <a:solidFill>
              <a:srgbClr val="2F4A8A"/>
            </a:solidFill>
            <a:latin typeface="Montserrat" panose="00000500000000000000" pitchFamily="2" charset="0"/>
          </a:endParaRPr>
        </a:p>
      </dgm:t>
    </dgm:pt>
    <dgm:pt modelId="{D2985836-64EB-4F12-B010-338A1A12924B}" type="sibTrans" cxnId="{9DB411CC-BC48-401E-B2D4-3DE7E218C1F6}">
      <dgm:prSet/>
      <dgm:spPr/>
      <dgm:t>
        <a:bodyPr/>
        <a:lstStyle/>
        <a:p>
          <a:endParaRPr lang="en-US" sz="1400">
            <a:solidFill>
              <a:srgbClr val="2F4A8A"/>
            </a:solidFill>
            <a:latin typeface="Montserrat" panose="00000500000000000000" pitchFamily="2" charset="0"/>
          </a:endParaRPr>
        </a:p>
      </dgm:t>
    </dgm:pt>
    <dgm:pt modelId="{EE988E64-E125-4F9D-A81C-1D17B618EBBE}">
      <dgm:prSet phldrT="[Text]" custT="1"/>
      <dgm:spPr/>
      <dgm:t>
        <a:bodyPr/>
        <a:lstStyle/>
        <a:p>
          <a:r>
            <a:rPr lang="en-US" sz="1400" err="1">
              <a:solidFill>
                <a:srgbClr val="2F4A8A"/>
              </a:solidFill>
              <a:latin typeface="Montserrat" panose="00000500000000000000" pitchFamily="2" charset="0"/>
            </a:rPr>
            <a:t>Đánh</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giá</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và</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báo</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cáo</a:t>
          </a:r>
          <a:r>
            <a:rPr lang="en-US" sz="1400">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tất</a:t>
          </a:r>
          <a:r>
            <a:rPr lang="en-US" sz="1400" b="1">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cả</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nghiên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cứu</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liên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quan</a:t>
          </a:r>
          <a:endParaRPr lang="en-US" sz="1400">
            <a:solidFill>
              <a:srgbClr val="2F4A8A"/>
            </a:solidFill>
            <a:latin typeface="Montserrat" panose="00000500000000000000" pitchFamily="2" charset="0"/>
          </a:endParaRPr>
        </a:p>
      </dgm:t>
    </dgm:pt>
    <dgm:pt modelId="{BF8BB564-2274-4A62-B5D9-0EA222D85D00}" type="parTrans" cxnId="{A46E8CE7-2D5E-45AA-B2E7-780D32264D8D}">
      <dgm:prSet/>
      <dgm:spPr/>
      <dgm:t>
        <a:bodyPr/>
        <a:lstStyle/>
        <a:p>
          <a:endParaRPr lang="en-US" sz="1400">
            <a:solidFill>
              <a:srgbClr val="2F4A8A"/>
            </a:solidFill>
            <a:latin typeface="Montserrat" panose="00000500000000000000" pitchFamily="2" charset="0"/>
          </a:endParaRPr>
        </a:p>
      </dgm:t>
    </dgm:pt>
    <dgm:pt modelId="{08417160-B925-4940-A697-A2C20EAF086A}" type="sibTrans" cxnId="{A46E8CE7-2D5E-45AA-B2E7-780D32264D8D}">
      <dgm:prSet/>
      <dgm:spPr/>
      <dgm:t>
        <a:bodyPr/>
        <a:lstStyle/>
        <a:p>
          <a:endParaRPr lang="en-US" sz="1400">
            <a:solidFill>
              <a:srgbClr val="2F4A8A"/>
            </a:solidFill>
            <a:latin typeface="Montserrat" panose="00000500000000000000" pitchFamily="2" charset="0"/>
          </a:endParaRPr>
        </a:p>
      </dgm:t>
    </dgm:pt>
    <dgm:pt modelId="{22D13260-2003-47DD-B17D-7053ADF8D26B}">
      <dgm:prSet phldrT="[Text]" custT="1"/>
      <dgm:spPr/>
      <dgm:t>
        <a:bodyPr/>
        <a:lstStyle/>
        <a:p>
          <a:r>
            <a:rPr lang="en-US" sz="1400" err="1">
              <a:solidFill>
                <a:srgbClr val="2F4A8A"/>
              </a:solidFill>
              <a:latin typeface="Montserrat" panose="00000500000000000000" pitchFamily="2" charset="0"/>
            </a:rPr>
            <a:t>Phân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tích</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tổng</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hợp</a:t>
          </a:r>
          <a:r>
            <a:rPr lang="en-US" sz="1400">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tất</a:t>
          </a:r>
          <a:r>
            <a:rPr lang="en-US" sz="1400" b="1">
              <a:solidFill>
                <a:srgbClr val="2F4A8A"/>
              </a:solidFill>
              <a:latin typeface="Montserrat" panose="00000500000000000000" pitchFamily="2" charset="0"/>
            </a:rPr>
            <a:t> </a:t>
          </a:r>
          <a:r>
            <a:rPr lang="en-US" sz="1400" b="1" err="1">
              <a:solidFill>
                <a:srgbClr val="2F4A8A"/>
              </a:solidFill>
              <a:latin typeface="Montserrat" panose="00000500000000000000" pitchFamily="2" charset="0"/>
            </a:rPr>
            <a:t>cả</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nghiên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cứu</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liên</a:t>
          </a:r>
          <a:r>
            <a:rPr lang="en-US" sz="1400">
              <a:solidFill>
                <a:srgbClr val="2F4A8A"/>
              </a:solidFill>
              <a:latin typeface="Montserrat" panose="00000500000000000000" pitchFamily="2" charset="0"/>
            </a:rPr>
            <a:t> </a:t>
          </a:r>
          <a:r>
            <a:rPr lang="en-US" sz="1400" err="1">
              <a:solidFill>
                <a:srgbClr val="2F4A8A"/>
              </a:solidFill>
              <a:latin typeface="Montserrat" panose="00000500000000000000" pitchFamily="2" charset="0"/>
            </a:rPr>
            <a:t>quan</a:t>
          </a:r>
          <a:r>
            <a:rPr lang="en-US" sz="1400">
              <a:solidFill>
                <a:srgbClr val="2F4A8A"/>
              </a:solidFill>
              <a:latin typeface="Montserrat" panose="00000500000000000000" pitchFamily="2" charset="0"/>
            </a:rPr>
            <a:t> </a:t>
          </a:r>
        </a:p>
      </dgm:t>
    </dgm:pt>
    <dgm:pt modelId="{18BE447A-217A-4245-AFD5-DA654DDA00B1}" type="parTrans" cxnId="{1BD9864B-051C-458B-879A-8B0634F04DA1}">
      <dgm:prSet/>
      <dgm:spPr/>
      <dgm:t>
        <a:bodyPr/>
        <a:lstStyle/>
        <a:p>
          <a:endParaRPr lang="en-US" sz="1400">
            <a:solidFill>
              <a:srgbClr val="2F4A8A"/>
            </a:solidFill>
            <a:latin typeface="Montserrat" panose="00000500000000000000" pitchFamily="2" charset="0"/>
          </a:endParaRPr>
        </a:p>
      </dgm:t>
    </dgm:pt>
    <dgm:pt modelId="{2DF075C0-74A0-49EE-B127-B8B8AC28DE48}" type="sibTrans" cxnId="{1BD9864B-051C-458B-879A-8B0634F04DA1}">
      <dgm:prSet/>
      <dgm:spPr/>
      <dgm:t>
        <a:bodyPr/>
        <a:lstStyle/>
        <a:p>
          <a:endParaRPr lang="en-US" sz="1400">
            <a:solidFill>
              <a:srgbClr val="2F4A8A"/>
            </a:solidFill>
            <a:latin typeface="Montserrat" panose="00000500000000000000" pitchFamily="2" charset="0"/>
          </a:endParaRPr>
        </a:p>
      </dgm:t>
    </dgm:pt>
    <dgm:pt modelId="{955C9607-3C61-499A-AACF-B3C339331525}" type="pres">
      <dgm:prSet presAssocID="{0079D911-7FFD-4A94-B889-1982E1849CA1}" presName="Name0" presStyleCnt="0">
        <dgm:presLayoutVars>
          <dgm:chMax val="7"/>
          <dgm:dir/>
          <dgm:animLvl val="lvl"/>
          <dgm:resizeHandles val="exact"/>
        </dgm:presLayoutVars>
      </dgm:prSet>
      <dgm:spPr/>
    </dgm:pt>
    <dgm:pt modelId="{E24136A2-448D-42F6-A42B-C601A640C820}" type="pres">
      <dgm:prSet presAssocID="{1BAFCD07-3F88-4C6A-9DE5-5E990E3AB1BE}" presName="circle1" presStyleLbl="node1" presStyleIdx="0" presStyleCnt="3"/>
      <dgm:spPr/>
    </dgm:pt>
    <dgm:pt modelId="{E3313256-EF67-4939-B480-6A3D108A1E07}" type="pres">
      <dgm:prSet presAssocID="{1BAFCD07-3F88-4C6A-9DE5-5E990E3AB1BE}" presName="space" presStyleCnt="0"/>
      <dgm:spPr/>
    </dgm:pt>
    <dgm:pt modelId="{2EF0CA2E-2A63-4688-AFAA-914F94DBA643}" type="pres">
      <dgm:prSet presAssocID="{1BAFCD07-3F88-4C6A-9DE5-5E990E3AB1BE}" presName="rect1" presStyleLbl="alignAcc1" presStyleIdx="0" presStyleCnt="3" custLinFactNeighborX="-152"/>
      <dgm:spPr/>
    </dgm:pt>
    <dgm:pt modelId="{05280E04-A838-46D0-8142-52EDD0CA566F}" type="pres">
      <dgm:prSet presAssocID="{53C42A1F-2C54-417D-9F5C-8D88F34FEFFF}" presName="vertSpace2" presStyleLbl="node1" presStyleIdx="0" presStyleCnt="3"/>
      <dgm:spPr/>
    </dgm:pt>
    <dgm:pt modelId="{C9765118-1524-46F5-8E01-905D68A2090D}" type="pres">
      <dgm:prSet presAssocID="{53C42A1F-2C54-417D-9F5C-8D88F34FEFFF}" presName="circle2" presStyleLbl="node1" presStyleIdx="1" presStyleCnt="3"/>
      <dgm:spPr/>
    </dgm:pt>
    <dgm:pt modelId="{9CF35366-1282-4ABF-90E6-49CBC7058739}" type="pres">
      <dgm:prSet presAssocID="{53C42A1F-2C54-417D-9F5C-8D88F34FEFFF}" presName="rect2" presStyleLbl="alignAcc1" presStyleIdx="1" presStyleCnt="3" custLinFactNeighborX="-152"/>
      <dgm:spPr/>
    </dgm:pt>
    <dgm:pt modelId="{6CA0074B-545A-4CD4-98AE-09832EBE83AF}" type="pres">
      <dgm:prSet presAssocID="{0068CD38-7FA4-4F64-960E-19789E7AF77A}" presName="vertSpace3" presStyleLbl="node1" presStyleIdx="1" presStyleCnt="3"/>
      <dgm:spPr/>
    </dgm:pt>
    <dgm:pt modelId="{DD37BC37-719D-4483-A452-890BC01EB15D}" type="pres">
      <dgm:prSet presAssocID="{0068CD38-7FA4-4F64-960E-19789E7AF77A}" presName="circle3" presStyleLbl="node1" presStyleIdx="2" presStyleCnt="3"/>
      <dgm:spPr/>
    </dgm:pt>
    <dgm:pt modelId="{20F544E3-F801-4514-99B9-54899273966B}" type="pres">
      <dgm:prSet presAssocID="{0068CD38-7FA4-4F64-960E-19789E7AF77A}" presName="rect3" presStyleLbl="alignAcc1" presStyleIdx="2" presStyleCnt="3" custLinFactNeighborX="-152"/>
      <dgm:spPr/>
    </dgm:pt>
    <dgm:pt modelId="{CA700EE8-1A46-4762-891C-F28A83A55296}" type="pres">
      <dgm:prSet presAssocID="{1BAFCD07-3F88-4C6A-9DE5-5E990E3AB1BE}" presName="rect1ParTx" presStyleLbl="alignAcc1" presStyleIdx="2" presStyleCnt="3">
        <dgm:presLayoutVars>
          <dgm:chMax val="1"/>
          <dgm:bulletEnabled val="1"/>
        </dgm:presLayoutVars>
      </dgm:prSet>
      <dgm:spPr/>
    </dgm:pt>
    <dgm:pt modelId="{F1ED883C-A359-405E-A0B3-3E853963B0D4}" type="pres">
      <dgm:prSet presAssocID="{1BAFCD07-3F88-4C6A-9DE5-5E990E3AB1BE}" presName="rect1ChTx" presStyleLbl="alignAcc1" presStyleIdx="2" presStyleCnt="3" custScaleX="135943" custLinFactNeighborX="-8792">
        <dgm:presLayoutVars>
          <dgm:bulletEnabled val="1"/>
        </dgm:presLayoutVars>
      </dgm:prSet>
      <dgm:spPr/>
    </dgm:pt>
    <dgm:pt modelId="{214A009C-C5B7-4081-97C1-7C8E9D419BA9}" type="pres">
      <dgm:prSet presAssocID="{53C42A1F-2C54-417D-9F5C-8D88F34FEFFF}" presName="rect2ParTx" presStyleLbl="alignAcc1" presStyleIdx="2" presStyleCnt="3">
        <dgm:presLayoutVars>
          <dgm:chMax val="1"/>
          <dgm:bulletEnabled val="1"/>
        </dgm:presLayoutVars>
      </dgm:prSet>
      <dgm:spPr/>
    </dgm:pt>
    <dgm:pt modelId="{519F922A-B59E-46C3-9D9A-21D48C856372}" type="pres">
      <dgm:prSet presAssocID="{53C42A1F-2C54-417D-9F5C-8D88F34FEFFF}" presName="rect2ChTx" presStyleLbl="alignAcc1" presStyleIdx="2" presStyleCnt="3" custScaleX="135943" custLinFactNeighborX="-8792">
        <dgm:presLayoutVars>
          <dgm:bulletEnabled val="1"/>
        </dgm:presLayoutVars>
      </dgm:prSet>
      <dgm:spPr/>
    </dgm:pt>
    <dgm:pt modelId="{25B79A8F-D4F2-4FDA-A81B-8D05BFADB2F6}" type="pres">
      <dgm:prSet presAssocID="{0068CD38-7FA4-4F64-960E-19789E7AF77A}" presName="rect3ParTx" presStyleLbl="alignAcc1" presStyleIdx="2" presStyleCnt="3">
        <dgm:presLayoutVars>
          <dgm:chMax val="1"/>
          <dgm:bulletEnabled val="1"/>
        </dgm:presLayoutVars>
      </dgm:prSet>
      <dgm:spPr/>
    </dgm:pt>
    <dgm:pt modelId="{A961078E-5994-45AE-B460-BD7C6962ED3C}" type="pres">
      <dgm:prSet presAssocID="{0068CD38-7FA4-4F64-960E-19789E7AF77A}" presName="rect3ChTx" presStyleLbl="alignAcc1" presStyleIdx="2" presStyleCnt="3" custScaleX="135943" custLinFactNeighborX="-8801">
        <dgm:presLayoutVars>
          <dgm:bulletEnabled val="1"/>
        </dgm:presLayoutVars>
      </dgm:prSet>
      <dgm:spPr/>
    </dgm:pt>
  </dgm:ptLst>
  <dgm:cxnLst>
    <dgm:cxn modelId="{F57ACD07-F409-4816-A50A-A700357CE7D2}" type="presOf" srcId="{0068CD38-7FA4-4F64-960E-19789E7AF77A}" destId="{25B79A8F-D4F2-4FDA-A81B-8D05BFADB2F6}" srcOrd="1" destOrd="0" presId="urn:microsoft.com/office/officeart/2005/8/layout/target3"/>
    <dgm:cxn modelId="{12990D22-2CEE-4868-A350-2D74A747B719}" type="presOf" srcId="{45F82BC8-C4AA-44B7-9C06-9ECAE6CB19AC}" destId="{F1ED883C-A359-405E-A0B3-3E853963B0D4}" srcOrd="0" destOrd="0" presId="urn:microsoft.com/office/officeart/2005/8/layout/target3"/>
    <dgm:cxn modelId="{07D6D832-82A1-4BBB-8562-4C3CCA8F19F7}" type="presOf" srcId="{1BAFCD07-3F88-4C6A-9DE5-5E990E3AB1BE}" destId="{2EF0CA2E-2A63-4688-AFAA-914F94DBA643}" srcOrd="0" destOrd="0" presId="urn:microsoft.com/office/officeart/2005/8/layout/target3"/>
    <dgm:cxn modelId="{BC92FA39-95EA-4034-94B7-5A857896B54B}" srcId="{0079D911-7FFD-4A94-B889-1982E1849CA1}" destId="{0068CD38-7FA4-4F64-960E-19789E7AF77A}" srcOrd="2" destOrd="0" parTransId="{105964B0-2F1D-42C2-B6D9-0FEB37550235}" sibTransId="{4F920E60-B5DE-4A80-9C25-BAA8554BB063}"/>
    <dgm:cxn modelId="{DB76553B-D981-41CB-8A3C-A33FBACFBFBE}" type="presOf" srcId="{22D13260-2003-47DD-B17D-7053ADF8D26B}" destId="{A961078E-5994-45AE-B460-BD7C6962ED3C}" srcOrd="0" destOrd="0" presId="urn:microsoft.com/office/officeart/2005/8/layout/target3"/>
    <dgm:cxn modelId="{8C24F368-56CE-4B94-B61E-9C3AD6DE5296}" type="presOf" srcId="{EE988E64-E125-4F9D-A81C-1D17B618EBBE}" destId="{519F922A-B59E-46C3-9D9A-21D48C856372}" srcOrd="0" destOrd="0" presId="urn:microsoft.com/office/officeart/2005/8/layout/target3"/>
    <dgm:cxn modelId="{2B6DFC68-BEE4-4451-B31D-E65965AEBCF5}" type="presOf" srcId="{0079D911-7FFD-4A94-B889-1982E1849CA1}" destId="{955C9607-3C61-499A-AACF-B3C339331525}" srcOrd="0" destOrd="0" presId="urn:microsoft.com/office/officeart/2005/8/layout/target3"/>
    <dgm:cxn modelId="{1BD9864B-051C-458B-879A-8B0634F04DA1}" srcId="{0068CD38-7FA4-4F64-960E-19789E7AF77A}" destId="{22D13260-2003-47DD-B17D-7053ADF8D26B}" srcOrd="0" destOrd="0" parTransId="{18BE447A-217A-4245-AFD5-DA654DDA00B1}" sibTransId="{2DF075C0-74A0-49EE-B127-B8B8AC28DE48}"/>
    <dgm:cxn modelId="{9E561153-A6E2-4696-BCFE-61C68D1A5041}" srcId="{0079D911-7FFD-4A94-B889-1982E1849CA1}" destId="{1BAFCD07-3F88-4C6A-9DE5-5E990E3AB1BE}" srcOrd="0" destOrd="0" parTransId="{A278B6BA-C549-4297-82CD-D417F2A89F00}" sibTransId="{B79462C2-A4F2-4D72-BB98-8A0F5A423A8A}"/>
    <dgm:cxn modelId="{E4E454A7-7239-4FCA-9B80-1211149C70F8}" type="presOf" srcId="{53C42A1F-2C54-417D-9F5C-8D88F34FEFFF}" destId="{9CF35366-1282-4ABF-90E6-49CBC7058739}" srcOrd="0" destOrd="0" presId="urn:microsoft.com/office/officeart/2005/8/layout/target3"/>
    <dgm:cxn modelId="{6181D9AD-225C-497C-8203-6AE8DC9BE86F}" srcId="{0079D911-7FFD-4A94-B889-1982E1849CA1}" destId="{53C42A1F-2C54-417D-9F5C-8D88F34FEFFF}" srcOrd="1" destOrd="0" parTransId="{61C5B879-29C2-4332-A9EF-399B2B7F24EE}" sibTransId="{C96FB8F5-F469-40DC-9E0B-8DEA0774F70B}"/>
    <dgm:cxn modelId="{9DB411CC-BC48-401E-B2D4-3DE7E218C1F6}" srcId="{1BAFCD07-3F88-4C6A-9DE5-5E990E3AB1BE}" destId="{45F82BC8-C4AA-44B7-9C06-9ECAE6CB19AC}" srcOrd="0" destOrd="0" parTransId="{45EDDD3D-ADD5-4661-AA39-AE51C3147085}" sibTransId="{D2985836-64EB-4F12-B010-338A1A12924B}"/>
    <dgm:cxn modelId="{9C9BFDE2-4C60-491E-8F88-F42638BDF69B}" type="presOf" srcId="{53C42A1F-2C54-417D-9F5C-8D88F34FEFFF}" destId="{214A009C-C5B7-4081-97C1-7C8E9D419BA9}" srcOrd="1" destOrd="0" presId="urn:microsoft.com/office/officeart/2005/8/layout/target3"/>
    <dgm:cxn modelId="{A46E8CE7-2D5E-45AA-B2E7-780D32264D8D}" srcId="{53C42A1F-2C54-417D-9F5C-8D88F34FEFFF}" destId="{EE988E64-E125-4F9D-A81C-1D17B618EBBE}" srcOrd="0" destOrd="0" parTransId="{BF8BB564-2274-4A62-B5D9-0EA222D85D00}" sibTransId="{08417160-B925-4940-A697-A2C20EAF086A}"/>
    <dgm:cxn modelId="{45F2A7EA-436F-425C-A2EE-13D05EE6CF08}" type="presOf" srcId="{0068CD38-7FA4-4F64-960E-19789E7AF77A}" destId="{20F544E3-F801-4514-99B9-54899273966B}" srcOrd="0" destOrd="0" presId="urn:microsoft.com/office/officeart/2005/8/layout/target3"/>
    <dgm:cxn modelId="{B26F83F1-5CB6-46A3-A618-AF6C7A8657C6}" type="presOf" srcId="{1BAFCD07-3F88-4C6A-9DE5-5E990E3AB1BE}" destId="{CA700EE8-1A46-4762-891C-F28A83A55296}" srcOrd="1" destOrd="0" presId="urn:microsoft.com/office/officeart/2005/8/layout/target3"/>
    <dgm:cxn modelId="{556C47F8-42E8-4467-A8E0-B0F9C4DCD126}" type="presParOf" srcId="{955C9607-3C61-499A-AACF-B3C339331525}" destId="{E24136A2-448D-42F6-A42B-C601A640C820}" srcOrd="0" destOrd="0" presId="urn:microsoft.com/office/officeart/2005/8/layout/target3"/>
    <dgm:cxn modelId="{B358E8BE-0EA7-4491-AC3C-329D8E2718EB}" type="presParOf" srcId="{955C9607-3C61-499A-AACF-B3C339331525}" destId="{E3313256-EF67-4939-B480-6A3D108A1E07}" srcOrd="1" destOrd="0" presId="urn:microsoft.com/office/officeart/2005/8/layout/target3"/>
    <dgm:cxn modelId="{BAE6CABA-B070-403F-BC73-AA58EEA093D0}" type="presParOf" srcId="{955C9607-3C61-499A-AACF-B3C339331525}" destId="{2EF0CA2E-2A63-4688-AFAA-914F94DBA643}" srcOrd="2" destOrd="0" presId="urn:microsoft.com/office/officeart/2005/8/layout/target3"/>
    <dgm:cxn modelId="{39F9A9BA-3613-46DD-B6C4-68E46BEF28E1}" type="presParOf" srcId="{955C9607-3C61-499A-AACF-B3C339331525}" destId="{05280E04-A838-46D0-8142-52EDD0CA566F}" srcOrd="3" destOrd="0" presId="urn:microsoft.com/office/officeart/2005/8/layout/target3"/>
    <dgm:cxn modelId="{6980EF1A-1C97-43DB-82E0-AC268C1E42C3}" type="presParOf" srcId="{955C9607-3C61-499A-AACF-B3C339331525}" destId="{C9765118-1524-46F5-8E01-905D68A2090D}" srcOrd="4" destOrd="0" presId="urn:microsoft.com/office/officeart/2005/8/layout/target3"/>
    <dgm:cxn modelId="{219EC8FA-0D4C-40C1-B777-B2EF94931A92}" type="presParOf" srcId="{955C9607-3C61-499A-AACF-B3C339331525}" destId="{9CF35366-1282-4ABF-90E6-49CBC7058739}" srcOrd="5" destOrd="0" presId="urn:microsoft.com/office/officeart/2005/8/layout/target3"/>
    <dgm:cxn modelId="{61442FA3-0C5D-46AC-B399-D472B1601457}" type="presParOf" srcId="{955C9607-3C61-499A-AACF-B3C339331525}" destId="{6CA0074B-545A-4CD4-98AE-09832EBE83AF}" srcOrd="6" destOrd="0" presId="urn:microsoft.com/office/officeart/2005/8/layout/target3"/>
    <dgm:cxn modelId="{0B16CAA2-C2BD-4208-86DC-6360103CF1F7}" type="presParOf" srcId="{955C9607-3C61-499A-AACF-B3C339331525}" destId="{DD37BC37-719D-4483-A452-890BC01EB15D}" srcOrd="7" destOrd="0" presId="urn:microsoft.com/office/officeart/2005/8/layout/target3"/>
    <dgm:cxn modelId="{6F6CED1A-FE3F-4B10-917F-46591E0BCCA3}" type="presParOf" srcId="{955C9607-3C61-499A-AACF-B3C339331525}" destId="{20F544E3-F801-4514-99B9-54899273966B}" srcOrd="8" destOrd="0" presId="urn:microsoft.com/office/officeart/2005/8/layout/target3"/>
    <dgm:cxn modelId="{FEC2D6CE-6D4F-499A-A528-D436FAD2CA35}" type="presParOf" srcId="{955C9607-3C61-499A-AACF-B3C339331525}" destId="{CA700EE8-1A46-4762-891C-F28A83A55296}" srcOrd="9" destOrd="0" presId="urn:microsoft.com/office/officeart/2005/8/layout/target3"/>
    <dgm:cxn modelId="{020CD372-1B69-4DA8-BD65-855CBEE5BD0C}" type="presParOf" srcId="{955C9607-3C61-499A-AACF-B3C339331525}" destId="{F1ED883C-A359-405E-A0B3-3E853963B0D4}" srcOrd="10" destOrd="0" presId="urn:microsoft.com/office/officeart/2005/8/layout/target3"/>
    <dgm:cxn modelId="{63C92049-0F19-4566-BA2A-6287327F2A97}" type="presParOf" srcId="{955C9607-3C61-499A-AACF-B3C339331525}" destId="{214A009C-C5B7-4081-97C1-7C8E9D419BA9}" srcOrd="11" destOrd="0" presId="urn:microsoft.com/office/officeart/2005/8/layout/target3"/>
    <dgm:cxn modelId="{4B0662C1-BBFE-4BAF-9982-1C2EC3AB648C}" type="presParOf" srcId="{955C9607-3C61-499A-AACF-B3C339331525}" destId="{519F922A-B59E-46C3-9D9A-21D48C856372}" srcOrd="12" destOrd="0" presId="urn:microsoft.com/office/officeart/2005/8/layout/target3"/>
    <dgm:cxn modelId="{86C4C0F5-83F2-4F0B-B83F-C80B131596A0}" type="presParOf" srcId="{955C9607-3C61-499A-AACF-B3C339331525}" destId="{25B79A8F-D4F2-4FDA-A81B-8D05BFADB2F6}" srcOrd="13" destOrd="0" presId="urn:microsoft.com/office/officeart/2005/8/layout/target3"/>
    <dgm:cxn modelId="{CCB5A011-E820-4DB2-9B77-72A24F9D3431}" type="presParOf" srcId="{955C9607-3C61-499A-AACF-B3C339331525}" destId="{A961078E-5994-45AE-B460-BD7C6962ED3C}"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68642C-4278-463E-BAB5-02BD88054A6F}" type="doc">
      <dgm:prSet loTypeId="urn:microsoft.com/office/officeart/2005/8/layout/bProcess4" loCatId="process" qsTypeId="urn:microsoft.com/office/officeart/2005/8/quickstyle/simple1" qsCatId="simple" csTypeId="urn:microsoft.com/office/officeart/2005/8/colors/accent1_4" csCatId="accent1" phldr="1"/>
      <dgm:spPr/>
      <dgm:t>
        <a:bodyPr/>
        <a:lstStyle/>
        <a:p>
          <a:endParaRPr lang="en-US"/>
        </a:p>
      </dgm:t>
    </dgm:pt>
    <dgm:pt modelId="{F055EC5B-CFE8-4509-BBF6-E590C8362B36}">
      <dgm:prSet phldrT="[Text]" custT="1"/>
      <dgm:spPr/>
      <dgm:t>
        <a:bodyPr/>
        <a:lstStyle/>
        <a:p>
          <a:r>
            <a:rPr lang="en-US" sz="1400"/>
            <a:t>Xác định câu hỏi nghiên cứu</a:t>
          </a:r>
        </a:p>
      </dgm:t>
    </dgm:pt>
    <dgm:pt modelId="{F3FB6790-7688-448A-A42E-A97FE11E4D26}" type="parTrans" cxnId="{79D5AA83-47FE-40AE-BC85-5A4DF247CE85}">
      <dgm:prSet/>
      <dgm:spPr/>
      <dgm:t>
        <a:bodyPr/>
        <a:lstStyle/>
        <a:p>
          <a:endParaRPr lang="en-US" sz="1400">
            <a:solidFill>
              <a:srgbClr val="2F4A8A"/>
            </a:solidFill>
          </a:endParaRPr>
        </a:p>
      </dgm:t>
    </dgm:pt>
    <dgm:pt modelId="{B4818AA1-A887-4903-883F-781A7DE3001F}" type="sibTrans" cxnId="{79D5AA83-47FE-40AE-BC85-5A4DF247CE85}">
      <dgm:prSet/>
      <dgm:spPr/>
      <dgm:t>
        <a:bodyPr/>
        <a:lstStyle/>
        <a:p>
          <a:endParaRPr lang="en-US" sz="1400">
            <a:solidFill>
              <a:srgbClr val="2F4A8A"/>
            </a:solidFill>
          </a:endParaRPr>
        </a:p>
      </dgm:t>
    </dgm:pt>
    <dgm:pt modelId="{27844F70-5E10-4EA6-AB0B-788421954119}">
      <dgm:prSet phldrT="[Text]" custT="1"/>
      <dgm:spPr/>
      <dgm:t>
        <a:bodyPr/>
        <a:lstStyle/>
        <a:p>
          <a:r>
            <a:rPr lang="en-US" sz="1400"/>
            <a:t>Xác định tiêu chí lựa chọn</a:t>
          </a:r>
        </a:p>
      </dgm:t>
    </dgm:pt>
    <dgm:pt modelId="{BF57E5E5-68D6-4822-BF5F-2F5CEA049C0E}" type="parTrans" cxnId="{C103E366-DF3C-4453-BEF6-FE9AD305B5EA}">
      <dgm:prSet/>
      <dgm:spPr/>
      <dgm:t>
        <a:bodyPr/>
        <a:lstStyle/>
        <a:p>
          <a:endParaRPr lang="en-US" sz="1400">
            <a:solidFill>
              <a:srgbClr val="2F4A8A"/>
            </a:solidFill>
          </a:endParaRPr>
        </a:p>
      </dgm:t>
    </dgm:pt>
    <dgm:pt modelId="{77681AE3-96EB-45E5-81C4-D0957903214E}" type="sibTrans" cxnId="{C103E366-DF3C-4453-BEF6-FE9AD305B5EA}">
      <dgm:prSet/>
      <dgm:spPr/>
      <dgm:t>
        <a:bodyPr/>
        <a:lstStyle/>
        <a:p>
          <a:endParaRPr lang="en-US" sz="1400">
            <a:solidFill>
              <a:srgbClr val="2F4A8A"/>
            </a:solidFill>
          </a:endParaRPr>
        </a:p>
      </dgm:t>
    </dgm:pt>
    <dgm:pt modelId="{FEEC35B2-BCC5-4AF5-A142-1B94387BC599}">
      <dgm:prSet phldrT="[Text]" custT="1"/>
      <dgm:spPr/>
      <dgm:t>
        <a:bodyPr/>
        <a:lstStyle/>
        <a:p>
          <a:r>
            <a:rPr lang="en-US" sz="1400"/>
            <a:t>Xây dựng từ khóa – tìm kiếm</a:t>
          </a:r>
        </a:p>
      </dgm:t>
    </dgm:pt>
    <dgm:pt modelId="{A1E9301D-B6C8-4C62-B939-C01519691C7F}" type="parTrans" cxnId="{A9762544-23C9-4D24-90B4-B3A91EA47488}">
      <dgm:prSet/>
      <dgm:spPr/>
      <dgm:t>
        <a:bodyPr/>
        <a:lstStyle/>
        <a:p>
          <a:endParaRPr lang="en-US" sz="1400">
            <a:solidFill>
              <a:srgbClr val="2F4A8A"/>
            </a:solidFill>
          </a:endParaRPr>
        </a:p>
      </dgm:t>
    </dgm:pt>
    <dgm:pt modelId="{4B7B8B54-58A8-4DB2-92E8-DE4C3C1E0BA6}" type="sibTrans" cxnId="{A9762544-23C9-4D24-90B4-B3A91EA47488}">
      <dgm:prSet/>
      <dgm:spPr/>
      <dgm:t>
        <a:bodyPr/>
        <a:lstStyle/>
        <a:p>
          <a:endParaRPr lang="en-US" sz="1400">
            <a:solidFill>
              <a:srgbClr val="2F4A8A"/>
            </a:solidFill>
          </a:endParaRPr>
        </a:p>
      </dgm:t>
    </dgm:pt>
    <dgm:pt modelId="{5E690222-0D86-461F-B44B-B5B32C8EFCBE}">
      <dgm:prSet phldrT="[Text]" custT="1"/>
      <dgm:spPr/>
      <dgm:t>
        <a:bodyPr/>
        <a:lstStyle/>
        <a:p>
          <a:r>
            <a:rPr lang="en-US" sz="1400">
              <a:solidFill>
                <a:srgbClr val="2F4A8A"/>
              </a:solidFill>
            </a:rPr>
            <a:t>Loại bỏ kết quả trùng lặp</a:t>
          </a:r>
        </a:p>
      </dgm:t>
    </dgm:pt>
    <dgm:pt modelId="{339D3BCB-498F-4AE7-A7E5-2077C16BA558}" type="parTrans" cxnId="{266E2751-39EA-4287-B0EF-5494394D40B0}">
      <dgm:prSet/>
      <dgm:spPr/>
      <dgm:t>
        <a:bodyPr/>
        <a:lstStyle/>
        <a:p>
          <a:endParaRPr lang="en-US" sz="1400">
            <a:solidFill>
              <a:srgbClr val="2F4A8A"/>
            </a:solidFill>
          </a:endParaRPr>
        </a:p>
      </dgm:t>
    </dgm:pt>
    <dgm:pt modelId="{05DE5E0B-31A0-49AA-93BD-92F380255203}" type="sibTrans" cxnId="{266E2751-39EA-4287-B0EF-5494394D40B0}">
      <dgm:prSet/>
      <dgm:spPr/>
      <dgm:t>
        <a:bodyPr/>
        <a:lstStyle/>
        <a:p>
          <a:endParaRPr lang="en-US" sz="1400">
            <a:solidFill>
              <a:srgbClr val="2F4A8A"/>
            </a:solidFill>
          </a:endParaRPr>
        </a:p>
      </dgm:t>
    </dgm:pt>
    <dgm:pt modelId="{6BA28840-44AB-4F9B-8B44-DE0F3DD0F48A}">
      <dgm:prSet phldrT="[Text]" custT="1"/>
      <dgm:spPr/>
      <dgm:t>
        <a:bodyPr/>
        <a:lstStyle/>
        <a:p>
          <a:r>
            <a:rPr lang="en-US" sz="1400">
              <a:solidFill>
                <a:srgbClr val="2F4A8A"/>
              </a:solidFill>
            </a:rPr>
            <a:t>Sàng lọc tóm tắt</a:t>
          </a:r>
        </a:p>
      </dgm:t>
    </dgm:pt>
    <dgm:pt modelId="{B2649BFD-FEF3-4A1D-95CE-116BAF740951}" type="parTrans" cxnId="{E0E63BF6-3730-47D8-9762-DE4AA3D0B5C8}">
      <dgm:prSet/>
      <dgm:spPr/>
      <dgm:t>
        <a:bodyPr/>
        <a:lstStyle/>
        <a:p>
          <a:endParaRPr lang="en-US" sz="1400">
            <a:solidFill>
              <a:srgbClr val="2F4A8A"/>
            </a:solidFill>
          </a:endParaRPr>
        </a:p>
      </dgm:t>
    </dgm:pt>
    <dgm:pt modelId="{14081B0A-28A4-4E5E-8553-6E3214565938}" type="sibTrans" cxnId="{E0E63BF6-3730-47D8-9762-DE4AA3D0B5C8}">
      <dgm:prSet/>
      <dgm:spPr/>
      <dgm:t>
        <a:bodyPr/>
        <a:lstStyle/>
        <a:p>
          <a:endParaRPr lang="en-US" sz="1400">
            <a:solidFill>
              <a:srgbClr val="2F4A8A"/>
            </a:solidFill>
          </a:endParaRPr>
        </a:p>
      </dgm:t>
    </dgm:pt>
    <dgm:pt modelId="{F420FF39-2A75-4B03-87AE-CB73FA6C7354}">
      <dgm:prSet phldrT="[Text]" custT="1"/>
      <dgm:spPr/>
      <dgm:t>
        <a:bodyPr/>
        <a:lstStyle/>
        <a:p>
          <a:r>
            <a:rPr lang="en-US" sz="1400" err="1">
              <a:solidFill>
                <a:srgbClr val="2F4A8A"/>
              </a:solidFill>
            </a:rPr>
            <a:t>Sàng</a:t>
          </a:r>
          <a:r>
            <a:rPr lang="en-US" sz="1400">
              <a:solidFill>
                <a:srgbClr val="2F4A8A"/>
              </a:solidFill>
            </a:rPr>
            <a:t> </a:t>
          </a:r>
          <a:r>
            <a:rPr lang="en-US" sz="1400" err="1">
              <a:solidFill>
                <a:srgbClr val="2F4A8A"/>
              </a:solidFill>
            </a:rPr>
            <a:t>lọc</a:t>
          </a:r>
          <a:r>
            <a:rPr lang="en-US" sz="1400">
              <a:solidFill>
                <a:srgbClr val="2F4A8A"/>
              </a:solidFill>
            </a:rPr>
            <a:t> </a:t>
          </a:r>
          <a:br>
            <a:rPr lang="en-US" sz="1400">
              <a:solidFill>
                <a:srgbClr val="2F4A8A"/>
              </a:solidFill>
            </a:rPr>
          </a:br>
          <a:r>
            <a:rPr lang="en-US" sz="1400" err="1">
              <a:solidFill>
                <a:srgbClr val="2F4A8A"/>
              </a:solidFill>
            </a:rPr>
            <a:t>toàn</a:t>
          </a:r>
          <a:r>
            <a:rPr lang="en-US" sz="1400">
              <a:solidFill>
                <a:srgbClr val="2F4A8A"/>
              </a:solidFill>
            </a:rPr>
            <a:t> </a:t>
          </a:r>
          <a:r>
            <a:rPr lang="en-US" sz="1400" err="1">
              <a:solidFill>
                <a:srgbClr val="2F4A8A"/>
              </a:solidFill>
            </a:rPr>
            <a:t>văn</a:t>
          </a:r>
          <a:endParaRPr lang="en-US" sz="1400">
            <a:solidFill>
              <a:srgbClr val="2F4A8A"/>
            </a:solidFill>
          </a:endParaRPr>
        </a:p>
      </dgm:t>
    </dgm:pt>
    <dgm:pt modelId="{F7B957C0-3783-4C50-917E-D596393BD0DC}" type="parTrans" cxnId="{E52A2FA7-8F75-465B-8E9F-AF9BB4AAF727}">
      <dgm:prSet/>
      <dgm:spPr/>
      <dgm:t>
        <a:bodyPr/>
        <a:lstStyle/>
        <a:p>
          <a:endParaRPr lang="en-US" sz="1400">
            <a:solidFill>
              <a:srgbClr val="2F4A8A"/>
            </a:solidFill>
          </a:endParaRPr>
        </a:p>
      </dgm:t>
    </dgm:pt>
    <dgm:pt modelId="{4D59AE59-1A32-453B-B6F2-D15690B91CD1}" type="sibTrans" cxnId="{E52A2FA7-8F75-465B-8E9F-AF9BB4AAF727}">
      <dgm:prSet/>
      <dgm:spPr/>
      <dgm:t>
        <a:bodyPr/>
        <a:lstStyle/>
        <a:p>
          <a:endParaRPr lang="en-US" sz="1400">
            <a:solidFill>
              <a:srgbClr val="2F4A8A"/>
            </a:solidFill>
          </a:endParaRPr>
        </a:p>
      </dgm:t>
    </dgm:pt>
    <dgm:pt modelId="{2F9F6A18-C300-459A-9C32-0FC286260A0C}">
      <dgm:prSet phldrT="[Text]" custT="1"/>
      <dgm:spPr/>
      <dgm:t>
        <a:bodyPr/>
        <a:lstStyle/>
        <a:p>
          <a:r>
            <a:rPr lang="en-US" sz="1400" err="1"/>
            <a:t>Trích</a:t>
          </a:r>
          <a:r>
            <a:rPr lang="en-US" sz="1400"/>
            <a:t> </a:t>
          </a:r>
          <a:r>
            <a:rPr lang="en-US" sz="1400" err="1"/>
            <a:t>xuất</a:t>
          </a:r>
          <a:r>
            <a:rPr lang="en-US" sz="1400"/>
            <a:t> </a:t>
          </a:r>
          <a:br>
            <a:rPr lang="en-US" sz="1400"/>
          </a:br>
          <a:r>
            <a:rPr lang="en-US" sz="1400" err="1"/>
            <a:t>dữ</a:t>
          </a:r>
          <a:r>
            <a:rPr lang="en-US" sz="1400"/>
            <a:t> </a:t>
          </a:r>
          <a:r>
            <a:rPr lang="en-US" sz="1400" err="1"/>
            <a:t>liệu</a:t>
          </a:r>
          <a:endParaRPr lang="en-US" sz="1400"/>
        </a:p>
      </dgm:t>
    </dgm:pt>
    <dgm:pt modelId="{3F850277-A5F9-4A27-BAE7-34565AB69FFB}" type="parTrans" cxnId="{73E338EF-ACFE-462F-96D6-F7C50424179F}">
      <dgm:prSet/>
      <dgm:spPr/>
      <dgm:t>
        <a:bodyPr/>
        <a:lstStyle/>
        <a:p>
          <a:endParaRPr lang="en-US" sz="1400">
            <a:solidFill>
              <a:srgbClr val="2F4A8A"/>
            </a:solidFill>
          </a:endParaRPr>
        </a:p>
      </dgm:t>
    </dgm:pt>
    <dgm:pt modelId="{70BE22E5-677E-4F37-A87E-9CC3312119D8}" type="sibTrans" cxnId="{73E338EF-ACFE-462F-96D6-F7C50424179F}">
      <dgm:prSet/>
      <dgm:spPr/>
      <dgm:t>
        <a:bodyPr/>
        <a:lstStyle/>
        <a:p>
          <a:endParaRPr lang="en-US" sz="1400">
            <a:solidFill>
              <a:srgbClr val="2F4A8A"/>
            </a:solidFill>
          </a:endParaRPr>
        </a:p>
      </dgm:t>
    </dgm:pt>
    <dgm:pt modelId="{4272A72D-8506-45CC-B785-9615B8C98925}">
      <dgm:prSet phldrT="[Text]" custT="1"/>
      <dgm:spPr/>
      <dgm:t>
        <a:bodyPr/>
        <a:lstStyle/>
        <a:p>
          <a:r>
            <a:rPr lang="en-US" sz="1400"/>
            <a:t>Đánh giá chất lượng NC</a:t>
          </a:r>
        </a:p>
      </dgm:t>
    </dgm:pt>
    <dgm:pt modelId="{22C8A59C-3D60-4D89-95E5-DBDD9D82C320}" type="parTrans" cxnId="{6C2BCBD6-6AE4-4E05-A2AA-8745CAFB9BFF}">
      <dgm:prSet/>
      <dgm:spPr/>
      <dgm:t>
        <a:bodyPr/>
        <a:lstStyle/>
        <a:p>
          <a:endParaRPr lang="en-US" sz="1400">
            <a:solidFill>
              <a:srgbClr val="2F4A8A"/>
            </a:solidFill>
          </a:endParaRPr>
        </a:p>
      </dgm:t>
    </dgm:pt>
    <dgm:pt modelId="{06ED8EEC-0E9F-4A3F-80BF-49E756466601}" type="sibTrans" cxnId="{6C2BCBD6-6AE4-4E05-A2AA-8745CAFB9BFF}">
      <dgm:prSet/>
      <dgm:spPr/>
      <dgm:t>
        <a:bodyPr/>
        <a:lstStyle/>
        <a:p>
          <a:endParaRPr lang="en-US" sz="1400">
            <a:solidFill>
              <a:srgbClr val="2F4A8A"/>
            </a:solidFill>
          </a:endParaRPr>
        </a:p>
      </dgm:t>
    </dgm:pt>
    <dgm:pt modelId="{C0AEB3EE-780D-4B29-AE12-24324071C0AE}">
      <dgm:prSet phldrT="[Text]" custT="1"/>
      <dgm:spPr/>
      <dgm:t>
        <a:bodyPr/>
        <a:lstStyle/>
        <a:p>
          <a:r>
            <a:rPr lang="en-US" sz="1400" err="1"/>
            <a:t>Tóm</a:t>
          </a:r>
          <a:r>
            <a:rPr lang="en-US" sz="1400"/>
            <a:t> </a:t>
          </a:r>
          <a:r>
            <a:rPr lang="en-US" sz="1400" err="1"/>
            <a:t>tắt</a:t>
          </a:r>
          <a:r>
            <a:rPr lang="en-US" sz="1400"/>
            <a:t> </a:t>
          </a:r>
          <a:r>
            <a:rPr lang="en-US" sz="1400" err="1"/>
            <a:t>kết</a:t>
          </a:r>
          <a:r>
            <a:rPr lang="en-US" sz="1400"/>
            <a:t> </a:t>
          </a:r>
          <a:r>
            <a:rPr lang="en-US" sz="1400" err="1"/>
            <a:t>quả</a:t>
          </a:r>
          <a:r>
            <a:rPr lang="en-US" sz="1400"/>
            <a:t> ± </a:t>
          </a:r>
          <a:r>
            <a:rPr lang="en-US" sz="1400" err="1"/>
            <a:t>phân</a:t>
          </a:r>
          <a:r>
            <a:rPr lang="en-US" sz="1400"/>
            <a:t> </a:t>
          </a:r>
          <a:r>
            <a:rPr lang="en-US" sz="1400" err="1"/>
            <a:t>tích</a:t>
          </a:r>
          <a:r>
            <a:rPr lang="en-US" sz="1400"/>
            <a:t> </a:t>
          </a:r>
          <a:r>
            <a:rPr lang="en-US" sz="1400" err="1"/>
            <a:t>gộp</a:t>
          </a:r>
          <a:endParaRPr lang="en-US" sz="1400"/>
        </a:p>
      </dgm:t>
    </dgm:pt>
    <dgm:pt modelId="{078F7D42-19D1-4AF8-91B5-603CB899CF7B}" type="parTrans" cxnId="{12B81A75-2BCA-4DDF-8112-7C51A761F7A3}">
      <dgm:prSet/>
      <dgm:spPr/>
      <dgm:t>
        <a:bodyPr/>
        <a:lstStyle/>
        <a:p>
          <a:endParaRPr lang="en-US" sz="1400">
            <a:solidFill>
              <a:srgbClr val="2F4A8A"/>
            </a:solidFill>
          </a:endParaRPr>
        </a:p>
      </dgm:t>
    </dgm:pt>
    <dgm:pt modelId="{ADE394E7-311E-4E3C-B498-BE6662234E66}" type="sibTrans" cxnId="{12B81A75-2BCA-4DDF-8112-7C51A761F7A3}">
      <dgm:prSet/>
      <dgm:spPr/>
      <dgm:t>
        <a:bodyPr/>
        <a:lstStyle/>
        <a:p>
          <a:endParaRPr lang="en-US" sz="1400">
            <a:solidFill>
              <a:srgbClr val="2F4A8A"/>
            </a:solidFill>
          </a:endParaRPr>
        </a:p>
      </dgm:t>
    </dgm:pt>
    <dgm:pt modelId="{D79129C4-9827-4A73-87E1-C8FBB6AAA8CF}" type="pres">
      <dgm:prSet presAssocID="{3568642C-4278-463E-BAB5-02BD88054A6F}" presName="Name0" presStyleCnt="0">
        <dgm:presLayoutVars>
          <dgm:dir/>
          <dgm:resizeHandles/>
        </dgm:presLayoutVars>
      </dgm:prSet>
      <dgm:spPr/>
    </dgm:pt>
    <dgm:pt modelId="{B4E77FEC-956F-4502-B007-7EA4871A9DD1}" type="pres">
      <dgm:prSet presAssocID="{F055EC5B-CFE8-4509-BBF6-E590C8362B36}" presName="compNode" presStyleCnt="0"/>
      <dgm:spPr/>
    </dgm:pt>
    <dgm:pt modelId="{345D72C0-86BE-42C5-920B-2D87624E8F8C}" type="pres">
      <dgm:prSet presAssocID="{F055EC5B-CFE8-4509-BBF6-E590C8362B36}" presName="dummyConnPt" presStyleCnt="0"/>
      <dgm:spPr/>
    </dgm:pt>
    <dgm:pt modelId="{79B733C4-D316-4BF8-A6D8-459E113C7FEF}" type="pres">
      <dgm:prSet presAssocID="{F055EC5B-CFE8-4509-BBF6-E590C8362B36}" presName="node" presStyleLbl="node1" presStyleIdx="0" presStyleCnt="9">
        <dgm:presLayoutVars>
          <dgm:bulletEnabled val="1"/>
        </dgm:presLayoutVars>
      </dgm:prSet>
      <dgm:spPr/>
    </dgm:pt>
    <dgm:pt modelId="{960494AC-04C1-4C88-B158-206772D5D6AE}" type="pres">
      <dgm:prSet presAssocID="{B4818AA1-A887-4903-883F-781A7DE3001F}" presName="sibTrans" presStyleLbl="bgSibTrans2D1" presStyleIdx="0" presStyleCnt="8"/>
      <dgm:spPr/>
    </dgm:pt>
    <dgm:pt modelId="{14C8C049-6C38-49A5-97BC-6B9BC7667066}" type="pres">
      <dgm:prSet presAssocID="{27844F70-5E10-4EA6-AB0B-788421954119}" presName="compNode" presStyleCnt="0"/>
      <dgm:spPr/>
    </dgm:pt>
    <dgm:pt modelId="{DCE01511-99F7-4202-ADDD-7DA019E4EDD8}" type="pres">
      <dgm:prSet presAssocID="{27844F70-5E10-4EA6-AB0B-788421954119}" presName="dummyConnPt" presStyleCnt="0"/>
      <dgm:spPr/>
    </dgm:pt>
    <dgm:pt modelId="{D5CC7052-CD57-4B7B-A2D4-600B37C891AC}" type="pres">
      <dgm:prSet presAssocID="{27844F70-5E10-4EA6-AB0B-788421954119}" presName="node" presStyleLbl="node1" presStyleIdx="1" presStyleCnt="9">
        <dgm:presLayoutVars>
          <dgm:bulletEnabled val="1"/>
        </dgm:presLayoutVars>
      </dgm:prSet>
      <dgm:spPr/>
    </dgm:pt>
    <dgm:pt modelId="{6707179F-B332-4187-93C7-DB3935282837}" type="pres">
      <dgm:prSet presAssocID="{77681AE3-96EB-45E5-81C4-D0957903214E}" presName="sibTrans" presStyleLbl="bgSibTrans2D1" presStyleIdx="1" presStyleCnt="8"/>
      <dgm:spPr/>
    </dgm:pt>
    <dgm:pt modelId="{6D0A6996-9CF2-49BC-A1CF-6EE954401A6A}" type="pres">
      <dgm:prSet presAssocID="{FEEC35B2-BCC5-4AF5-A142-1B94387BC599}" presName="compNode" presStyleCnt="0"/>
      <dgm:spPr/>
    </dgm:pt>
    <dgm:pt modelId="{780B8A81-5C81-467C-9ECC-2EB24D08F832}" type="pres">
      <dgm:prSet presAssocID="{FEEC35B2-BCC5-4AF5-A142-1B94387BC599}" presName="dummyConnPt" presStyleCnt="0"/>
      <dgm:spPr/>
    </dgm:pt>
    <dgm:pt modelId="{6D36ADF8-BEA5-4821-A016-A7BD41666E96}" type="pres">
      <dgm:prSet presAssocID="{FEEC35B2-BCC5-4AF5-A142-1B94387BC599}" presName="node" presStyleLbl="node1" presStyleIdx="2" presStyleCnt="9">
        <dgm:presLayoutVars>
          <dgm:bulletEnabled val="1"/>
        </dgm:presLayoutVars>
      </dgm:prSet>
      <dgm:spPr/>
    </dgm:pt>
    <dgm:pt modelId="{01C3A671-B633-4013-A29A-46CE92661E0C}" type="pres">
      <dgm:prSet presAssocID="{4B7B8B54-58A8-4DB2-92E8-DE4C3C1E0BA6}" presName="sibTrans" presStyleLbl="bgSibTrans2D1" presStyleIdx="2" presStyleCnt="8"/>
      <dgm:spPr/>
    </dgm:pt>
    <dgm:pt modelId="{DFF2E4C1-3847-46B6-A4C6-EA91CB44AF1F}" type="pres">
      <dgm:prSet presAssocID="{5E690222-0D86-461F-B44B-B5B32C8EFCBE}" presName="compNode" presStyleCnt="0"/>
      <dgm:spPr/>
    </dgm:pt>
    <dgm:pt modelId="{70F0FF32-DC44-4752-83BE-FDFFF9001F42}" type="pres">
      <dgm:prSet presAssocID="{5E690222-0D86-461F-B44B-B5B32C8EFCBE}" presName="dummyConnPt" presStyleCnt="0"/>
      <dgm:spPr/>
    </dgm:pt>
    <dgm:pt modelId="{B2973263-73C8-4243-98B6-9FFB30576007}" type="pres">
      <dgm:prSet presAssocID="{5E690222-0D86-461F-B44B-B5B32C8EFCBE}" presName="node" presStyleLbl="node1" presStyleIdx="3" presStyleCnt="9">
        <dgm:presLayoutVars>
          <dgm:bulletEnabled val="1"/>
        </dgm:presLayoutVars>
      </dgm:prSet>
      <dgm:spPr/>
    </dgm:pt>
    <dgm:pt modelId="{DDB2E821-2C05-429F-AFE1-DC171B5EEDB9}" type="pres">
      <dgm:prSet presAssocID="{05DE5E0B-31A0-49AA-93BD-92F380255203}" presName="sibTrans" presStyleLbl="bgSibTrans2D1" presStyleIdx="3" presStyleCnt="8"/>
      <dgm:spPr/>
    </dgm:pt>
    <dgm:pt modelId="{FB209EA9-62E3-420B-8563-2AA6FDBCFB30}" type="pres">
      <dgm:prSet presAssocID="{6BA28840-44AB-4F9B-8B44-DE0F3DD0F48A}" presName="compNode" presStyleCnt="0"/>
      <dgm:spPr/>
    </dgm:pt>
    <dgm:pt modelId="{738958B6-03A5-4F63-8666-943513798339}" type="pres">
      <dgm:prSet presAssocID="{6BA28840-44AB-4F9B-8B44-DE0F3DD0F48A}" presName="dummyConnPt" presStyleCnt="0"/>
      <dgm:spPr/>
    </dgm:pt>
    <dgm:pt modelId="{90A13514-43B4-46E0-98B6-B6E6ED68B9A3}" type="pres">
      <dgm:prSet presAssocID="{6BA28840-44AB-4F9B-8B44-DE0F3DD0F48A}" presName="node" presStyleLbl="node1" presStyleIdx="4" presStyleCnt="9">
        <dgm:presLayoutVars>
          <dgm:bulletEnabled val="1"/>
        </dgm:presLayoutVars>
      </dgm:prSet>
      <dgm:spPr/>
    </dgm:pt>
    <dgm:pt modelId="{834CA381-0029-4457-8D40-AD6CE348B9E3}" type="pres">
      <dgm:prSet presAssocID="{14081B0A-28A4-4E5E-8553-6E3214565938}" presName="sibTrans" presStyleLbl="bgSibTrans2D1" presStyleIdx="4" presStyleCnt="8"/>
      <dgm:spPr/>
    </dgm:pt>
    <dgm:pt modelId="{27FA4464-F5F3-472A-9CE8-AF302C9C982D}" type="pres">
      <dgm:prSet presAssocID="{F420FF39-2A75-4B03-87AE-CB73FA6C7354}" presName="compNode" presStyleCnt="0"/>
      <dgm:spPr/>
    </dgm:pt>
    <dgm:pt modelId="{EEE92BBE-ED26-48EB-B0DB-4CF212FD1042}" type="pres">
      <dgm:prSet presAssocID="{F420FF39-2A75-4B03-87AE-CB73FA6C7354}" presName="dummyConnPt" presStyleCnt="0"/>
      <dgm:spPr/>
    </dgm:pt>
    <dgm:pt modelId="{A848AD07-1BB0-49D7-AD87-D105660CC2BE}" type="pres">
      <dgm:prSet presAssocID="{F420FF39-2A75-4B03-87AE-CB73FA6C7354}" presName="node" presStyleLbl="node1" presStyleIdx="5" presStyleCnt="9">
        <dgm:presLayoutVars>
          <dgm:bulletEnabled val="1"/>
        </dgm:presLayoutVars>
      </dgm:prSet>
      <dgm:spPr/>
    </dgm:pt>
    <dgm:pt modelId="{6E2BC38B-D735-4384-932E-026C3A823E87}" type="pres">
      <dgm:prSet presAssocID="{4D59AE59-1A32-453B-B6F2-D15690B91CD1}" presName="sibTrans" presStyleLbl="bgSibTrans2D1" presStyleIdx="5" presStyleCnt="8"/>
      <dgm:spPr/>
    </dgm:pt>
    <dgm:pt modelId="{FA6C2F9D-2505-4402-83BD-C6C4AB447A6E}" type="pres">
      <dgm:prSet presAssocID="{2F9F6A18-C300-459A-9C32-0FC286260A0C}" presName="compNode" presStyleCnt="0"/>
      <dgm:spPr/>
    </dgm:pt>
    <dgm:pt modelId="{2C3DECC6-ECCD-40C4-89B6-D9A0C11D3F76}" type="pres">
      <dgm:prSet presAssocID="{2F9F6A18-C300-459A-9C32-0FC286260A0C}" presName="dummyConnPt" presStyleCnt="0"/>
      <dgm:spPr/>
    </dgm:pt>
    <dgm:pt modelId="{A0A2B84A-3F3F-479F-9980-5B697B0C550D}" type="pres">
      <dgm:prSet presAssocID="{2F9F6A18-C300-459A-9C32-0FC286260A0C}" presName="node" presStyleLbl="node1" presStyleIdx="6" presStyleCnt="9">
        <dgm:presLayoutVars>
          <dgm:bulletEnabled val="1"/>
        </dgm:presLayoutVars>
      </dgm:prSet>
      <dgm:spPr/>
    </dgm:pt>
    <dgm:pt modelId="{CC793B82-2721-4F74-B865-845BEA5C8C7F}" type="pres">
      <dgm:prSet presAssocID="{70BE22E5-677E-4F37-A87E-9CC3312119D8}" presName="sibTrans" presStyleLbl="bgSibTrans2D1" presStyleIdx="6" presStyleCnt="8"/>
      <dgm:spPr/>
    </dgm:pt>
    <dgm:pt modelId="{EBBC059A-24BE-4550-AD2D-201E344DB093}" type="pres">
      <dgm:prSet presAssocID="{4272A72D-8506-45CC-B785-9615B8C98925}" presName="compNode" presStyleCnt="0"/>
      <dgm:spPr/>
    </dgm:pt>
    <dgm:pt modelId="{EDFA93B6-9A91-4254-A91D-C390C474246C}" type="pres">
      <dgm:prSet presAssocID="{4272A72D-8506-45CC-B785-9615B8C98925}" presName="dummyConnPt" presStyleCnt="0"/>
      <dgm:spPr/>
    </dgm:pt>
    <dgm:pt modelId="{0FFA64DD-B3A8-4AFA-9373-D0C64E3F268F}" type="pres">
      <dgm:prSet presAssocID="{4272A72D-8506-45CC-B785-9615B8C98925}" presName="node" presStyleLbl="node1" presStyleIdx="7" presStyleCnt="9">
        <dgm:presLayoutVars>
          <dgm:bulletEnabled val="1"/>
        </dgm:presLayoutVars>
      </dgm:prSet>
      <dgm:spPr/>
    </dgm:pt>
    <dgm:pt modelId="{996AA227-B6AA-42B2-BE2F-A695CCE9C4F2}" type="pres">
      <dgm:prSet presAssocID="{06ED8EEC-0E9F-4A3F-80BF-49E756466601}" presName="sibTrans" presStyleLbl="bgSibTrans2D1" presStyleIdx="7" presStyleCnt="8"/>
      <dgm:spPr/>
    </dgm:pt>
    <dgm:pt modelId="{41F1039A-7009-4F7A-AFEE-AF8CDD6C8268}" type="pres">
      <dgm:prSet presAssocID="{C0AEB3EE-780D-4B29-AE12-24324071C0AE}" presName="compNode" presStyleCnt="0"/>
      <dgm:spPr/>
    </dgm:pt>
    <dgm:pt modelId="{3B4E6625-D6F0-4501-90FC-293EA9A00718}" type="pres">
      <dgm:prSet presAssocID="{C0AEB3EE-780D-4B29-AE12-24324071C0AE}" presName="dummyConnPt" presStyleCnt="0"/>
      <dgm:spPr/>
    </dgm:pt>
    <dgm:pt modelId="{5CBD7D1D-F743-4CEE-A25E-1926BC29B21D}" type="pres">
      <dgm:prSet presAssocID="{C0AEB3EE-780D-4B29-AE12-24324071C0AE}" presName="node" presStyleLbl="node1" presStyleIdx="8" presStyleCnt="9">
        <dgm:presLayoutVars>
          <dgm:bulletEnabled val="1"/>
        </dgm:presLayoutVars>
      </dgm:prSet>
      <dgm:spPr/>
    </dgm:pt>
  </dgm:ptLst>
  <dgm:cxnLst>
    <dgm:cxn modelId="{C6824503-7F07-4500-8EA9-C422650CC2BE}" type="presOf" srcId="{77681AE3-96EB-45E5-81C4-D0957903214E}" destId="{6707179F-B332-4187-93C7-DB3935282837}" srcOrd="0" destOrd="0" presId="urn:microsoft.com/office/officeart/2005/8/layout/bProcess4"/>
    <dgm:cxn modelId="{9402CA05-7356-4E41-B36B-C28889A47788}" type="presOf" srcId="{06ED8EEC-0E9F-4A3F-80BF-49E756466601}" destId="{996AA227-B6AA-42B2-BE2F-A695CCE9C4F2}" srcOrd="0" destOrd="0" presId="urn:microsoft.com/office/officeart/2005/8/layout/bProcess4"/>
    <dgm:cxn modelId="{DD46B817-1DB0-493D-A76E-287973560634}" type="presOf" srcId="{70BE22E5-677E-4F37-A87E-9CC3312119D8}" destId="{CC793B82-2721-4F74-B865-845BEA5C8C7F}" srcOrd="0" destOrd="0" presId="urn:microsoft.com/office/officeart/2005/8/layout/bProcess4"/>
    <dgm:cxn modelId="{F9FCE51D-F14B-4B68-BBCE-5776957045CD}" type="presOf" srcId="{05DE5E0B-31A0-49AA-93BD-92F380255203}" destId="{DDB2E821-2C05-429F-AFE1-DC171B5EEDB9}" srcOrd="0" destOrd="0" presId="urn:microsoft.com/office/officeart/2005/8/layout/bProcess4"/>
    <dgm:cxn modelId="{6C655C32-0F66-40F1-9D98-9D5DC3260A6E}" type="presOf" srcId="{2F9F6A18-C300-459A-9C32-0FC286260A0C}" destId="{A0A2B84A-3F3F-479F-9980-5B697B0C550D}" srcOrd="0" destOrd="0" presId="urn:microsoft.com/office/officeart/2005/8/layout/bProcess4"/>
    <dgm:cxn modelId="{0D8A2C34-EFB2-4686-A541-816CD28401A6}" type="presOf" srcId="{FEEC35B2-BCC5-4AF5-A142-1B94387BC599}" destId="{6D36ADF8-BEA5-4821-A016-A7BD41666E96}" srcOrd="0" destOrd="0" presId="urn:microsoft.com/office/officeart/2005/8/layout/bProcess4"/>
    <dgm:cxn modelId="{3C74B135-EA92-4602-9785-1D2019687DC3}" type="presOf" srcId="{F055EC5B-CFE8-4509-BBF6-E590C8362B36}" destId="{79B733C4-D316-4BF8-A6D8-459E113C7FEF}" srcOrd="0" destOrd="0" presId="urn:microsoft.com/office/officeart/2005/8/layout/bProcess4"/>
    <dgm:cxn modelId="{89680C43-6B80-4FC3-82B4-9BC30EB3FD39}" type="presOf" srcId="{4B7B8B54-58A8-4DB2-92E8-DE4C3C1E0BA6}" destId="{01C3A671-B633-4013-A29A-46CE92661E0C}" srcOrd="0" destOrd="0" presId="urn:microsoft.com/office/officeart/2005/8/layout/bProcess4"/>
    <dgm:cxn modelId="{A9762544-23C9-4D24-90B4-B3A91EA47488}" srcId="{3568642C-4278-463E-BAB5-02BD88054A6F}" destId="{FEEC35B2-BCC5-4AF5-A142-1B94387BC599}" srcOrd="2" destOrd="0" parTransId="{A1E9301D-B6C8-4C62-B939-C01519691C7F}" sibTransId="{4B7B8B54-58A8-4DB2-92E8-DE4C3C1E0BA6}"/>
    <dgm:cxn modelId="{4F005745-6764-4BF0-B638-17B934C2C2A6}" type="presOf" srcId="{B4818AA1-A887-4903-883F-781A7DE3001F}" destId="{960494AC-04C1-4C88-B158-206772D5D6AE}" srcOrd="0" destOrd="0" presId="urn:microsoft.com/office/officeart/2005/8/layout/bProcess4"/>
    <dgm:cxn modelId="{C103E366-DF3C-4453-BEF6-FE9AD305B5EA}" srcId="{3568642C-4278-463E-BAB5-02BD88054A6F}" destId="{27844F70-5E10-4EA6-AB0B-788421954119}" srcOrd="1" destOrd="0" parTransId="{BF57E5E5-68D6-4822-BF5F-2F5CEA049C0E}" sibTransId="{77681AE3-96EB-45E5-81C4-D0957903214E}"/>
    <dgm:cxn modelId="{24A51F67-6523-40E8-B0C6-5E21E2F0ECE3}" type="presOf" srcId="{5E690222-0D86-461F-B44B-B5B32C8EFCBE}" destId="{B2973263-73C8-4243-98B6-9FFB30576007}" srcOrd="0" destOrd="0" presId="urn:microsoft.com/office/officeart/2005/8/layout/bProcess4"/>
    <dgm:cxn modelId="{D8053870-AE92-4EB4-A1E9-B8698EEEA43A}" type="presOf" srcId="{C0AEB3EE-780D-4B29-AE12-24324071C0AE}" destId="{5CBD7D1D-F743-4CEE-A25E-1926BC29B21D}" srcOrd="0" destOrd="0" presId="urn:microsoft.com/office/officeart/2005/8/layout/bProcess4"/>
    <dgm:cxn modelId="{266E2751-39EA-4287-B0EF-5494394D40B0}" srcId="{3568642C-4278-463E-BAB5-02BD88054A6F}" destId="{5E690222-0D86-461F-B44B-B5B32C8EFCBE}" srcOrd="3" destOrd="0" parTransId="{339D3BCB-498F-4AE7-A7E5-2077C16BA558}" sibTransId="{05DE5E0B-31A0-49AA-93BD-92F380255203}"/>
    <dgm:cxn modelId="{12B81A75-2BCA-4DDF-8112-7C51A761F7A3}" srcId="{3568642C-4278-463E-BAB5-02BD88054A6F}" destId="{C0AEB3EE-780D-4B29-AE12-24324071C0AE}" srcOrd="8" destOrd="0" parTransId="{078F7D42-19D1-4AF8-91B5-603CB899CF7B}" sibTransId="{ADE394E7-311E-4E3C-B498-BE6662234E66}"/>
    <dgm:cxn modelId="{71A67D83-9DD0-4381-95E8-58CD468F71EC}" type="presOf" srcId="{3568642C-4278-463E-BAB5-02BD88054A6F}" destId="{D79129C4-9827-4A73-87E1-C8FBB6AAA8CF}" srcOrd="0" destOrd="0" presId="urn:microsoft.com/office/officeart/2005/8/layout/bProcess4"/>
    <dgm:cxn modelId="{79D5AA83-47FE-40AE-BC85-5A4DF247CE85}" srcId="{3568642C-4278-463E-BAB5-02BD88054A6F}" destId="{F055EC5B-CFE8-4509-BBF6-E590C8362B36}" srcOrd="0" destOrd="0" parTransId="{F3FB6790-7688-448A-A42E-A97FE11E4D26}" sibTransId="{B4818AA1-A887-4903-883F-781A7DE3001F}"/>
    <dgm:cxn modelId="{5D0DBC91-7C74-418D-B72E-1418A00F7E8A}" type="presOf" srcId="{6BA28840-44AB-4F9B-8B44-DE0F3DD0F48A}" destId="{90A13514-43B4-46E0-98B6-B6E6ED68B9A3}" srcOrd="0" destOrd="0" presId="urn:microsoft.com/office/officeart/2005/8/layout/bProcess4"/>
    <dgm:cxn modelId="{E52A2FA7-8F75-465B-8E9F-AF9BB4AAF727}" srcId="{3568642C-4278-463E-BAB5-02BD88054A6F}" destId="{F420FF39-2A75-4B03-87AE-CB73FA6C7354}" srcOrd="5" destOrd="0" parTransId="{F7B957C0-3783-4C50-917E-D596393BD0DC}" sibTransId="{4D59AE59-1A32-453B-B6F2-D15690B91CD1}"/>
    <dgm:cxn modelId="{379F61AB-E3DA-4C39-BD91-8016447DD3C7}" type="presOf" srcId="{4D59AE59-1A32-453B-B6F2-D15690B91CD1}" destId="{6E2BC38B-D735-4384-932E-026C3A823E87}" srcOrd="0" destOrd="0" presId="urn:microsoft.com/office/officeart/2005/8/layout/bProcess4"/>
    <dgm:cxn modelId="{DA3945C7-C76D-46E6-A945-6EA1B0690651}" type="presOf" srcId="{F420FF39-2A75-4B03-87AE-CB73FA6C7354}" destId="{A848AD07-1BB0-49D7-AD87-D105660CC2BE}" srcOrd="0" destOrd="0" presId="urn:microsoft.com/office/officeart/2005/8/layout/bProcess4"/>
    <dgm:cxn modelId="{6C2BCBD6-6AE4-4E05-A2AA-8745CAFB9BFF}" srcId="{3568642C-4278-463E-BAB5-02BD88054A6F}" destId="{4272A72D-8506-45CC-B785-9615B8C98925}" srcOrd="7" destOrd="0" parTransId="{22C8A59C-3D60-4D89-95E5-DBDD9D82C320}" sibTransId="{06ED8EEC-0E9F-4A3F-80BF-49E756466601}"/>
    <dgm:cxn modelId="{360384E4-8BC6-42A7-B8B7-2B2D37756D90}" type="presOf" srcId="{4272A72D-8506-45CC-B785-9615B8C98925}" destId="{0FFA64DD-B3A8-4AFA-9373-D0C64E3F268F}" srcOrd="0" destOrd="0" presId="urn:microsoft.com/office/officeart/2005/8/layout/bProcess4"/>
    <dgm:cxn modelId="{4DFD7CE5-E0AF-43A4-BD86-ACB303D565A4}" type="presOf" srcId="{27844F70-5E10-4EA6-AB0B-788421954119}" destId="{D5CC7052-CD57-4B7B-A2D4-600B37C891AC}" srcOrd="0" destOrd="0" presId="urn:microsoft.com/office/officeart/2005/8/layout/bProcess4"/>
    <dgm:cxn modelId="{73E338EF-ACFE-462F-96D6-F7C50424179F}" srcId="{3568642C-4278-463E-BAB5-02BD88054A6F}" destId="{2F9F6A18-C300-459A-9C32-0FC286260A0C}" srcOrd="6" destOrd="0" parTransId="{3F850277-A5F9-4A27-BAE7-34565AB69FFB}" sibTransId="{70BE22E5-677E-4F37-A87E-9CC3312119D8}"/>
    <dgm:cxn modelId="{E0F9B1F2-9C8D-4E39-A5EA-72B5CEBAC7B9}" type="presOf" srcId="{14081B0A-28A4-4E5E-8553-6E3214565938}" destId="{834CA381-0029-4457-8D40-AD6CE348B9E3}" srcOrd="0" destOrd="0" presId="urn:microsoft.com/office/officeart/2005/8/layout/bProcess4"/>
    <dgm:cxn modelId="{E0E63BF6-3730-47D8-9762-DE4AA3D0B5C8}" srcId="{3568642C-4278-463E-BAB5-02BD88054A6F}" destId="{6BA28840-44AB-4F9B-8B44-DE0F3DD0F48A}" srcOrd="4" destOrd="0" parTransId="{B2649BFD-FEF3-4A1D-95CE-116BAF740951}" sibTransId="{14081B0A-28A4-4E5E-8553-6E3214565938}"/>
    <dgm:cxn modelId="{8AB012C0-002A-492D-BD6E-4A7DCE6BBCDC}" type="presParOf" srcId="{D79129C4-9827-4A73-87E1-C8FBB6AAA8CF}" destId="{B4E77FEC-956F-4502-B007-7EA4871A9DD1}" srcOrd="0" destOrd="0" presId="urn:microsoft.com/office/officeart/2005/8/layout/bProcess4"/>
    <dgm:cxn modelId="{2D3AA3CA-4E2D-475E-AC9D-3193863EB5E2}" type="presParOf" srcId="{B4E77FEC-956F-4502-B007-7EA4871A9DD1}" destId="{345D72C0-86BE-42C5-920B-2D87624E8F8C}" srcOrd="0" destOrd="0" presId="urn:microsoft.com/office/officeart/2005/8/layout/bProcess4"/>
    <dgm:cxn modelId="{A96D9F36-1762-431F-B884-247B13050B5F}" type="presParOf" srcId="{B4E77FEC-956F-4502-B007-7EA4871A9DD1}" destId="{79B733C4-D316-4BF8-A6D8-459E113C7FEF}" srcOrd="1" destOrd="0" presId="urn:microsoft.com/office/officeart/2005/8/layout/bProcess4"/>
    <dgm:cxn modelId="{B5790A8F-CFB1-4C4F-A2AB-3ACE4EC5BAC5}" type="presParOf" srcId="{D79129C4-9827-4A73-87E1-C8FBB6AAA8CF}" destId="{960494AC-04C1-4C88-B158-206772D5D6AE}" srcOrd="1" destOrd="0" presId="urn:microsoft.com/office/officeart/2005/8/layout/bProcess4"/>
    <dgm:cxn modelId="{C02A42A1-650F-416C-92EE-1CD62F4E9A39}" type="presParOf" srcId="{D79129C4-9827-4A73-87E1-C8FBB6AAA8CF}" destId="{14C8C049-6C38-49A5-97BC-6B9BC7667066}" srcOrd="2" destOrd="0" presId="urn:microsoft.com/office/officeart/2005/8/layout/bProcess4"/>
    <dgm:cxn modelId="{8B2C8531-DB3A-42D3-8A2F-F541CB1AEF4D}" type="presParOf" srcId="{14C8C049-6C38-49A5-97BC-6B9BC7667066}" destId="{DCE01511-99F7-4202-ADDD-7DA019E4EDD8}" srcOrd="0" destOrd="0" presId="urn:microsoft.com/office/officeart/2005/8/layout/bProcess4"/>
    <dgm:cxn modelId="{4F14AA84-5B8E-4332-8B99-B9CE643C886A}" type="presParOf" srcId="{14C8C049-6C38-49A5-97BC-6B9BC7667066}" destId="{D5CC7052-CD57-4B7B-A2D4-600B37C891AC}" srcOrd="1" destOrd="0" presId="urn:microsoft.com/office/officeart/2005/8/layout/bProcess4"/>
    <dgm:cxn modelId="{D37AE2E6-B6F5-4E4F-B3E8-4DA3AAE8F9C0}" type="presParOf" srcId="{D79129C4-9827-4A73-87E1-C8FBB6AAA8CF}" destId="{6707179F-B332-4187-93C7-DB3935282837}" srcOrd="3" destOrd="0" presId="urn:microsoft.com/office/officeart/2005/8/layout/bProcess4"/>
    <dgm:cxn modelId="{65EE26B9-745C-4CF4-83B6-6BEA641887B7}" type="presParOf" srcId="{D79129C4-9827-4A73-87E1-C8FBB6AAA8CF}" destId="{6D0A6996-9CF2-49BC-A1CF-6EE954401A6A}" srcOrd="4" destOrd="0" presId="urn:microsoft.com/office/officeart/2005/8/layout/bProcess4"/>
    <dgm:cxn modelId="{91C7BC6E-345A-4989-B390-749CAF2E3D87}" type="presParOf" srcId="{6D0A6996-9CF2-49BC-A1CF-6EE954401A6A}" destId="{780B8A81-5C81-467C-9ECC-2EB24D08F832}" srcOrd="0" destOrd="0" presId="urn:microsoft.com/office/officeart/2005/8/layout/bProcess4"/>
    <dgm:cxn modelId="{EE7273E9-31C8-4119-970A-1B8E12287B7E}" type="presParOf" srcId="{6D0A6996-9CF2-49BC-A1CF-6EE954401A6A}" destId="{6D36ADF8-BEA5-4821-A016-A7BD41666E96}" srcOrd="1" destOrd="0" presId="urn:microsoft.com/office/officeart/2005/8/layout/bProcess4"/>
    <dgm:cxn modelId="{22C922D7-A502-47D6-9365-741BD0E9CE7F}" type="presParOf" srcId="{D79129C4-9827-4A73-87E1-C8FBB6AAA8CF}" destId="{01C3A671-B633-4013-A29A-46CE92661E0C}" srcOrd="5" destOrd="0" presId="urn:microsoft.com/office/officeart/2005/8/layout/bProcess4"/>
    <dgm:cxn modelId="{0E36A93B-4252-4A25-BFBC-4E66FB41555B}" type="presParOf" srcId="{D79129C4-9827-4A73-87E1-C8FBB6AAA8CF}" destId="{DFF2E4C1-3847-46B6-A4C6-EA91CB44AF1F}" srcOrd="6" destOrd="0" presId="urn:microsoft.com/office/officeart/2005/8/layout/bProcess4"/>
    <dgm:cxn modelId="{262E6138-0205-4243-827E-A869AF1E692F}" type="presParOf" srcId="{DFF2E4C1-3847-46B6-A4C6-EA91CB44AF1F}" destId="{70F0FF32-DC44-4752-83BE-FDFFF9001F42}" srcOrd="0" destOrd="0" presId="urn:microsoft.com/office/officeart/2005/8/layout/bProcess4"/>
    <dgm:cxn modelId="{1040CD4C-F05B-455E-8B24-DDD5121FBD79}" type="presParOf" srcId="{DFF2E4C1-3847-46B6-A4C6-EA91CB44AF1F}" destId="{B2973263-73C8-4243-98B6-9FFB30576007}" srcOrd="1" destOrd="0" presId="urn:microsoft.com/office/officeart/2005/8/layout/bProcess4"/>
    <dgm:cxn modelId="{AAFCAFD1-4777-4DEA-987C-133A583F41CF}" type="presParOf" srcId="{D79129C4-9827-4A73-87E1-C8FBB6AAA8CF}" destId="{DDB2E821-2C05-429F-AFE1-DC171B5EEDB9}" srcOrd="7" destOrd="0" presId="urn:microsoft.com/office/officeart/2005/8/layout/bProcess4"/>
    <dgm:cxn modelId="{EA296EE1-AD94-4083-AC29-0F43FD4A4A4A}" type="presParOf" srcId="{D79129C4-9827-4A73-87E1-C8FBB6AAA8CF}" destId="{FB209EA9-62E3-420B-8563-2AA6FDBCFB30}" srcOrd="8" destOrd="0" presId="urn:microsoft.com/office/officeart/2005/8/layout/bProcess4"/>
    <dgm:cxn modelId="{2AE78D02-9F15-4A4E-9D4E-24CFDB030028}" type="presParOf" srcId="{FB209EA9-62E3-420B-8563-2AA6FDBCFB30}" destId="{738958B6-03A5-4F63-8666-943513798339}" srcOrd="0" destOrd="0" presId="urn:microsoft.com/office/officeart/2005/8/layout/bProcess4"/>
    <dgm:cxn modelId="{E83413A3-35AE-4430-B9FC-5386F986E4A5}" type="presParOf" srcId="{FB209EA9-62E3-420B-8563-2AA6FDBCFB30}" destId="{90A13514-43B4-46E0-98B6-B6E6ED68B9A3}" srcOrd="1" destOrd="0" presId="urn:microsoft.com/office/officeart/2005/8/layout/bProcess4"/>
    <dgm:cxn modelId="{E1671C79-52A7-4637-B023-E2BF654E4CA2}" type="presParOf" srcId="{D79129C4-9827-4A73-87E1-C8FBB6AAA8CF}" destId="{834CA381-0029-4457-8D40-AD6CE348B9E3}" srcOrd="9" destOrd="0" presId="urn:microsoft.com/office/officeart/2005/8/layout/bProcess4"/>
    <dgm:cxn modelId="{E300D4B2-2146-4359-87C5-C1E72855A513}" type="presParOf" srcId="{D79129C4-9827-4A73-87E1-C8FBB6AAA8CF}" destId="{27FA4464-F5F3-472A-9CE8-AF302C9C982D}" srcOrd="10" destOrd="0" presId="urn:microsoft.com/office/officeart/2005/8/layout/bProcess4"/>
    <dgm:cxn modelId="{832ADB1B-DDB0-4AD8-95AE-CE4F47A82984}" type="presParOf" srcId="{27FA4464-F5F3-472A-9CE8-AF302C9C982D}" destId="{EEE92BBE-ED26-48EB-B0DB-4CF212FD1042}" srcOrd="0" destOrd="0" presId="urn:microsoft.com/office/officeart/2005/8/layout/bProcess4"/>
    <dgm:cxn modelId="{549760E3-99F8-4A39-9E33-148D60DB9BD7}" type="presParOf" srcId="{27FA4464-F5F3-472A-9CE8-AF302C9C982D}" destId="{A848AD07-1BB0-49D7-AD87-D105660CC2BE}" srcOrd="1" destOrd="0" presId="urn:microsoft.com/office/officeart/2005/8/layout/bProcess4"/>
    <dgm:cxn modelId="{D44111ED-3471-42BF-A8B5-7F7C10820F93}" type="presParOf" srcId="{D79129C4-9827-4A73-87E1-C8FBB6AAA8CF}" destId="{6E2BC38B-D735-4384-932E-026C3A823E87}" srcOrd="11" destOrd="0" presId="urn:microsoft.com/office/officeart/2005/8/layout/bProcess4"/>
    <dgm:cxn modelId="{C61E3445-CD5D-4589-A0CF-D760A3A85E4E}" type="presParOf" srcId="{D79129C4-9827-4A73-87E1-C8FBB6AAA8CF}" destId="{FA6C2F9D-2505-4402-83BD-C6C4AB447A6E}" srcOrd="12" destOrd="0" presId="urn:microsoft.com/office/officeart/2005/8/layout/bProcess4"/>
    <dgm:cxn modelId="{6C4D58BA-3FD2-4D16-9710-93FA081D720A}" type="presParOf" srcId="{FA6C2F9D-2505-4402-83BD-C6C4AB447A6E}" destId="{2C3DECC6-ECCD-40C4-89B6-D9A0C11D3F76}" srcOrd="0" destOrd="0" presId="urn:microsoft.com/office/officeart/2005/8/layout/bProcess4"/>
    <dgm:cxn modelId="{B88EE177-0927-4736-9ADB-9D022C96944E}" type="presParOf" srcId="{FA6C2F9D-2505-4402-83BD-C6C4AB447A6E}" destId="{A0A2B84A-3F3F-479F-9980-5B697B0C550D}" srcOrd="1" destOrd="0" presId="urn:microsoft.com/office/officeart/2005/8/layout/bProcess4"/>
    <dgm:cxn modelId="{C2A288A9-5714-4CD6-9754-0B97E3E05B52}" type="presParOf" srcId="{D79129C4-9827-4A73-87E1-C8FBB6AAA8CF}" destId="{CC793B82-2721-4F74-B865-845BEA5C8C7F}" srcOrd="13" destOrd="0" presId="urn:microsoft.com/office/officeart/2005/8/layout/bProcess4"/>
    <dgm:cxn modelId="{18C64194-3575-4794-907A-1907D49DBB65}" type="presParOf" srcId="{D79129C4-9827-4A73-87E1-C8FBB6AAA8CF}" destId="{EBBC059A-24BE-4550-AD2D-201E344DB093}" srcOrd="14" destOrd="0" presId="urn:microsoft.com/office/officeart/2005/8/layout/bProcess4"/>
    <dgm:cxn modelId="{4875ECC8-0B67-40D6-8A69-8CCD6EA81801}" type="presParOf" srcId="{EBBC059A-24BE-4550-AD2D-201E344DB093}" destId="{EDFA93B6-9A91-4254-A91D-C390C474246C}" srcOrd="0" destOrd="0" presId="urn:microsoft.com/office/officeart/2005/8/layout/bProcess4"/>
    <dgm:cxn modelId="{1E1815C6-D5CF-4516-91A0-892CA28028F2}" type="presParOf" srcId="{EBBC059A-24BE-4550-AD2D-201E344DB093}" destId="{0FFA64DD-B3A8-4AFA-9373-D0C64E3F268F}" srcOrd="1" destOrd="0" presId="urn:microsoft.com/office/officeart/2005/8/layout/bProcess4"/>
    <dgm:cxn modelId="{79D69F96-99A2-4AC4-8D20-1F3E08365FFD}" type="presParOf" srcId="{D79129C4-9827-4A73-87E1-C8FBB6AAA8CF}" destId="{996AA227-B6AA-42B2-BE2F-A695CCE9C4F2}" srcOrd="15" destOrd="0" presId="urn:microsoft.com/office/officeart/2005/8/layout/bProcess4"/>
    <dgm:cxn modelId="{0CD66AD8-884D-486D-A357-F55DF40DBD22}" type="presParOf" srcId="{D79129C4-9827-4A73-87E1-C8FBB6AAA8CF}" destId="{41F1039A-7009-4F7A-AFEE-AF8CDD6C8268}" srcOrd="16" destOrd="0" presId="urn:microsoft.com/office/officeart/2005/8/layout/bProcess4"/>
    <dgm:cxn modelId="{22805D9E-56F3-4BAF-BB15-235D875BD813}" type="presParOf" srcId="{41F1039A-7009-4F7A-AFEE-AF8CDD6C8268}" destId="{3B4E6625-D6F0-4501-90FC-293EA9A00718}" srcOrd="0" destOrd="0" presId="urn:microsoft.com/office/officeart/2005/8/layout/bProcess4"/>
    <dgm:cxn modelId="{4C85F7F4-BB10-49F0-807D-52FEEC82C532}" type="presParOf" srcId="{41F1039A-7009-4F7A-AFEE-AF8CDD6C8268}" destId="{5CBD7D1D-F743-4CEE-A25E-1926BC29B21D}"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2EE4F-41A7-400C-9A7C-E7261A573BD8}">
      <dsp:nvSpPr>
        <dsp:cNvPr id="0" name=""/>
        <dsp:cNvSpPr/>
      </dsp:nvSpPr>
      <dsp:spPr>
        <a:xfrm>
          <a:off x="504065" y="584"/>
          <a:ext cx="764573" cy="764573"/>
        </a:xfrm>
        <a:prstGeom prst="ellipse">
          <a:avLst/>
        </a:prstGeom>
        <a:solidFill>
          <a:schemeClr val="accent2">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01F62C3-8A2D-467F-8AC4-D264D61AC048}">
      <dsp:nvSpPr>
        <dsp:cNvPr id="0" name=""/>
        <dsp:cNvSpPr/>
      </dsp:nvSpPr>
      <dsp:spPr>
        <a:xfrm>
          <a:off x="886352" y="584"/>
          <a:ext cx="4079279" cy="764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err="1">
              <a:latin typeface="Montserrat" panose="00000500000000000000" pitchFamily="2" charset="0"/>
            </a:rPr>
            <a:t>Tổng</a:t>
          </a:r>
          <a:r>
            <a:rPr lang="en-US" sz="1400" kern="1200">
              <a:latin typeface="Montserrat" panose="00000500000000000000" pitchFamily="2" charset="0"/>
            </a:rPr>
            <a:t> </a:t>
          </a:r>
          <a:r>
            <a:rPr lang="en-US" sz="1400" kern="1200" err="1">
              <a:latin typeface="Montserrat" panose="00000500000000000000" pitchFamily="2" charset="0"/>
            </a:rPr>
            <a:t>quan</a:t>
          </a:r>
          <a:r>
            <a:rPr lang="en-US" sz="1400" kern="1200">
              <a:latin typeface="Montserrat" panose="00000500000000000000" pitchFamily="2" charset="0"/>
            </a:rPr>
            <a:t> </a:t>
          </a:r>
          <a:r>
            <a:rPr lang="en-US" sz="1400" kern="1200" err="1">
              <a:latin typeface="Montserrat" panose="00000500000000000000" pitchFamily="2" charset="0"/>
            </a:rPr>
            <a:t>mô</a:t>
          </a:r>
          <a:r>
            <a:rPr lang="en-US" sz="1400" kern="1200">
              <a:latin typeface="Montserrat" panose="00000500000000000000" pitchFamily="2" charset="0"/>
            </a:rPr>
            <a:t> </a:t>
          </a:r>
          <a:r>
            <a:rPr lang="en-US" sz="1400" kern="1200" err="1">
              <a:latin typeface="Montserrat" panose="00000500000000000000" pitchFamily="2" charset="0"/>
            </a:rPr>
            <a:t>tả</a:t>
          </a:r>
          <a:r>
            <a:rPr lang="en-US" sz="1400" kern="1200">
              <a:latin typeface="Montserrat" panose="00000500000000000000" pitchFamily="2" charset="0"/>
            </a:rPr>
            <a:t> (narrative review)</a:t>
          </a:r>
        </a:p>
      </dsp:txBody>
      <dsp:txXfrm>
        <a:off x="886352" y="584"/>
        <a:ext cx="4079279" cy="764573"/>
      </dsp:txXfrm>
    </dsp:sp>
    <dsp:sp modelId="{A7A62C73-D105-4972-8004-4D4657BEB859}">
      <dsp:nvSpPr>
        <dsp:cNvPr id="0" name=""/>
        <dsp:cNvSpPr/>
      </dsp:nvSpPr>
      <dsp:spPr>
        <a:xfrm>
          <a:off x="504065" y="765158"/>
          <a:ext cx="764573" cy="764573"/>
        </a:xfrm>
        <a:prstGeom prst="ellipse">
          <a:avLst/>
        </a:prstGeom>
        <a:solidFill>
          <a:schemeClr val="accent2">
            <a:shade val="80000"/>
            <a:alpha val="50000"/>
            <a:hueOff val="59663"/>
            <a:satOff val="25507"/>
            <a:lumOff val="10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19E3A07-FDB3-4ECE-A005-BFE154326921}">
      <dsp:nvSpPr>
        <dsp:cNvPr id="0" name=""/>
        <dsp:cNvSpPr/>
      </dsp:nvSpPr>
      <dsp:spPr>
        <a:xfrm>
          <a:off x="886352" y="765158"/>
          <a:ext cx="4079279" cy="764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err="1">
              <a:latin typeface="Montserrat" panose="00000500000000000000" pitchFamily="2" charset="0"/>
            </a:rPr>
            <a:t>Tổng</a:t>
          </a:r>
          <a:r>
            <a:rPr lang="en-US" sz="1400" kern="1200">
              <a:latin typeface="Montserrat" panose="00000500000000000000" pitchFamily="2" charset="0"/>
            </a:rPr>
            <a:t> </a:t>
          </a:r>
          <a:r>
            <a:rPr lang="en-US" sz="1400" kern="1200" err="1">
              <a:latin typeface="Montserrat" panose="00000500000000000000" pitchFamily="2" charset="0"/>
            </a:rPr>
            <a:t>quan</a:t>
          </a:r>
          <a:r>
            <a:rPr lang="en-US" sz="1400" kern="1200">
              <a:latin typeface="Montserrat" panose="00000500000000000000" pitchFamily="2" charset="0"/>
            </a:rPr>
            <a:t> </a:t>
          </a:r>
          <a:r>
            <a:rPr lang="en-US" sz="1400" kern="1200" err="1">
              <a:latin typeface="Montserrat" panose="00000500000000000000" pitchFamily="2" charset="0"/>
            </a:rPr>
            <a:t>có</a:t>
          </a:r>
          <a:r>
            <a:rPr lang="en-US" sz="1400" kern="1200">
              <a:latin typeface="Montserrat" panose="00000500000000000000" pitchFamily="2" charset="0"/>
            </a:rPr>
            <a:t> </a:t>
          </a:r>
          <a:r>
            <a:rPr lang="en-US" sz="1400" kern="1200" err="1">
              <a:latin typeface="Montserrat" panose="00000500000000000000" pitchFamily="2" charset="0"/>
            </a:rPr>
            <a:t>hệ</a:t>
          </a:r>
          <a:r>
            <a:rPr lang="en-US" sz="1400" kern="1200">
              <a:latin typeface="Montserrat" panose="00000500000000000000" pitchFamily="2" charset="0"/>
            </a:rPr>
            <a:t> </a:t>
          </a:r>
          <a:r>
            <a:rPr lang="en-US" sz="1400" kern="1200" err="1">
              <a:latin typeface="Montserrat" panose="00000500000000000000" pitchFamily="2" charset="0"/>
            </a:rPr>
            <a:t>thống</a:t>
          </a:r>
          <a:r>
            <a:rPr lang="en-US" sz="1400" kern="1200">
              <a:latin typeface="Montserrat" panose="00000500000000000000" pitchFamily="2" charset="0"/>
            </a:rPr>
            <a:t> (systematic review)</a:t>
          </a:r>
        </a:p>
      </dsp:txBody>
      <dsp:txXfrm>
        <a:off x="886352" y="765158"/>
        <a:ext cx="4079279" cy="764573"/>
      </dsp:txXfrm>
    </dsp:sp>
    <dsp:sp modelId="{1584EFCF-2426-4D45-A29B-46BB55A250EE}">
      <dsp:nvSpPr>
        <dsp:cNvPr id="0" name=""/>
        <dsp:cNvSpPr/>
      </dsp:nvSpPr>
      <dsp:spPr>
        <a:xfrm>
          <a:off x="504065" y="1529731"/>
          <a:ext cx="764573" cy="764573"/>
        </a:xfrm>
        <a:prstGeom prst="ellipse">
          <a:avLst/>
        </a:prstGeom>
        <a:solidFill>
          <a:schemeClr val="accent2">
            <a:shade val="80000"/>
            <a:alpha val="50000"/>
            <a:hueOff val="59663"/>
            <a:satOff val="25507"/>
            <a:lumOff val="10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0E32FB8-452D-442B-BA44-AE5BAC22C86F}">
      <dsp:nvSpPr>
        <dsp:cNvPr id="0" name=""/>
        <dsp:cNvSpPr/>
      </dsp:nvSpPr>
      <dsp:spPr>
        <a:xfrm>
          <a:off x="886352" y="1529731"/>
          <a:ext cx="4079279" cy="764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err="1">
              <a:latin typeface="Montserrat" panose="00000500000000000000" pitchFamily="2" charset="0"/>
            </a:rPr>
            <a:t>Phân</a:t>
          </a:r>
          <a:r>
            <a:rPr lang="en-US" sz="1400" kern="1200">
              <a:latin typeface="Montserrat" panose="00000500000000000000" pitchFamily="2" charset="0"/>
            </a:rPr>
            <a:t> </a:t>
          </a:r>
          <a:r>
            <a:rPr lang="en-US" sz="1400" kern="1200" err="1">
              <a:latin typeface="Montserrat" panose="00000500000000000000" pitchFamily="2" charset="0"/>
            </a:rPr>
            <a:t>tích</a:t>
          </a:r>
          <a:r>
            <a:rPr lang="en-US" sz="1400" kern="1200">
              <a:latin typeface="Montserrat" panose="00000500000000000000" pitchFamily="2" charset="0"/>
            </a:rPr>
            <a:t> </a:t>
          </a:r>
          <a:r>
            <a:rPr lang="en-US" sz="1400" kern="1200" err="1">
              <a:latin typeface="Montserrat" panose="00000500000000000000" pitchFamily="2" charset="0"/>
            </a:rPr>
            <a:t>gộp</a:t>
          </a:r>
          <a:r>
            <a:rPr lang="en-US" sz="1400" kern="1200">
              <a:latin typeface="Montserrat" panose="00000500000000000000" pitchFamily="2" charset="0"/>
            </a:rPr>
            <a:t> (meta-analysis)</a:t>
          </a:r>
        </a:p>
      </dsp:txBody>
      <dsp:txXfrm>
        <a:off x="886352" y="1529731"/>
        <a:ext cx="4079279" cy="764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136A2-448D-42F6-A42B-C601A640C820}">
      <dsp:nvSpPr>
        <dsp:cNvPr id="0" name=""/>
        <dsp:cNvSpPr/>
      </dsp:nvSpPr>
      <dsp:spPr>
        <a:xfrm>
          <a:off x="-338471" y="0"/>
          <a:ext cx="2294890" cy="2294890"/>
        </a:xfrm>
        <a:prstGeom prst="pie">
          <a:avLst>
            <a:gd name="adj1" fmla="val 5400000"/>
            <a:gd name="adj2" fmla="val 1620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F0CA2E-2A63-4688-AFAA-914F94DBA643}">
      <dsp:nvSpPr>
        <dsp:cNvPr id="0" name=""/>
        <dsp:cNvSpPr/>
      </dsp:nvSpPr>
      <dsp:spPr>
        <a:xfrm>
          <a:off x="797522" y="0"/>
          <a:ext cx="7533516" cy="2294890"/>
        </a:xfrm>
        <a:prstGeom prst="rect">
          <a:avLst/>
        </a:prstGeom>
        <a:solidFill>
          <a:schemeClr val="lt1">
            <a:alpha val="90000"/>
            <a:hueOff val="0"/>
            <a:satOff val="0"/>
            <a:lumOff val="0"/>
            <a:alphaOff val="0"/>
          </a:schemeClr>
        </a:solidFill>
        <a:ln w="254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Tổng</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quan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mô</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tả</a:t>
          </a:r>
          <a:r>
            <a:rPr lang="en-US" sz="1400" kern="1200">
              <a:solidFill>
                <a:srgbClr val="2F4A8A"/>
              </a:solidFill>
              <a:latin typeface="Montserrat" panose="00000500000000000000" pitchFamily="2" charset="0"/>
            </a:rPr>
            <a:t> </a:t>
          </a:r>
          <a:br>
            <a:rPr lang="en-US" sz="1400" kern="1200">
              <a:solidFill>
                <a:srgbClr val="2F4A8A"/>
              </a:solidFill>
              <a:latin typeface="Montserrat" panose="00000500000000000000" pitchFamily="2" charset="0"/>
            </a:rPr>
          </a:br>
          <a:r>
            <a:rPr lang="en-US" sz="1400" kern="1200">
              <a:solidFill>
                <a:srgbClr val="2F4A8A"/>
              </a:solidFill>
              <a:latin typeface="Montserrat" panose="00000500000000000000" pitchFamily="2" charset="0"/>
            </a:rPr>
            <a:t>	(narrative review)</a:t>
          </a:r>
        </a:p>
      </dsp:txBody>
      <dsp:txXfrm>
        <a:off x="797522" y="0"/>
        <a:ext cx="3766758" cy="688468"/>
      </dsp:txXfrm>
    </dsp:sp>
    <dsp:sp modelId="{C9765118-1524-46F5-8E01-905D68A2090D}">
      <dsp:nvSpPr>
        <dsp:cNvPr id="0" name=""/>
        <dsp:cNvSpPr/>
      </dsp:nvSpPr>
      <dsp:spPr>
        <a:xfrm>
          <a:off x="63135" y="688468"/>
          <a:ext cx="1491677" cy="1491677"/>
        </a:xfrm>
        <a:prstGeom prst="pie">
          <a:avLst>
            <a:gd name="adj1" fmla="val 5400000"/>
            <a:gd name="adj2" fmla="val 16200000"/>
          </a:avLst>
        </a:prstGeom>
        <a:solidFill>
          <a:schemeClr val="accent2">
            <a:shade val="50000"/>
            <a:hueOff val="59691"/>
            <a:satOff val="42283"/>
            <a:lumOff val="204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F35366-1282-4ABF-90E6-49CBC7058739}">
      <dsp:nvSpPr>
        <dsp:cNvPr id="0" name=""/>
        <dsp:cNvSpPr/>
      </dsp:nvSpPr>
      <dsp:spPr>
        <a:xfrm>
          <a:off x="797522" y="688468"/>
          <a:ext cx="7533516" cy="1491677"/>
        </a:xfrm>
        <a:prstGeom prst="rect">
          <a:avLst/>
        </a:prstGeom>
        <a:solidFill>
          <a:schemeClr val="lt1">
            <a:alpha val="90000"/>
            <a:hueOff val="0"/>
            <a:satOff val="0"/>
            <a:lumOff val="0"/>
            <a:alphaOff val="0"/>
          </a:schemeClr>
        </a:solidFill>
        <a:ln w="25400" cap="flat" cmpd="sng" algn="ctr">
          <a:solidFill>
            <a:schemeClr val="accent2">
              <a:shade val="50000"/>
              <a:hueOff val="50609"/>
              <a:satOff val="42410"/>
              <a:lumOff val="196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Tổng</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quan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có</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hệ</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thống</a:t>
          </a:r>
          <a:r>
            <a:rPr lang="en-US" sz="1400" kern="1200">
              <a:solidFill>
                <a:srgbClr val="2F4A8A"/>
              </a:solidFill>
              <a:latin typeface="Montserrat" panose="00000500000000000000" pitchFamily="2" charset="0"/>
            </a:rPr>
            <a:t> </a:t>
          </a:r>
          <a:br>
            <a:rPr lang="en-US" sz="1400" kern="1200">
              <a:solidFill>
                <a:srgbClr val="2F4A8A"/>
              </a:solidFill>
              <a:latin typeface="Montserrat" panose="00000500000000000000" pitchFamily="2" charset="0"/>
            </a:rPr>
          </a:br>
          <a:r>
            <a:rPr lang="en-US" sz="1400" kern="1200">
              <a:solidFill>
                <a:srgbClr val="2F4A8A"/>
              </a:solidFill>
              <a:latin typeface="Montserrat" panose="00000500000000000000" pitchFamily="2" charset="0"/>
            </a:rPr>
            <a:t>	(systematic review)</a:t>
          </a:r>
        </a:p>
      </dsp:txBody>
      <dsp:txXfrm>
        <a:off x="797522" y="688468"/>
        <a:ext cx="3766758" cy="688466"/>
      </dsp:txXfrm>
    </dsp:sp>
    <dsp:sp modelId="{DD37BC37-719D-4483-A452-890BC01EB15D}">
      <dsp:nvSpPr>
        <dsp:cNvPr id="0" name=""/>
        <dsp:cNvSpPr/>
      </dsp:nvSpPr>
      <dsp:spPr>
        <a:xfrm>
          <a:off x="464740" y="1376934"/>
          <a:ext cx="688466" cy="688466"/>
        </a:xfrm>
        <a:prstGeom prst="pie">
          <a:avLst>
            <a:gd name="adj1" fmla="val 5400000"/>
            <a:gd name="adj2" fmla="val 16200000"/>
          </a:avLst>
        </a:prstGeom>
        <a:solidFill>
          <a:schemeClr val="accent2">
            <a:shade val="50000"/>
            <a:hueOff val="59691"/>
            <a:satOff val="42283"/>
            <a:lumOff val="204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F544E3-F801-4514-99B9-54899273966B}">
      <dsp:nvSpPr>
        <dsp:cNvPr id="0" name=""/>
        <dsp:cNvSpPr/>
      </dsp:nvSpPr>
      <dsp:spPr>
        <a:xfrm>
          <a:off x="797522" y="1376934"/>
          <a:ext cx="7533516" cy="688466"/>
        </a:xfrm>
        <a:prstGeom prst="rect">
          <a:avLst/>
        </a:prstGeom>
        <a:solidFill>
          <a:schemeClr val="lt1">
            <a:alpha val="90000"/>
            <a:hueOff val="0"/>
            <a:satOff val="0"/>
            <a:lumOff val="0"/>
            <a:alphaOff val="0"/>
          </a:schemeClr>
        </a:solidFill>
        <a:ln w="25400" cap="flat" cmpd="sng" algn="ctr">
          <a:solidFill>
            <a:schemeClr val="accent2">
              <a:shade val="50000"/>
              <a:hueOff val="50609"/>
              <a:satOff val="42410"/>
              <a:lumOff val="196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Phân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tích</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gộp</a:t>
          </a:r>
          <a:r>
            <a:rPr lang="en-US" sz="1400" kern="1200">
              <a:solidFill>
                <a:srgbClr val="2F4A8A"/>
              </a:solidFill>
              <a:latin typeface="Montserrat" panose="00000500000000000000" pitchFamily="2" charset="0"/>
            </a:rPr>
            <a:t> </a:t>
          </a:r>
          <a:br>
            <a:rPr lang="en-US" sz="1400" kern="1200">
              <a:solidFill>
                <a:srgbClr val="2F4A8A"/>
              </a:solidFill>
              <a:latin typeface="Montserrat" panose="00000500000000000000" pitchFamily="2" charset="0"/>
            </a:rPr>
          </a:br>
          <a:r>
            <a:rPr lang="en-US" sz="1400" kern="1200">
              <a:solidFill>
                <a:srgbClr val="2F4A8A"/>
              </a:solidFill>
              <a:latin typeface="Montserrat" panose="00000500000000000000" pitchFamily="2" charset="0"/>
            </a:rPr>
            <a:t>	(meta-analysis)</a:t>
          </a:r>
        </a:p>
      </dsp:txBody>
      <dsp:txXfrm>
        <a:off x="797522" y="1376934"/>
        <a:ext cx="3766758" cy="688466"/>
      </dsp:txXfrm>
    </dsp:sp>
    <dsp:sp modelId="{F1ED883C-A359-405E-A0B3-3E853963B0D4}">
      <dsp:nvSpPr>
        <dsp:cNvPr id="0" name=""/>
        <dsp:cNvSpPr/>
      </dsp:nvSpPr>
      <dsp:spPr>
        <a:xfrm>
          <a:off x="3567615" y="0"/>
          <a:ext cx="5120643" cy="68846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a:lnSpc>
              <a:spcPct val="90000"/>
            </a:lnSpc>
            <a:spcBef>
              <a:spcPct val="0"/>
            </a:spcBef>
            <a:spcAft>
              <a:spcPct val="15000"/>
            </a:spcAft>
            <a:buChar char="•"/>
          </a:pPr>
          <a:r>
            <a:rPr lang="en-US" sz="1400" kern="1200" err="1">
              <a:solidFill>
                <a:srgbClr val="2F4A8A"/>
              </a:solidFill>
              <a:latin typeface="Montserrat" panose="00000500000000000000" pitchFamily="2" charset="0"/>
            </a:rPr>
            <a:t>Tác</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giả</a:t>
          </a:r>
          <a:r>
            <a:rPr lang="en-US" sz="1400"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chọn</a:t>
          </a:r>
          <a:r>
            <a:rPr lang="en-US" sz="1400" b="1"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lọc</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bài</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báo</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có</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mục</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đích</a:t>
          </a:r>
          <a:endParaRPr lang="en-US" sz="1400" kern="1200">
            <a:solidFill>
              <a:srgbClr val="2F4A8A"/>
            </a:solidFill>
            <a:latin typeface="Montserrat" panose="00000500000000000000" pitchFamily="2" charset="0"/>
          </a:endParaRPr>
        </a:p>
      </dsp:txBody>
      <dsp:txXfrm>
        <a:off x="3567615" y="0"/>
        <a:ext cx="5120643" cy="688468"/>
      </dsp:txXfrm>
    </dsp:sp>
    <dsp:sp modelId="{519F922A-B59E-46C3-9D9A-21D48C856372}">
      <dsp:nvSpPr>
        <dsp:cNvPr id="0" name=""/>
        <dsp:cNvSpPr/>
      </dsp:nvSpPr>
      <dsp:spPr>
        <a:xfrm>
          <a:off x="3567615" y="688468"/>
          <a:ext cx="5120643" cy="68846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a:lnSpc>
              <a:spcPct val="90000"/>
            </a:lnSpc>
            <a:spcBef>
              <a:spcPct val="0"/>
            </a:spcBef>
            <a:spcAft>
              <a:spcPct val="15000"/>
            </a:spcAft>
            <a:buChar char="•"/>
          </a:pPr>
          <a:r>
            <a:rPr lang="en-US" sz="1400" kern="1200" err="1">
              <a:solidFill>
                <a:srgbClr val="2F4A8A"/>
              </a:solidFill>
              <a:latin typeface="Montserrat" panose="00000500000000000000" pitchFamily="2" charset="0"/>
            </a:rPr>
            <a:t>Đánh</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giá</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và</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báo</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cáo</a:t>
          </a:r>
          <a:r>
            <a:rPr lang="en-US" sz="1400"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tất</a:t>
          </a:r>
          <a:r>
            <a:rPr lang="en-US" sz="1400" b="1"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cả</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nghiên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cứu</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liên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quan</a:t>
          </a:r>
          <a:endParaRPr lang="en-US" sz="1400" kern="1200">
            <a:solidFill>
              <a:srgbClr val="2F4A8A"/>
            </a:solidFill>
            <a:latin typeface="Montserrat" panose="00000500000000000000" pitchFamily="2" charset="0"/>
          </a:endParaRPr>
        </a:p>
      </dsp:txBody>
      <dsp:txXfrm>
        <a:off x="3567615" y="688468"/>
        <a:ext cx="5120643" cy="688466"/>
      </dsp:txXfrm>
    </dsp:sp>
    <dsp:sp modelId="{A961078E-5994-45AE-B460-BD7C6962ED3C}">
      <dsp:nvSpPr>
        <dsp:cNvPr id="0" name=""/>
        <dsp:cNvSpPr/>
      </dsp:nvSpPr>
      <dsp:spPr>
        <a:xfrm>
          <a:off x="3567276" y="1376934"/>
          <a:ext cx="5120643" cy="68846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22300">
            <a:lnSpc>
              <a:spcPct val="90000"/>
            </a:lnSpc>
            <a:spcBef>
              <a:spcPct val="0"/>
            </a:spcBef>
            <a:spcAft>
              <a:spcPct val="15000"/>
            </a:spcAft>
            <a:buChar char="•"/>
          </a:pPr>
          <a:r>
            <a:rPr lang="en-US" sz="1400" kern="1200" err="1">
              <a:solidFill>
                <a:srgbClr val="2F4A8A"/>
              </a:solidFill>
              <a:latin typeface="Montserrat" panose="00000500000000000000" pitchFamily="2" charset="0"/>
            </a:rPr>
            <a:t>Phân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tích</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tổng</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hợp</a:t>
          </a:r>
          <a:r>
            <a:rPr lang="en-US" sz="1400"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tất</a:t>
          </a:r>
          <a:r>
            <a:rPr lang="en-US" sz="1400" b="1" kern="1200">
              <a:solidFill>
                <a:srgbClr val="2F4A8A"/>
              </a:solidFill>
              <a:latin typeface="Montserrat" panose="00000500000000000000" pitchFamily="2" charset="0"/>
            </a:rPr>
            <a:t> </a:t>
          </a:r>
          <a:r>
            <a:rPr lang="en-US" sz="1400" b="1" kern="1200" err="1">
              <a:solidFill>
                <a:srgbClr val="2F4A8A"/>
              </a:solidFill>
              <a:latin typeface="Montserrat" panose="00000500000000000000" pitchFamily="2" charset="0"/>
            </a:rPr>
            <a:t>cả</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nghiên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cứu</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liên</a:t>
          </a:r>
          <a:r>
            <a:rPr lang="en-US" sz="1400" kern="1200">
              <a:solidFill>
                <a:srgbClr val="2F4A8A"/>
              </a:solidFill>
              <a:latin typeface="Montserrat" panose="00000500000000000000" pitchFamily="2" charset="0"/>
            </a:rPr>
            <a:t> </a:t>
          </a:r>
          <a:r>
            <a:rPr lang="en-US" sz="1400" kern="1200" err="1">
              <a:solidFill>
                <a:srgbClr val="2F4A8A"/>
              </a:solidFill>
              <a:latin typeface="Montserrat" panose="00000500000000000000" pitchFamily="2" charset="0"/>
            </a:rPr>
            <a:t>quan</a:t>
          </a:r>
          <a:r>
            <a:rPr lang="en-US" sz="1400" kern="1200">
              <a:solidFill>
                <a:srgbClr val="2F4A8A"/>
              </a:solidFill>
              <a:latin typeface="Montserrat" panose="00000500000000000000" pitchFamily="2" charset="0"/>
            </a:rPr>
            <a:t> </a:t>
          </a:r>
        </a:p>
      </dsp:txBody>
      <dsp:txXfrm>
        <a:off x="3567276" y="1376934"/>
        <a:ext cx="5120643" cy="688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494AC-04C1-4C88-B158-206772D5D6AE}">
      <dsp:nvSpPr>
        <dsp:cNvPr id="0" name=""/>
        <dsp:cNvSpPr/>
      </dsp:nvSpPr>
      <dsp:spPr>
        <a:xfrm rot="5400000">
          <a:off x="305996" y="706013"/>
          <a:ext cx="1098254" cy="132769"/>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B733C4-D316-4BF8-A6D8-459E113C7FEF}">
      <dsp:nvSpPr>
        <dsp:cNvPr id="0" name=""/>
        <dsp:cNvSpPr/>
      </dsp:nvSpPr>
      <dsp:spPr>
        <a:xfrm>
          <a:off x="556003" y="1209"/>
          <a:ext cx="1475214" cy="885128"/>
        </a:xfrm>
        <a:prstGeom prst="roundRect">
          <a:avLst>
            <a:gd name="adj" fmla="val 1000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Xác định câu hỏi nghiên cứu</a:t>
          </a:r>
        </a:p>
      </dsp:txBody>
      <dsp:txXfrm>
        <a:off x="581928" y="27134"/>
        <a:ext cx="1423364" cy="833278"/>
      </dsp:txXfrm>
    </dsp:sp>
    <dsp:sp modelId="{6707179F-B332-4187-93C7-DB3935282837}">
      <dsp:nvSpPr>
        <dsp:cNvPr id="0" name=""/>
        <dsp:cNvSpPr/>
      </dsp:nvSpPr>
      <dsp:spPr>
        <a:xfrm rot="5400000">
          <a:off x="305996" y="1812424"/>
          <a:ext cx="1098254" cy="132769"/>
        </a:xfrm>
        <a:prstGeom prst="rect">
          <a:avLst/>
        </a:prstGeom>
        <a:solidFill>
          <a:schemeClr val="accent1">
            <a:shade val="90000"/>
            <a:hueOff val="60216"/>
            <a:satOff val="1335"/>
            <a:lumOff val="51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CC7052-CD57-4B7B-A2D4-600B37C891AC}">
      <dsp:nvSpPr>
        <dsp:cNvPr id="0" name=""/>
        <dsp:cNvSpPr/>
      </dsp:nvSpPr>
      <dsp:spPr>
        <a:xfrm>
          <a:off x="556003" y="1107619"/>
          <a:ext cx="1475214" cy="885128"/>
        </a:xfrm>
        <a:prstGeom prst="roundRect">
          <a:avLst>
            <a:gd name="adj" fmla="val 10000"/>
          </a:avLst>
        </a:prstGeom>
        <a:solidFill>
          <a:schemeClr val="accent1">
            <a:shade val="50000"/>
            <a:hueOff val="50308"/>
            <a:satOff val="8022"/>
            <a:lumOff val="7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Xác định tiêu chí lựa chọn</a:t>
          </a:r>
        </a:p>
      </dsp:txBody>
      <dsp:txXfrm>
        <a:off x="581928" y="1133544"/>
        <a:ext cx="1423364" cy="833278"/>
      </dsp:txXfrm>
    </dsp:sp>
    <dsp:sp modelId="{01C3A671-B633-4013-A29A-46CE92661E0C}">
      <dsp:nvSpPr>
        <dsp:cNvPr id="0" name=""/>
        <dsp:cNvSpPr/>
      </dsp:nvSpPr>
      <dsp:spPr>
        <a:xfrm>
          <a:off x="859202" y="2365629"/>
          <a:ext cx="1953878" cy="132769"/>
        </a:xfrm>
        <a:prstGeom prst="rect">
          <a:avLst/>
        </a:prstGeom>
        <a:solidFill>
          <a:schemeClr val="accent1">
            <a:shade val="90000"/>
            <a:hueOff val="120431"/>
            <a:satOff val="2670"/>
            <a:lumOff val="102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36ADF8-BEA5-4821-A016-A7BD41666E96}">
      <dsp:nvSpPr>
        <dsp:cNvPr id="0" name=""/>
        <dsp:cNvSpPr/>
      </dsp:nvSpPr>
      <dsp:spPr>
        <a:xfrm>
          <a:off x="556003" y="2214030"/>
          <a:ext cx="1475214" cy="885128"/>
        </a:xfrm>
        <a:prstGeom prst="roundRect">
          <a:avLst>
            <a:gd name="adj" fmla="val 10000"/>
          </a:avLst>
        </a:prstGeom>
        <a:solidFill>
          <a:schemeClr val="accent1">
            <a:shade val="50000"/>
            <a:hueOff val="100616"/>
            <a:satOff val="16044"/>
            <a:lumOff val="15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Xây dựng từ khóa – tìm kiếm</a:t>
          </a:r>
        </a:p>
      </dsp:txBody>
      <dsp:txXfrm>
        <a:off x="581928" y="2239955"/>
        <a:ext cx="1423364" cy="833278"/>
      </dsp:txXfrm>
    </dsp:sp>
    <dsp:sp modelId="{DDB2E821-2C05-429F-AFE1-DC171B5EEDB9}">
      <dsp:nvSpPr>
        <dsp:cNvPr id="0" name=""/>
        <dsp:cNvSpPr/>
      </dsp:nvSpPr>
      <dsp:spPr>
        <a:xfrm rot="16200000">
          <a:off x="2268031" y="1812424"/>
          <a:ext cx="1098254" cy="132769"/>
        </a:xfrm>
        <a:prstGeom prst="rect">
          <a:avLst/>
        </a:prstGeom>
        <a:solidFill>
          <a:schemeClr val="accent1">
            <a:shade val="90000"/>
            <a:hueOff val="180647"/>
            <a:satOff val="4004"/>
            <a:lumOff val="153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973263-73C8-4243-98B6-9FFB30576007}">
      <dsp:nvSpPr>
        <dsp:cNvPr id="0" name=""/>
        <dsp:cNvSpPr/>
      </dsp:nvSpPr>
      <dsp:spPr>
        <a:xfrm>
          <a:off x="2518037" y="2214030"/>
          <a:ext cx="1475214" cy="885128"/>
        </a:xfrm>
        <a:prstGeom prst="roundRect">
          <a:avLst>
            <a:gd name="adj" fmla="val 10000"/>
          </a:avLst>
        </a:prstGeom>
        <a:solidFill>
          <a:schemeClr val="accent1">
            <a:shade val="50000"/>
            <a:hueOff val="150924"/>
            <a:satOff val="24067"/>
            <a:lumOff val="233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2F4A8A"/>
              </a:solidFill>
            </a:rPr>
            <a:t>Loại bỏ kết quả trùng lặp</a:t>
          </a:r>
        </a:p>
      </dsp:txBody>
      <dsp:txXfrm>
        <a:off x="2543962" y="2239955"/>
        <a:ext cx="1423364" cy="833278"/>
      </dsp:txXfrm>
    </dsp:sp>
    <dsp:sp modelId="{834CA381-0029-4457-8D40-AD6CE348B9E3}">
      <dsp:nvSpPr>
        <dsp:cNvPr id="0" name=""/>
        <dsp:cNvSpPr/>
      </dsp:nvSpPr>
      <dsp:spPr>
        <a:xfrm rot="16200000">
          <a:off x="2268031" y="706013"/>
          <a:ext cx="1098254" cy="132769"/>
        </a:xfrm>
        <a:prstGeom prst="rect">
          <a:avLst/>
        </a:prstGeom>
        <a:solidFill>
          <a:schemeClr val="accent1">
            <a:shade val="90000"/>
            <a:hueOff val="240862"/>
            <a:satOff val="5339"/>
            <a:lumOff val="2050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A13514-43B4-46E0-98B6-B6E6ED68B9A3}">
      <dsp:nvSpPr>
        <dsp:cNvPr id="0" name=""/>
        <dsp:cNvSpPr/>
      </dsp:nvSpPr>
      <dsp:spPr>
        <a:xfrm>
          <a:off x="2518037" y="1107619"/>
          <a:ext cx="1475214" cy="885128"/>
        </a:xfrm>
        <a:prstGeom prst="roundRect">
          <a:avLst>
            <a:gd name="adj" fmla="val 10000"/>
          </a:avLst>
        </a:prstGeom>
        <a:solidFill>
          <a:schemeClr val="accent1">
            <a:shade val="50000"/>
            <a:hueOff val="201232"/>
            <a:satOff val="32089"/>
            <a:lumOff val="311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2F4A8A"/>
              </a:solidFill>
            </a:rPr>
            <a:t>Sàng lọc tóm tắt</a:t>
          </a:r>
        </a:p>
      </dsp:txBody>
      <dsp:txXfrm>
        <a:off x="2543962" y="1133544"/>
        <a:ext cx="1423364" cy="833278"/>
      </dsp:txXfrm>
    </dsp:sp>
    <dsp:sp modelId="{6E2BC38B-D735-4384-932E-026C3A823E87}">
      <dsp:nvSpPr>
        <dsp:cNvPr id="0" name=""/>
        <dsp:cNvSpPr/>
      </dsp:nvSpPr>
      <dsp:spPr>
        <a:xfrm>
          <a:off x="2821237" y="152808"/>
          <a:ext cx="1953878" cy="132769"/>
        </a:xfrm>
        <a:prstGeom prst="rect">
          <a:avLst/>
        </a:prstGeom>
        <a:solidFill>
          <a:schemeClr val="accent1">
            <a:shade val="90000"/>
            <a:hueOff val="180647"/>
            <a:satOff val="4004"/>
            <a:lumOff val="153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48AD07-1BB0-49D7-AD87-D105660CC2BE}">
      <dsp:nvSpPr>
        <dsp:cNvPr id="0" name=""/>
        <dsp:cNvSpPr/>
      </dsp:nvSpPr>
      <dsp:spPr>
        <a:xfrm>
          <a:off x="2518037" y="1209"/>
          <a:ext cx="1475214" cy="885128"/>
        </a:xfrm>
        <a:prstGeom prst="roundRect">
          <a:avLst>
            <a:gd name="adj" fmla="val 10000"/>
          </a:avLst>
        </a:prstGeom>
        <a:solidFill>
          <a:schemeClr val="accent1">
            <a:shade val="50000"/>
            <a:hueOff val="201232"/>
            <a:satOff val="32089"/>
            <a:lumOff val="311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err="1">
              <a:solidFill>
                <a:srgbClr val="2F4A8A"/>
              </a:solidFill>
            </a:rPr>
            <a:t>Sàng</a:t>
          </a:r>
          <a:r>
            <a:rPr lang="en-US" sz="1400" kern="1200">
              <a:solidFill>
                <a:srgbClr val="2F4A8A"/>
              </a:solidFill>
            </a:rPr>
            <a:t> </a:t>
          </a:r>
          <a:r>
            <a:rPr lang="en-US" sz="1400" kern="1200" err="1">
              <a:solidFill>
                <a:srgbClr val="2F4A8A"/>
              </a:solidFill>
            </a:rPr>
            <a:t>lọc</a:t>
          </a:r>
          <a:r>
            <a:rPr lang="en-US" sz="1400" kern="1200">
              <a:solidFill>
                <a:srgbClr val="2F4A8A"/>
              </a:solidFill>
            </a:rPr>
            <a:t> </a:t>
          </a:r>
          <a:br>
            <a:rPr lang="en-US" sz="1400" kern="1200">
              <a:solidFill>
                <a:srgbClr val="2F4A8A"/>
              </a:solidFill>
            </a:rPr>
          </a:br>
          <a:r>
            <a:rPr lang="en-US" sz="1400" kern="1200" err="1">
              <a:solidFill>
                <a:srgbClr val="2F4A8A"/>
              </a:solidFill>
            </a:rPr>
            <a:t>toàn</a:t>
          </a:r>
          <a:r>
            <a:rPr lang="en-US" sz="1400" kern="1200">
              <a:solidFill>
                <a:srgbClr val="2F4A8A"/>
              </a:solidFill>
            </a:rPr>
            <a:t> </a:t>
          </a:r>
          <a:r>
            <a:rPr lang="en-US" sz="1400" kern="1200" err="1">
              <a:solidFill>
                <a:srgbClr val="2F4A8A"/>
              </a:solidFill>
            </a:rPr>
            <a:t>văn</a:t>
          </a:r>
          <a:endParaRPr lang="en-US" sz="1400" kern="1200">
            <a:solidFill>
              <a:srgbClr val="2F4A8A"/>
            </a:solidFill>
          </a:endParaRPr>
        </a:p>
      </dsp:txBody>
      <dsp:txXfrm>
        <a:off x="2543962" y="27134"/>
        <a:ext cx="1423364" cy="833278"/>
      </dsp:txXfrm>
    </dsp:sp>
    <dsp:sp modelId="{CC793B82-2721-4F74-B865-845BEA5C8C7F}">
      <dsp:nvSpPr>
        <dsp:cNvPr id="0" name=""/>
        <dsp:cNvSpPr/>
      </dsp:nvSpPr>
      <dsp:spPr>
        <a:xfrm rot="5400000">
          <a:off x="4230066" y="706013"/>
          <a:ext cx="1098254" cy="132769"/>
        </a:xfrm>
        <a:prstGeom prst="rect">
          <a:avLst/>
        </a:prstGeom>
        <a:solidFill>
          <a:schemeClr val="accent1">
            <a:shade val="90000"/>
            <a:hueOff val="120431"/>
            <a:satOff val="2670"/>
            <a:lumOff val="102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2B84A-3F3F-479F-9980-5B697B0C550D}">
      <dsp:nvSpPr>
        <dsp:cNvPr id="0" name=""/>
        <dsp:cNvSpPr/>
      </dsp:nvSpPr>
      <dsp:spPr>
        <a:xfrm>
          <a:off x="4480072" y="1209"/>
          <a:ext cx="1475214" cy="885128"/>
        </a:xfrm>
        <a:prstGeom prst="roundRect">
          <a:avLst>
            <a:gd name="adj" fmla="val 10000"/>
          </a:avLst>
        </a:prstGeom>
        <a:solidFill>
          <a:schemeClr val="accent1">
            <a:shade val="50000"/>
            <a:hueOff val="150924"/>
            <a:satOff val="24067"/>
            <a:lumOff val="233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err="1"/>
            <a:t>Trích</a:t>
          </a:r>
          <a:r>
            <a:rPr lang="en-US" sz="1400" kern="1200"/>
            <a:t> </a:t>
          </a:r>
          <a:r>
            <a:rPr lang="en-US" sz="1400" kern="1200" err="1"/>
            <a:t>xuất</a:t>
          </a:r>
          <a:r>
            <a:rPr lang="en-US" sz="1400" kern="1200"/>
            <a:t> </a:t>
          </a:r>
          <a:br>
            <a:rPr lang="en-US" sz="1400" kern="1200"/>
          </a:br>
          <a:r>
            <a:rPr lang="en-US" sz="1400" kern="1200" err="1"/>
            <a:t>dữ</a:t>
          </a:r>
          <a:r>
            <a:rPr lang="en-US" sz="1400" kern="1200"/>
            <a:t> </a:t>
          </a:r>
          <a:r>
            <a:rPr lang="en-US" sz="1400" kern="1200" err="1"/>
            <a:t>liệu</a:t>
          </a:r>
          <a:endParaRPr lang="en-US" sz="1400" kern="1200"/>
        </a:p>
      </dsp:txBody>
      <dsp:txXfrm>
        <a:off x="4505997" y="27134"/>
        <a:ext cx="1423364" cy="833278"/>
      </dsp:txXfrm>
    </dsp:sp>
    <dsp:sp modelId="{996AA227-B6AA-42B2-BE2F-A695CCE9C4F2}">
      <dsp:nvSpPr>
        <dsp:cNvPr id="0" name=""/>
        <dsp:cNvSpPr/>
      </dsp:nvSpPr>
      <dsp:spPr>
        <a:xfrm rot="5400000">
          <a:off x="4230066" y="1812424"/>
          <a:ext cx="1098254" cy="132769"/>
        </a:xfrm>
        <a:prstGeom prst="rect">
          <a:avLst/>
        </a:prstGeom>
        <a:solidFill>
          <a:schemeClr val="accent1">
            <a:shade val="90000"/>
            <a:hueOff val="60216"/>
            <a:satOff val="1335"/>
            <a:lumOff val="51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FA64DD-B3A8-4AFA-9373-D0C64E3F268F}">
      <dsp:nvSpPr>
        <dsp:cNvPr id="0" name=""/>
        <dsp:cNvSpPr/>
      </dsp:nvSpPr>
      <dsp:spPr>
        <a:xfrm>
          <a:off x="4480072" y="1107619"/>
          <a:ext cx="1475214" cy="885128"/>
        </a:xfrm>
        <a:prstGeom prst="roundRect">
          <a:avLst>
            <a:gd name="adj" fmla="val 10000"/>
          </a:avLst>
        </a:prstGeom>
        <a:solidFill>
          <a:schemeClr val="accent1">
            <a:shade val="50000"/>
            <a:hueOff val="100616"/>
            <a:satOff val="16044"/>
            <a:lumOff val="15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Đánh giá chất lượng NC</a:t>
          </a:r>
        </a:p>
      </dsp:txBody>
      <dsp:txXfrm>
        <a:off x="4505997" y="1133544"/>
        <a:ext cx="1423364" cy="833278"/>
      </dsp:txXfrm>
    </dsp:sp>
    <dsp:sp modelId="{5CBD7D1D-F743-4CEE-A25E-1926BC29B21D}">
      <dsp:nvSpPr>
        <dsp:cNvPr id="0" name=""/>
        <dsp:cNvSpPr/>
      </dsp:nvSpPr>
      <dsp:spPr>
        <a:xfrm>
          <a:off x="4480072" y="2214030"/>
          <a:ext cx="1475214" cy="885128"/>
        </a:xfrm>
        <a:prstGeom prst="roundRect">
          <a:avLst>
            <a:gd name="adj" fmla="val 10000"/>
          </a:avLst>
        </a:prstGeom>
        <a:solidFill>
          <a:schemeClr val="accent1">
            <a:shade val="50000"/>
            <a:hueOff val="50308"/>
            <a:satOff val="8022"/>
            <a:lumOff val="7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err="1"/>
            <a:t>Tóm</a:t>
          </a:r>
          <a:r>
            <a:rPr lang="en-US" sz="1400" kern="1200"/>
            <a:t> </a:t>
          </a:r>
          <a:r>
            <a:rPr lang="en-US" sz="1400" kern="1200" err="1"/>
            <a:t>tắt</a:t>
          </a:r>
          <a:r>
            <a:rPr lang="en-US" sz="1400" kern="1200"/>
            <a:t> </a:t>
          </a:r>
          <a:r>
            <a:rPr lang="en-US" sz="1400" kern="1200" err="1"/>
            <a:t>kết</a:t>
          </a:r>
          <a:r>
            <a:rPr lang="en-US" sz="1400" kern="1200"/>
            <a:t> </a:t>
          </a:r>
          <a:r>
            <a:rPr lang="en-US" sz="1400" kern="1200" err="1"/>
            <a:t>quả</a:t>
          </a:r>
          <a:r>
            <a:rPr lang="en-US" sz="1400" kern="1200"/>
            <a:t> ± </a:t>
          </a:r>
          <a:r>
            <a:rPr lang="en-US" sz="1400" kern="1200" err="1"/>
            <a:t>phân</a:t>
          </a:r>
          <a:r>
            <a:rPr lang="en-US" sz="1400" kern="1200"/>
            <a:t> </a:t>
          </a:r>
          <a:r>
            <a:rPr lang="en-US" sz="1400" kern="1200" err="1"/>
            <a:t>tích</a:t>
          </a:r>
          <a:r>
            <a:rPr lang="en-US" sz="1400" kern="1200"/>
            <a:t> </a:t>
          </a:r>
          <a:r>
            <a:rPr lang="en-US" sz="1400" kern="1200" err="1"/>
            <a:t>gộp</a:t>
          </a:r>
          <a:endParaRPr lang="en-US" sz="1400" kern="1200"/>
        </a:p>
      </dsp:txBody>
      <dsp:txXfrm>
        <a:off x="4505997" y="2239955"/>
        <a:ext cx="1423364" cy="83327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8-10T17:06:43.977"/>
    </inkml:context>
    <inkml:brush xml:id="br0">
      <inkml:brushProperty name="width" value="0.05292" units="cm"/>
      <inkml:brushProperty name="height" value="0.05292" units="cm"/>
      <inkml:brushProperty name="color" value="#FFFF00"/>
    </inkml:brush>
  </inkml:definitions>
  <inkml:trace contextRef="#ctx0" brushRef="#br0">12660 8771 0,'14'0'47,"-1"0"-47,0 0 15,0 0 1,0 0-16,54 0 31,-28 0 0,54 0-15,-1 0 15,14 0-15,-13-13 15,-27 13 0,0-14-15,27 14 15,-40-13-15,-14 13 15,-25 0 0,12 0-15,-13-13 15,27 13-15,-14 0 15,1 0 0,13 0-15,-1 0 15,-12 0 1,-14 0-17,0 0 16,0 0-15,1 0 15,-1 0-15,13 0 46,-12 0-46,-1 0 15,0 0-15,0 0 31,1 0 0</inkml:trace>
  <inkml:trace contextRef="#ctx0" brushRef="#br0" timeOffset="5466.14">16364 8811 0,'14'0'31,"-1"0"0,0 0-15,14 0 15,26 0-15,-40 0-16,66 0 31,-13 0 0,14 0-15,-1 0 15,-13 0-15,-13 0 15,13 0 0,14 0-15,-54 0 15,67 0-15,-14 0 15,0 0 0,-12 0-15,-1 0 15,-13 0-15,-14 0 15,14 0 0,40 0-15,-27 0 15,-13 0-15,26 0 15,1 0 0,-14 0-15,-13 0 15,-27 0-15,27 0 15,26 0 0,1 0-15,12 0 15,-25 0-15,-1 0 15,-27 0 0,14 0-15,0 0 15,0 0-15,0 0 15,0 0 0,-13 0-15,-1 0 15,1 0-15,39 0 15,27 0 0,-26 0-15,-41 0 15,1 0-15,0 0 15,-27 0 0,-26 0 16</inkml:trace>
  <inkml:trace contextRef="#ctx0" brushRef="#br0" timeOffset="7655.51">5543 9327 0,'13'0'78,"0"0"-62,1 0-16,92 0 31,-1 0 0,41 0-15,-40 0 15,-40 0-15,0 0 15,-53 0-31,27 0 31,66 0-15,-27 0 15,-13 0-15,14 0 15,-27 0 0,13 0-15,13 0 15,-13 0-15,0 0 15,1 0 0,25 0-15,-39 0 15,26 0-15,-39 0 15,26 0 0,-39 0-15,-14 0 15,13 0-15,-12 0 15,25 0 0,1 0-15,0 0 15,26 0-15,0 0 15,-26 0 0,-14 0-15,14 0 15,-14 0-15,-12 0 46</inkml:trace>
  <inkml:trace contextRef="#ctx0" brushRef="#br0" timeOffset="13915.16">18098 9353 0,'13'0'78,"0"-13"-62,0 13-16,14 0 15,65 0 16,27-27-15,14 14 15,12 0-15,-39 0 15,-53 13 0,-27 0-15,14 0 15,13 0-15,0 0 15,13 0 0,0 0-15,-13 0 15,13 0-15,-26 0-16,39 0 31,40 0 0,-26-14-15,-14 14 15,1 0-15,-41 0 15,14 0 0,0 0-15,-13 0 15,0 0-15,-1 0 15,1 0 0,0 0-15,-14 0 15,-13 0-15,1 0 46</inkml:trace>
  <inkml:trace contextRef="#ctx0" brushRef="#br0" timeOffset="22015.53">8559 10147 0,'-13'0'31,"0"0"0,-27 0-15,14 0 15,12 0-31,-12 0 31,0 0-15,12 0 15,1 0 0,13 53 16,13 26-31,14 0 15,-14-52-31,0 13 16,0 26 15,27 40 0,13-27-15,0-13 15,0-26 0,-27-27-15,14 0 15,13 0-15,0 1 15,-13-14-15,-14 0 15,14 0 0,-14 0-15,1-40 15,-1 0-15,14 1 15,-27-80 0,-13 13-15,0 26 15,0 41 0,-26 12-15,-27-12 15,0-1-15,-40 0 15,40 27-15,13 0 15,14-1 0,-14 1-15,1 13 15</inkml:trace>
  <inkml:trace contextRef="#ctx0" brushRef="#br0" timeOffset="28343.05">11284 11284 0,'14'0'16,"-1"0"15,27 0-15,52-13 15,41 13-15,38 0 15,-131-13-31,119 13 31,-40 0-15,-40 0 15,-12 0-15,-15 0 15,28 0 0,-14 0-15,-13 0 15,13 0-15,0 0 15,-26 0 0,13 0-15,-27 0 15,1 0 0,-14 0 16,13 0-31,1 0 15,13 0-15,-27 0-1,53 0 1,53 0 15,-13 0-15,13-13 15,-13 13-15,-27-13 15,-26-1 0,-27 14-15,14 0 15,13 0-15,13 0 15,-13 0 0,0 0-15,0 0 15,13 0-15,0 0 15,-26 0 0,39 0-15,1 0 15,12 0-15,-12 0 15,-14 0 0,-13 0-15,13-13 15,-13 13 0,0 0-15,0 0 15,0 0-15,13 0 15,26 0 0,14 0-15,-40 0 15,0 0-15,14 0 15,-1 0-15,-13 0 15,0 0 0,-13 0-15,40 0 15,-40 0-15,53 0 15,0 0 0,26 0-15,-26 0 15,13 0-15,-27 13 15,-26-13 0,-13 0-15,-13 0 15,0 0 0,-1 0-15,1 0 15,26 0-15,-13 0 15,0 0-15,-13 0 15,0 0 0,12 0-15,1 0 15,0 0-15,-13 0 15,0 0 0,13 0-15,-27 0 15,14 0-15,13 0 15,-14 0 0,14 0-15,0 0 15,-13 0 0,-14 0-15,1 0 15,-14 0-15,0 0 15,0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87190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234126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200" dirty="0"/>
          </a:p>
        </p:txBody>
      </p:sp>
    </p:spTree>
    <p:extLst>
      <p:ext uri="{BB962C8B-B14F-4D97-AF65-F5344CB8AC3E}">
        <p14:creationId xmlns:p14="http://schemas.microsoft.com/office/powerpoint/2010/main" val="423345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1509474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2889692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197085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128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2521860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3729557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313331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dcc031ca31_0_18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dcc031ca31_0_18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686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2078712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Nhà xuất bản là các công ty sở hữu các tạp chí khác nhau. Một nhà xuất bản có thể sở hữu nhiều tạp chí trong cùng một lĩnh vực hay trong các lĩnh vực khác nhau. </a:t>
            </a:r>
          </a:p>
          <a:p>
            <a:pPr marL="0" lvl="0" indent="0" algn="l" rtl="0">
              <a:spcBef>
                <a:spcPts val="0"/>
              </a:spcBef>
              <a:spcAft>
                <a:spcPts val="0"/>
              </a:spcAft>
              <a:buNone/>
            </a:pPr>
            <a:r>
              <a:rPr lang="en-US" sz="3200"/>
              <a:t>Một số nhà xuất bản lớn có thể kể đến như:</a:t>
            </a:r>
            <a:br>
              <a:rPr lang="en-US" sz="3200"/>
            </a:br>
            <a:r>
              <a:rPr lang="en-US" sz="3200" b="1"/>
              <a:t>Elsevier (Hà Lan) </a:t>
            </a:r>
            <a:r>
              <a:rPr lang="en-US" sz="3200"/>
              <a:t>sở hữu ScienceDirect, Scopus và Mendeley. 2,500 tạp chí bao gồm các tạp chí lớn nhất hành tinh (The Lancet/Cell)..</a:t>
            </a:r>
          </a:p>
          <a:p>
            <a:pPr marL="0" lvl="0" indent="0" algn="l" rtl="0">
              <a:spcBef>
                <a:spcPts val="0"/>
              </a:spcBef>
              <a:spcAft>
                <a:spcPts val="0"/>
              </a:spcAft>
              <a:buNone/>
            </a:pPr>
            <a:r>
              <a:rPr lang="en-US" sz="3200" b="1"/>
              <a:t>Springer Nature (Đức và Anh): </a:t>
            </a:r>
            <a:r>
              <a:rPr lang="en-US" sz="3200"/>
              <a:t>là sự hợp nhất của 2 nhà xuất bản lớn:  Springer-Verlag và Nature Publishing Group/2013). Các tạp chí thuộc nhà xuất bản này như Nature, Nature Reviews Cancer/ Nature Reviews Genetic đều luôn </a:t>
            </a:r>
            <a:r>
              <a:rPr lang="en-US" sz="3200" err="1"/>
              <a:t>luôn</a:t>
            </a:r>
            <a:r>
              <a:rPr lang="en-US" sz="3200"/>
              <a:t> nằm trong top những tạp chí có xếp hạng cao nhất.</a:t>
            </a:r>
            <a:endParaRPr sz="3200"/>
          </a:p>
        </p:txBody>
      </p:sp>
    </p:spTree>
    <p:extLst>
      <p:ext uri="{BB962C8B-B14F-4D97-AF65-F5344CB8AC3E}">
        <p14:creationId xmlns:p14="http://schemas.microsoft.com/office/powerpoint/2010/main" val="371970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9089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dcc031ca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dcc031ca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173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Trước đây, nền y học chủ yếu là dựa trên kinh nghiệm và truyền miệng, khi sử dụng thử một chất để điều trị bệnh ở nhiều đối tượng trong thời gian dài.</a:t>
            </a:r>
          </a:p>
          <a:p>
            <a:pPr marL="0" lvl="0" indent="0" algn="l" rtl="0">
              <a:spcBef>
                <a:spcPts val="0"/>
              </a:spcBef>
              <a:spcAft>
                <a:spcPts val="0"/>
              </a:spcAft>
              <a:buNone/>
            </a:pPr>
            <a:r>
              <a:rPr lang="en-US" dirty="0"/>
              <a:t>Mặt khác, nhiều khi BN khỏi chưa chắc do thuốc mà còn do tâm lí và miến </a:t>
            </a:r>
            <a:r>
              <a:rPr lang="en-US" dirty="0" err="1"/>
              <a:t>cịch</a:t>
            </a:r>
            <a:r>
              <a:rPr lang="en-US" dirty="0"/>
              <a:t> của người bệnh. Thậm chí chất đưa vào cơ thể ngược lại, gây hại cho người bệnh. Trên đây là 2 ví dụ cụ thể, thuốc lá tốt cho bệnh hen suyễn, dựa vào đó các công ty marketing thuốc lá cho người bệnh hen suyễn. </a:t>
            </a:r>
          </a:p>
          <a:p>
            <a:pPr marL="0" lvl="0" indent="0" algn="l" rtl="0">
              <a:spcBef>
                <a:spcPts val="0"/>
              </a:spcBef>
              <a:spcAft>
                <a:spcPts val="0"/>
              </a:spcAft>
              <a:buNone/>
            </a:pPr>
            <a:r>
              <a:rPr lang="en-US" dirty="0"/>
              <a:t>Một ví dụ khác về </a:t>
            </a:r>
            <a:r>
              <a:rPr lang="en-US" dirty="0" err="1"/>
              <a:t>arsen</a:t>
            </a:r>
            <a:r>
              <a:rPr lang="en-US" dirty="0"/>
              <a:t> trong trị giang mai </a:t>
            </a:r>
            <a:endParaRPr dirty="0"/>
          </a:p>
        </p:txBody>
      </p:sp>
    </p:spTree>
    <p:extLst>
      <p:ext uri="{BB962C8B-B14F-4D97-AF65-F5344CB8AC3E}">
        <p14:creationId xmlns:p14="http://schemas.microsoft.com/office/powerpoint/2010/main" val="824669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59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7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91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36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48" name="Google Shape;48;p7"/>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265"/>
        <p:cNvGrpSpPr/>
        <p:nvPr/>
      </p:nvGrpSpPr>
      <p:grpSpPr>
        <a:xfrm>
          <a:off x="0" y="0"/>
          <a:ext cx="0" cy="0"/>
          <a:chOff x="0" y="0"/>
          <a:chExt cx="0" cy="0"/>
        </a:xfrm>
      </p:grpSpPr>
      <p:grpSp>
        <p:nvGrpSpPr>
          <p:cNvPr id="266" name="Google Shape;266;p28"/>
          <p:cNvGrpSpPr/>
          <p:nvPr/>
        </p:nvGrpSpPr>
        <p:grpSpPr>
          <a:xfrm flipH="1">
            <a:off x="214694" y="123860"/>
            <a:ext cx="8552969" cy="4510486"/>
            <a:chOff x="45421" y="890559"/>
            <a:chExt cx="6688800" cy="3527400"/>
          </a:xfrm>
        </p:grpSpPr>
        <p:sp>
          <p:nvSpPr>
            <p:cNvPr id="267" name="Google Shape;267;p28"/>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flipH="1">
            <a:off x="394192" y="461737"/>
            <a:ext cx="8552969" cy="4510486"/>
            <a:chOff x="45421" y="890559"/>
            <a:chExt cx="6688800" cy="3527400"/>
          </a:xfrm>
        </p:grpSpPr>
        <p:sp>
          <p:nvSpPr>
            <p:cNvPr id="273" name="Google Shape;273;p28"/>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79" name="Google Shape;279;p28"/>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80" name="Google Shape;280;p28"/>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02" name="Google Shape;302;p30"/>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10" name="Google Shape;310;p30"/>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73"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3"/>
          <p:cNvGrpSpPr/>
          <p:nvPr/>
        </p:nvGrpSpPr>
        <p:grpSpPr>
          <a:xfrm>
            <a:off x="119168" y="873441"/>
            <a:ext cx="4509041" cy="3554532"/>
            <a:chOff x="4398025" y="622868"/>
            <a:chExt cx="4671130" cy="3682308"/>
          </a:xfrm>
        </p:grpSpPr>
        <p:sp>
          <p:nvSpPr>
            <p:cNvPr id="320" name="Google Shape;320;p33"/>
            <p:cNvSpPr/>
            <p:nvPr/>
          </p:nvSpPr>
          <p:spPr>
            <a:xfrm>
              <a:off x="7506382" y="781174"/>
              <a:ext cx="689050" cy="684983"/>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4613946" y="697900"/>
              <a:ext cx="4028811" cy="332995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4476284" y="4168083"/>
              <a:ext cx="4228512" cy="91836"/>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4476284" y="4168083"/>
              <a:ext cx="1848506" cy="94570"/>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222224" y="4120939"/>
              <a:ext cx="202435" cy="184238"/>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7638907" y="2002377"/>
              <a:ext cx="1430247" cy="20254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5266893" y="1680100"/>
              <a:ext cx="2860494" cy="1856615"/>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391071" y="1788060"/>
              <a:ext cx="2614875" cy="1495023"/>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76305" y="3536635"/>
              <a:ext cx="1041688" cy="302380"/>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5879485" y="3817331"/>
              <a:ext cx="1635322" cy="210544"/>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5987445" y="3479967"/>
              <a:ext cx="1432981" cy="110788"/>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5007883" y="3652703"/>
              <a:ext cx="688204" cy="375170"/>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4940466" y="3091217"/>
              <a:ext cx="831144" cy="561576"/>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398025" y="3999590"/>
              <a:ext cx="4368906" cy="57704"/>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33"/>
            <p:cNvGrpSpPr/>
            <p:nvPr/>
          </p:nvGrpSpPr>
          <p:grpSpPr>
            <a:xfrm>
              <a:off x="5887555" y="1894040"/>
              <a:ext cx="1635387" cy="1330888"/>
              <a:chOff x="2357113" y="709250"/>
              <a:chExt cx="2171252" cy="1766978"/>
            </a:xfrm>
          </p:grpSpPr>
          <p:sp>
            <p:nvSpPr>
              <p:cNvPr id="335" name="Google Shape;335;p33"/>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3"/>
            <p:cNvGrpSpPr/>
            <p:nvPr/>
          </p:nvGrpSpPr>
          <p:grpSpPr>
            <a:xfrm>
              <a:off x="5134407" y="2468361"/>
              <a:ext cx="753147" cy="515697"/>
              <a:chOff x="4549425" y="3498550"/>
              <a:chExt cx="295375" cy="202250"/>
            </a:xfrm>
          </p:grpSpPr>
          <p:sp>
            <p:nvSpPr>
              <p:cNvPr id="383" name="Google Shape;383;p33"/>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33"/>
            <p:cNvSpPr/>
            <p:nvPr/>
          </p:nvSpPr>
          <p:spPr>
            <a:xfrm flipH="1">
              <a:off x="5219363" y="937100"/>
              <a:ext cx="552233" cy="515696"/>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flipH="1">
              <a:off x="5360335" y="1047286"/>
              <a:ext cx="349268" cy="29595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flipH="1">
              <a:off x="5394676" y="1144718"/>
              <a:ext cx="293914" cy="108826"/>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084550" y="622868"/>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a:off x="-4174"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79735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2700000">
            <a:off x="-132074"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66917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6777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5;p33">
            <a:extLst>
              <a:ext uri="{FF2B5EF4-FFF2-40B4-BE49-F238E27FC236}">
                <a16:creationId xmlns:a16="http://schemas.microsoft.com/office/drawing/2014/main" id="{EEF18106-EA80-B0DD-A313-241F0D8078FC}"/>
              </a:ext>
            </a:extLst>
          </p:cNvPr>
          <p:cNvSpPr txBox="1">
            <a:spLocks noGrp="1"/>
          </p:cNvSpPr>
          <p:nvPr>
            <p:ph type="ctrTitle"/>
          </p:nvPr>
        </p:nvSpPr>
        <p:spPr>
          <a:xfrm>
            <a:off x="4388181" y="976906"/>
            <a:ext cx="4687239" cy="23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GIỚI THIỆU VỀ NGHIÊN CỨU TỔNG QUAN HỆ THỐNG</a:t>
            </a:r>
            <a:endParaRPr sz="3600" dirty="0"/>
          </a:p>
        </p:txBody>
      </p:sp>
      <p:sp>
        <p:nvSpPr>
          <p:cNvPr id="7" name="Google Shape;396;p33">
            <a:extLst>
              <a:ext uri="{FF2B5EF4-FFF2-40B4-BE49-F238E27FC236}">
                <a16:creationId xmlns:a16="http://schemas.microsoft.com/office/drawing/2014/main" id="{45DF1FF7-C44E-8F68-77D0-EE2E4DA087C9}"/>
              </a:ext>
            </a:extLst>
          </p:cNvPr>
          <p:cNvSpPr txBox="1">
            <a:spLocks noGrp="1"/>
          </p:cNvSpPr>
          <p:nvPr>
            <p:ph type="subTitle" idx="1"/>
          </p:nvPr>
        </p:nvSpPr>
        <p:spPr>
          <a:xfrm>
            <a:off x="5391400" y="3363140"/>
            <a:ext cx="2680800" cy="1064833"/>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dirty="0">
                <a:solidFill>
                  <a:schemeClr val="bg2">
                    <a:lumMod val="50000"/>
                  </a:schemeClr>
                </a:solidFill>
              </a:rPr>
              <a:t>Ngày 12/08/2022</a:t>
            </a:r>
          </a:p>
          <a:p>
            <a:pPr marL="0" lvl="0" indent="0" algn="ctr" rtl="0">
              <a:lnSpc>
                <a:spcPct val="150000"/>
              </a:lnSpc>
              <a:spcBef>
                <a:spcPts val="0"/>
              </a:spcBef>
              <a:spcAft>
                <a:spcPts val="0"/>
              </a:spcAft>
              <a:buNone/>
            </a:pPr>
            <a:r>
              <a:rPr lang="en-US" dirty="0">
                <a:solidFill>
                  <a:schemeClr val="bg2">
                    <a:lumMod val="50000"/>
                  </a:schemeClr>
                </a:solidFill>
              </a:rPr>
              <a:t>DS. Lâm Thừa Phong</a:t>
            </a:r>
          </a:p>
          <a:p>
            <a:pPr marL="0" lvl="0" indent="0" algn="ctr" rtl="0">
              <a:lnSpc>
                <a:spcPct val="150000"/>
              </a:lnSpc>
              <a:spcBef>
                <a:spcPts val="0"/>
              </a:spcBef>
              <a:spcAft>
                <a:spcPts val="0"/>
              </a:spcAft>
              <a:buNone/>
            </a:pPr>
            <a:r>
              <a:rPr lang="en-US" dirty="0">
                <a:solidFill>
                  <a:schemeClr val="bg2">
                    <a:lumMod val="50000"/>
                  </a:schemeClr>
                </a:solidFill>
              </a:rPr>
              <a:t>DS. Trần Nguyễn Ngọc Vi</a:t>
            </a:r>
            <a:endParaRPr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
          <p:cNvSpPr txBox="1">
            <a:spLocks noGrp="1"/>
          </p:cNvSpPr>
          <p:nvPr>
            <p:ph type="subTitle" idx="1"/>
          </p:nvPr>
        </p:nvSpPr>
        <p:spPr>
          <a:xfrm>
            <a:off x="614310" y="2294041"/>
            <a:ext cx="2677530" cy="1536998"/>
          </a:xfrm>
          <a:prstGeom prst="rect">
            <a:avLst/>
          </a:prstGeom>
        </p:spPr>
        <p:txBody>
          <a:bodyPr spcFirstLastPara="1" wrap="square" lIns="91425" tIns="91425" rIns="91425" bIns="91425" anchor="t" anchorCtr="0">
            <a:noAutofit/>
          </a:bodyPr>
          <a:lstStyle/>
          <a:p>
            <a:pPr marL="0" lvl="0" indent="0" algn="just" rtl="0">
              <a:spcBef>
                <a:spcPts val="600"/>
              </a:spcBef>
              <a:buNone/>
            </a:pPr>
            <a:r>
              <a:rPr lang="vi-VN" b="1" dirty="0">
                <a:solidFill>
                  <a:srgbClr val="C00000"/>
                </a:solidFill>
              </a:rPr>
              <a:t>Tổng hợp</a:t>
            </a:r>
            <a:r>
              <a:rPr lang="vi-VN" dirty="0"/>
              <a:t> và phân tích kết quả của nhiều nghiên cứu hay thử nghiệm, nhằm xác định ra những khuynh hướng chung hoặc đưa ra kết luận khái quát hơn.</a:t>
            </a:r>
            <a:endParaRPr lang="en-US" dirty="0"/>
          </a:p>
        </p:txBody>
      </p:sp>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ARTICLE (BÀI BÁO TỔNG QUAN)</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10</a:t>
            </a:fld>
            <a:endParaRPr lang="en-US"/>
          </a:p>
        </p:txBody>
      </p:sp>
      <p:graphicFrame>
        <p:nvGraphicFramePr>
          <p:cNvPr id="2" name="Diagram 1">
            <a:extLst>
              <a:ext uri="{FF2B5EF4-FFF2-40B4-BE49-F238E27FC236}">
                <a16:creationId xmlns:a16="http://schemas.microsoft.com/office/drawing/2014/main" id="{47BB13DD-0A4D-EE88-8BE2-4CA1519DDFEB}"/>
              </a:ext>
            </a:extLst>
          </p:cNvPr>
          <p:cNvGraphicFramePr/>
          <p:nvPr>
            <p:extLst>
              <p:ext uri="{D42A27DB-BD31-4B8C-83A1-F6EECF244321}">
                <p14:modId xmlns:p14="http://schemas.microsoft.com/office/powerpoint/2010/main" val="4110291443"/>
              </p:ext>
            </p:extLst>
          </p:nvPr>
        </p:nvGraphicFramePr>
        <p:xfrm>
          <a:off x="3154680" y="1915095"/>
          <a:ext cx="5269230" cy="2294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709;p41">
            <a:extLst>
              <a:ext uri="{FF2B5EF4-FFF2-40B4-BE49-F238E27FC236}">
                <a16:creationId xmlns:a16="http://schemas.microsoft.com/office/drawing/2014/main" id="{76D2227C-EA92-3D7D-495D-BE5FF4B3F7B7}"/>
              </a:ext>
            </a:extLst>
          </p:cNvPr>
          <p:cNvSpPr txBox="1">
            <a:spLocks/>
          </p:cNvSpPr>
          <p:nvPr/>
        </p:nvSpPr>
        <p:spPr>
          <a:xfrm>
            <a:off x="477150" y="1983697"/>
            <a:ext cx="2677530" cy="1536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400"/>
              <a:buFont typeface="Montserrat"/>
              <a:buAutoNum type="arabicPeriod"/>
              <a:defRPr sz="14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chemeClr val="dk2"/>
              </a:buClr>
              <a:buSzPts val="1300"/>
              <a:buFont typeface="Montserrat"/>
              <a:buAutoNum type="arabicPeriod"/>
              <a:defRPr sz="13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chemeClr val="dk2"/>
              </a:buClr>
              <a:buSzPts val="1300"/>
              <a:buFont typeface="Montserrat"/>
              <a:buAutoNum type="arabicPeriod"/>
              <a:defRPr sz="13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9pPr>
          </a:lstStyle>
          <a:p>
            <a:pPr marL="0" indent="0" algn="just">
              <a:spcBef>
                <a:spcPts val="600"/>
              </a:spcBef>
              <a:buFont typeface="Montserrat"/>
              <a:buNone/>
            </a:pPr>
            <a:r>
              <a:rPr lang="en-US" b="1" dirty="0">
                <a:solidFill>
                  <a:srgbClr val="C00000"/>
                </a:solidFill>
              </a:rPr>
              <a:t>Mục tiêu</a:t>
            </a:r>
            <a:endParaRPr lang="en-US" dirty="0"/>
          </a:p>
        </p:txBody>
      </p:sp>
    </p:spTree>
    <p:extLst>
      <p:ext uri="{BB962C8B-B14F-4D97-AF65-F5344CB8AC3E}">
        <p14:creationId xmlns:p14="http://schemas.microsoft.com/office/powerpoint/2010/main" val="347145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ARTICLE (BÀI BÁO TỔNG QUAN)</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11</a:t>
            </a:fld>
            <a:endParaRPr lang="en-US"/>
          </a:p>
        </p:txBody>
      </p:sp>
      <p:graphicFrame>
        <p:nvGraphicFramePr>
          <p:cNvPr id="2" name="Diagram 1">
            <a:extLst>
              <a:ext uri="{FF2B5EF4-FFF2-40B4-BE49-F238E27FC236}">
                <a16:creationId xmlns:a16="http://schemas.microsoft.com/office/drawing/2014/main" id="{47BB13DD-0A4D-EE88-8BE2-4CA1519DDFEB}"/>
              </a:ext>
            </a:extLst>
          </p:cNvPr>
          <p:cNvGraphicFramePr/>
          <p:nvPr>
            <p:extLst>
              <p:ext uri="{D42A27DB-BD31-4B8C-83A1-F6EECF244321}">
                <p14:modId xmlns:p14="http://schemas.microsoft.com/office/powerpoint/2010/main" val="1905244701"/>
              </p:ext>
            </p:extLst>
          </p:nvPr>
        </p:nvGraphicFramePr>
        <p:xfrm>
          <a:off x="331469" y="1915095"/>
          <a:ext cx="8680961" cy="2294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67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ARTICLE (BÀI BÁO TỔNG QUAN)</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12</a:t>
            </a:fld>
            <a:endParaRPr lang="en-US"/>
          </a:p>
        </p:txBody>
      </p:sp>
      <p:pic>
        <p:nvPicPr>
          <p:cNvPr id="3074" name="Picture 2" descr="Literature Reviews / Systematic Reviews - Evidence-Based Practice - Library  Guides at Charles Sturt University">
            <a:extLst>
              <a:ext uri="{FF2B5EF4-FFF2-40B4-BE49-F238E27FC236}">
                <a16:creationId xmlns:a16="http://schemas.microsoft.com/office/drawing/2014/main" id="{42F436F9-88BE-E97A-58A0-881D3763F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19" y="1539700"/>
            <a:ext cx="6435075" cy="30084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chrane's 'logo review' gets an update | Cochrane Community">
            <a:extLst>
              <a:ext uri="{FF2B5EF4-FFF2-40B4-BE49-F238E27FC236}">
                <a16:creationId xmlns:a16="http://schemas.microsoft.com/office/drawing/2014/main" id="{7673728E-C515-F354-8181-D1135D28D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553" y="4076666"/>
            <a:ext cx="784585" cy="78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84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HỆ THỐNG – VAI TRÒ</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13</a:t>
            </a:fld>
            <a:endParaRPr lang="en-US"/>
          </a:p>
        </p:txBody>
      </p:sp>
      <p:pic>
        <p:nvPicPr>
          <p:cNvPr id="3076" name="Picture 4" descr="Cochrane's 'logo review' gets an update | Cochrane Community">
            <a:extLst>
              <a:ext uri="{FF2B5EF4-FFF2-40B4-BE49-F238E27FC236}">
                <a16:creationId xmlns:a16="http://schemas.microsoft.com/office/drawing/2014/main" id="{7673728E-C515-F354-8181-D1135D28D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553" y="4076666"/>
            <a:ext cx="784585" cy="78337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09;p41">
            <a:extLst>
              <a:ext uri="{FF2B5EF4-FFF2-40B4-BE49-F238E27FC236}">
                <a16:creationId xmlns:a16="http://schemas.microsoft.com/office/drawing/2014/main" id="{9584E122-F874-45AB-170A-1143E5252C5F}"/>
              </a:ext>
            </a:extLst>
          </p:cNvPr>
          <p:cNvSpPr txBox="1">
            <a:spLocks noGrp="1"/>
          </p:cNvSpPr>
          <p:nvPr>
            <p:ph type="subTitle" idx="1"/>
          </p:nvPr>
        </p:nvSpPr>
        <p:spPr>
          <a:xfrm>
            <a:off x="537450" y="1281264"/>
            <a:ext cx="7661670" cy="3578778"/>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600"/>
              </a:spcBef>
              <a:buFont typeface="Arial" panose="020B0604020202020204" pitchFamily="34" charset="0"/>
              <a:buChar char="•"/>
            </a:pPr>
            <a:r>
              <a:rPr lang="vi-VN" sz="1600" dirty="0"/>
              <a:t>Trả lời câu hỏi nghiên cứu cụ thể (PICOS)</a:t>
            </a:r>
          </a:p>
          <a:p>
            <a:pPr marL="285750" lvl="0" indent="-285750" algn="just" rtl="0">
              <a:lnSpc>
                <a:spcPct val="150000"/>
              </a:lnSpc>
              <a:spcBef>
                <a:spcPts val="600"/>
              </a:spcBef>
              <a:buFont typeface="Arial" panose="020B0604020202020204" pitchFamily="34" charset="0"/>
              <a:buChar char="•"/>
            </a:pPr>
            <a:r>
              <a:rPr lang="vi-VN" sz="1600" dirty="0"/>
              <a:t>Tổng hợp kết quả </a:t>
            </a:r>
            <a:r>
              <a:rPr lang="vi-VN" sz="1600" b="1" dirty="0"/>
              <a:t>tất cả nghiên cứu</a:t>
            </a:r>
            <a:r>
              <a:rPr lang="vi-VN" sz="1600" dirty="0"/>
              <a:t> được công bố</a:t>
            </a:r>
            <a:r>
              <a:rPr lang="en-US" sz="1600" dirty="0"/>
              <a:t>.</a:t>
            </a:r>
            <a:endParaRPr lang="vi-VN" sz="1600" dirty="0"/>
          </a:p>
          <a:p>
            <a:pPr marL="285750" lvl="0" indent="-285750" algn="just" rtl="0">
              <a:lnSpc>
                <a:spcPct val="150000"/>
              </a:lnSpc>
              <a:spcBef>
                <a:spcPts val="600"/>
              </a:spcBef>
              <a:buFont typeface="Arial" panose="020B0604020202020204" pitchFamily="34" charset="0"/>
              <a:buChar char="•"/>
            </a:pPr>
            <a:r>
              <a:rPr lang="vi-VN" sz="1600" b="1" dirty="0"/>
              <a:t>Đánh giá chất lượng </a:t>
            </a:r>
            <a:r>
              <a:rPr lang="vi-VN" sz="1600" dirty="0"/>
              <a:t>tất cả các nghiên cứu này</a:t>
            </a:r>
          </a:p>
          <a:p>
            <a:pPr marL="285750" lvl="0" indent="-285750" algn="just" rtl="0">
              <a:lnSpc>
                <a:spcPct val="150000"/>
              </a:lnSpc>
              <a:spcBef>
                <a:spcPts val="600"/>
              </a:spcBef>
              <a:buFont typeface="Arial" panose="020B0604020202020204" pitchFamily="34" charset="0"/>
              <a:buChar char="•"/>
            </a:pPr>
            <a:r>
              <a:rPr lang="vi-VN" sz="1600" b="1" dirty="0"/>
              <a:t>Đưa ra khuyến nghị </a:t>
            </a:r>
            <a:r>
              <a:rPr lang="vi-VN" sz="1600" dirty="0"/>
              <a:t>dựa vào mức độ chứng cứ. </a:t>
            </a:r>
          </a:p>
          <a:p>
            <a:pPr marL="342900" lvl="0" indent="-342900">
              <a:lnSpc>
                <a:spcPct val="150000"/>
              </a:lnSpc>
              <a:buFont typeface="Wingdings" panose="05000000000000000000" pitchFamily="2" charset="2"/>
              <a:buChar char=""/>
            </a:pPr>
            <a:r>
              <a:rPr lang="en-US" sz="1600" dirty="0">
                <a:effectLst/>
                <a:latin typeface="Montserrat" panose="00000500000000000000" pitchFamily="2" charset="0"/>
                <a:ea typeface="Calibri" panose="020F0502020204030204" pitchFamily="34" charset="0"/>
                <a:cs typeface="Times New Roman" panose="02020603050405020304" pitchFamily="18" charset="0"/>
              </a:rPr>
              <a:t>Độ mạnh NC cao, phương pháp minh bạch, đánh giá/phân tích khách quan.</a:t>
            </a:r>
          </a:p>
          <a:p>
            <a:pPr marL="342900" lvl="0" indent="-342900">
              <a:lnSpc>
                <a:spcPct val="150000"/>
              </a:lnSpc>
              <a:spcAft>
                <a:spcPts val="800"/>
              </a:spcAft>
              <a:buFont typeface="Wingdings" panose="05000000000000000000" pitchFamily="2" charset="2"/>
              <a:buChar char=""/>
            </a:pPr>
            <a:r>
              <a:rPr lang="en-US" sz="1600" dirty="0">
                <a:effectLst/>
                <a:latin typeface="Montserrat" panose="00000500000000000000" pitchFamily="2" charset="0"/>
                <a:ea typeface="Calibri" panose="020F0502020204030204" pitchFamily="34" charset="0"/>
                <a:cs typeface="Times New Roman" panose="02020603050405020304" pitchFamily="18" charset="0"/>
              </a:rPr>
              <a:t>Bằng chứng tốt nhất để đưa ra quyết định trên lâm sàng</a:t>
            </a:r>
          </a:p>
          <a:p>
            <a:pPr marL="0" lvl="0" indent="0" algn="just" rtl="0">
              <a:lnSpc>
                <a:spcPct val="150000"/>
              </a:lnSpc>
              <a:spcBef>
                <a:spcPts val="600"/>
              </a:spcBef>
              <a:buNone/>
            </a:pPr>
            <a:r>
              <a:rPr lang="en-US" sz="1600" dirty="0"/>
              <a:t> </a:t>
            </a:r>
            <a:endParaRPr lang="vi-VN" sz="1600" dirty="0"/>
          </a:p>
        </p:txBody>
      </p:sp>
    </p:spTree>
    <p:extLst>
      <p:ext uri="{BB962C8B-B14F-4D97-AF65-F5344CB8AC3E}">
        <p14:creationId xmlns:p14="http://schemas.microsoft.com/office/powerpoint/2010/main" val="516801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HỆ THỐNG – VAI TRÒ</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14</a:t>
            </a:fld>
            <a:endParaRPr lang="en-US"/>
          </a:p>
        </p:txBody>
      </p:sp>
      <p:pic>
        <p:nvPicPr>
          <p:cNvPr id="6" name="Picture 5">
            <a:extLst>
              <a:ext uri="{FF2B5EF4-FFF2-40B4-BE49-F238E27FC236}">
                <a16:creationId xmlns:a16="http://schemas.microsoft.com/office/drawing/2014/main" id="{D03E910B-FCA1-5002-6127-6F46A978A7B7}"/>
              </a:ext>
            </a:extLst>
          </p:cNvPr>
          <p:cNvPicPr>
            <a:picLocks noChangeAspect="1"/>
          </p:cNvPicPr>
          <p:nvPr/>
        </p:nvPicPr>
        <p:blipFill>
          <a:blip r:embed="rId3"/>
          <a:stretch>
            <a:fillRect/>
          </a:stretch>
        </p:blipFill>
        <p:spPr>
          <a:xfrm>
            <a:off x="1036658" y="1428749"/>
            <a:ext cx="2004469" cy="3635223"/>
          </a:xfrm>
          <a:prstGeom prst="rect">
            <a:avLst/>
          </a:prstGeom>
        </p:spPr>
      </p:pic>
      <p:pic>
        <p:nvPicPr>
          <p:cNvPr id="8" name="Picture 7">
            <a:extLst>
              <a:ext uri="{FF2B5EF4-FFF2-40B4-BE49-F238E27FC236}">
                <a16:creationId xmlns:a16="http://schemas.microsoft.com/office/drawing/2014/main" id="{EF64EE2F-AF5D-E3E9-F9BE-26F403962374}"/>
              </a:ext>
            </a:extLst>
          </p:cNvPr>
          <p:cNvPicPr>
            <a:picLocks noChangeAspect="1"/>
          </p:cNvPicPr>
          <p:nvPr/>
        </p:nvPicPr>
        <p:blipFill>
          <a:blip r:embed="rId4"/>
          <a:stretch>
            <a:fillRect/>
          </a:stretch>
        </p:blipFill>
        <p:spPr>
          <a:xfrm>
            <a:off x="3305452" y="2233495"/>
            <a:ext cx="5166360" cy="2025731"/>
          </a:xfrm>
          <a:prstGeom prst="rect">
            <a:avLst/>
          </a:prstGeom>
        </p:spPr>
      </p:pic>
    </p:spTree>
    <p:extLst>
      <p:ext uri="{BB962C8B-B14F-4D97-AF65-F5344CB8AC3E}">
        <p14:creationId xmlns:p14="http://schemas.microsoft.com/office/powerpoint/2010/main" val="301347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HỆ THỐNG – VAI TRÒ</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15</a:t>
            </a:fld>
            <a:endParaRPr lang="en-US"/>
          </a:p>
        </p:txBody>
      </p:sp>
      <p:pic>
        <p:nvPicPr>
          <p:cNvPr id="3" name="Picture 2">
            <a:extLst>
              <a:ext uri="{FF2B5EF4-FFF2-40B4-BE49-F238E27FC236}">
                <a16:creationId xmlns:a16="http://schemas.microsoft.com/office/drawing/2014/main" id="{03C8CEE6-D1FD-75D9-8D00-51D4F7B16B4B}"/>
              </a:ext>
            </a:extLst>
          </p:cNvPr>
          <p:cNvPicPr>
            <a:picLocks noChangeAspect="1"/>
          </p:cNvPicPr>
          <p:nvPr/>
        </p:nvPicPr>
        <p:blipFill>
          <a:blip r:embed="rId3"/>
          <a:stretch>
            <a:fillRect/>
          </a:stretch>
        </p:blipFill>
        <p:spPr>
          <a:xfrm>
            <a:off x="400050" y="1811907"/>
            <a:ext cx="8343900" cy="2060131"/>
          </a:xfrm>
          <a:prstGeom prst="rect">
            <a:avLst/>
          </a:prstGeom>
        </p:spPr>
      </p:pic>
    </p:spTree>
    <p:extLst>
      <p:ext uri="{BB962C8B-B14F-4D97-AF65-F5344CB8AC3E}">
        <p14:creationId xmlns:p14="http://schemas.microsoft.com/office/powerpoint/2010/main" val="308233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714300" y="2445615"/>
            <a:ext cx="339339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HƯỚNG DẪN THỰC HIỆN</a:t>
            </a:r>
            <a:endParaRPr/>
          </a:p>
        </p:txBody>
      </p:sp>
      <p:sp>
        <p:nvSpPr>
          <p:cNvPr id="499" name="Google Shape;499;p37"/>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7"/>
          <p:cNvGrpSpPr/>
          <p:nvPr/>
        </p:nvGrpSpPr>
        <p:grpSpPr>
          <a:xfrm>
            <a:off x="4195962" y="812731"/>
            <a:ext cx="4338518" cy="3791511"/>
            <a:chOff x="4195962" y="812731"/>
            <a:chExt cx="4338518" cy="3791511"/>
          </a:xfrm>
        </p:grpSpPr>
        <p:grpSp>
          <p:nvGrpSpPr>
            <p:cNvPr id="504" name="Google Shape;504;p37"/>
            <p:cNvGrpSpPr/>
            <p:nvPr/>
          </p:nvGrpSpPr>
          <p:grpSpPr>
            <a:xfrm>
              <a:off x="4470000" y="812731"/>
              <a:ext cx="3490051" cy="2287960"/>
              <a:chOff x="4849800" y="1060525"/>
              <a:chExt cx="2932816" cy="1922656"/>
            </a:xfrm>
          </p:grpSpPr>
          <p:sp>
            <p:nvSpPr>
              <p:cNvPr id="505" name="Google Shape;505;p37"/>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a:off x="7414457" y="2192098"/>
              <a:ext cx="849904" cy="2412145"/>
              <a:chOff x="6603185" y="2152793"/>
              <a:chExt cx="887165" cy="2517897"/>
            </a:xfrm>
          </p:grpSpPr>
          <p:sp>
            <p:nvSpPr>
              <p:cNvPr id="527" name="Google Shape;527;p37"/>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7"/>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7"/>
            <p:cNvGrpSpPr/>
            <p:nvPr/>
          </p:nvGrpSpPr>
          <p:grpSpPr>
            <a:xfrm>
              <a:off x="4195962" y="2113572"/>
              <a:ext cx="1676362" cy="2488197"/>
              <a:chOff x="4587881" y="2070350"/>
              <a:chExt cx="1749856" cy="2597283"/>
            </a:xfrm>
          </p:grpSpPr>
          <p:sp>
            <p:nvSpPr>
              <p:cNvPr id="571" name="Google Shape;571;p37"/>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E43C35E-3288-44D0-69BA-72908CF3F789}"/>
              </a:ext>
            </a:extLst>
          </p:cNvPr>
          <p:cNvSpPr>
            <a:spLocks noGrp="1"/>
          </p:cNvSpPr>
          <p:nvPr>
            <p:ph type="subTitle" idx="1"/>
          </p:nvPr>
        </p:nvSpPr>
        <p:spPr/>
        <p:txBody>
          <a:bodyPr/>
          <a:lstStyle/>
          <a:p>
            <a:endParaRPr lang="en-US"/>
          </a:p>
        </p:txBody>
      </p:sp>
      <p:sp>
        <p:nvSpPr>
          <p:cNvPr id="133" name="TextBox 132">
            <a:extLst>
              <a:ext uri="{FF2B5EF4-FFF2-40B4-BE49-F238E27FC236}">
                <a16:creationId xmlns:a16="http://schemas.microsoft.com/office/drawing/2014/main" id="{9D4A941A-CB70-8E62-9474-43BEAEF14DC2}"/>
              </a:ext>
            </a:extLst>
          </p:cNvPr>
          <p:cNvSpPr txBox="1"/>
          <p:nvPr/>
        </p:nvSpPr>
        <p:spPr>
          <a:xfrm>
            <a:off x="8630884" y="4756196"/>
            <a:ext cx="381548" cy="307777"/>
          </a:xfrm>
          <a:prstGeom prst="rect">
            <a:avLst/>
          </a:prstGeom>
          <a:noFill/>
        </p:spPr>
        <p:txBody>
          <a:bodyPr wrap="square" rtlCol="0">
            <a:spAutoFit/>
          </a:bodyPr>
          <a:lstStyle/>
          <a:p>
            <a:fld id="{5A75DE7C-BFDE-4AC0-B8BC-F0DEA2954097}" type="slidenum">
              <a:rPr lang="en-US" smtClean="0"/>
              <a:t>16</a:t>
            </a:fld>
            <a:endParaRPr lang="en-US"/>
          </a:p>
        </p:txBody>
      </p:sp>
    </p:spTree>
    <p:extLst>
      <p:ext uri="{BB962C8B-B14F-4D97-AF65-F5344CB8AC3E}">
        <p14:creationId xmlns:p14="http://schemas.microsoft.com/office/powerpoint/2010/main" val="47146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TÓM TẮT CÁC BƯỚC THỰC HIỆN</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17</a:t>
            </a:fld>
            <a:endParaRPr lang="en-US"/>
          </a:p>
        </p:txBody>
      </p:sp>
      <p:graphicFrame>
        <p:nvGraphicFramePr>
          <p:cNvPr id="6" name="Diagram 5">
            <a:extLst>
              <a:ext uri="{FF2B5EF4-FFF2-40B4-BE49-F238E27FC236}">
                <a16:creationId xmlns:a16="http://schemas.microsoft.com/office/drawing/2014/main" id="{0A81E067-6666-97EB-B5BA-96F089B900BD}"/>
              </a:ext>
            </a:extLst>
          </p:cNvPr>
          <p:cNvGraphicFramePr/>
          <p:nvPr>
            <p:extLst>
              <p:ext uri="{D42A27DB-BD31-4B8C-83A1-F6EECF244321}">
                <p14:modId xmlns:p14="http://schemas.microsoft.com/office/powerpoint/2010/main" val="4176983227"/>
              </p:ext>
            </p:extLst>
          </p:nvPr>
        </p:nvGraphicFramePr>
        <p:xfrm>
          <a:off x="1316355" y="1549102"/>
          <a:ext cx="6511290" cy="3100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698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299" y="712001"/>
            <a:ext cx="720669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DẪN THỰC HIỆN</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18</a:t>
            </a:fld>
            <a:endParaRPr lang="en-US"/>
          </a:p>
        </p:txBody>
      </p:sp>
      <p:pic>
        <p:nvPicPr>
          <p:cNvPr id="4098" name="Picture 2" descr="Cochrane Training | Cochrane Taiwan">
            <a:extLst>
              <a:ext uri="{FF2B5EF4-FFF2-40B4-BE49-F238E27FC236}">
                <a16:creationId xmlns:a16="http://schemas.microsoft.com/office/drawing/2014/main" id="{CCAC4208-C9FF-2D94-6A98-DBE62C9B9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417" y="3100451"/>
            <a:ext cx="5248275" cy="12348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edical Science Pulse - Systematic reviews and meta-analyses have become  increasingly important in health care. PRISMA checklist should be  considered by the authors which planning published a systematic review and  meta-analysis. The">
            <a:extLst>
              <a:ext uri="{FF2B5EF4-FFF2-40B4-BE49-F238E27FC236}">
                <a16:creationId xmlns:a16="http://schemas.microsoft.com/office/drawing/2014/main" id="{0DADE957-4CF3-C827-E654-B78C4DAFB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417" y="1665702"/>
            <a:ext cx="5248275" cy="86677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09;p41">
            <a:extLst>
              <a:ext uri="{FF2B5EF4-FFF2-40B4-BE49-F238E27FC236}">
                <a16:creationId xmlns:a16="http://schemas.microsoft.com/office/drawing/2014/main" id="{80597471-92A3-CBC9-3B06-D9994FB22FEE}"/>
              </a:ext>
            </a:extLst>
          </p:cNvPr>
          <p:cNvSpPr txBox="1">
            <a:spLocks noGrp="1"/>
          </p:cNvSpPr>
          <p:nvPr>
            <p:ph type="subTitle" idx="1"/>
          </p:nvPr>
        </p:nvSpPr>
        <p:spPr>
          <a:xfrm>
            <a:off x="762900" y="1688251"/>
            <a:ext cx="2826120" cy="1536998"/>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buNone/>
            </a:pPr>
            <a:r>
              <a:rPr lang="en-US" sz="1800" dirty="0"/>
              <a:t>Có 2 hướng dẫn chính:</a:t>
            </a:r>
          </a:p>
          <a:p>
            <a:pPr marL="285750" lvl="0" indent="-285750" algn="just" rtl="0">
              <a:lnSpc>
                <a:spcPct val="150000"/>
              </a:lnSpc>
              <a:spcBef>
                <a:spcPts val="600"/>
              </a:spcBef>
              <a:buFont typeface="Arial" panose="020B0604020202020204" pitchFamily="34" charset="0"/>
              <a:buChar char="•"/>
            </a:pPr>
            <a:r>
              <a:rPr lang="en-US" sz="1800" dirty="0"/>
              <a:t>PRISMA</a:t>
            </a:r>
          </a:p>
          <a:p>
            <a:pPr marL="285750" lvl="0" indent="-285750" algn="just" rtl="0">
              <a:lnSpc>
                <a:spcPct val="150000"/>
              </a:lnSpc>
              <a:spcBef>
                <a:spcPts val="600"/>
              </a:spcBef>
              <a:buFont typeface="Arial" panose="020B0604020202020204" pitchFamily="34" charset="0"/>
              <a:buChar char="•"/>
            </a:pPr>
            <a:r>
              <a:rPr lang="en-US" sz="1800" dirty="0"/>
              <a:t>Cochrane</a:t>
            </a:r>
          </a:p>
        </p:txBody>
      </p:sp>
      <p:sp>
        <p:nvSpPr>
          <p:cNvPr id="3" name="TextBox 2">
            <a:extLst>
              <a:ext uri="{FF2B5EF4-FFF2-40B4-BE49-F238E27FC236}">
                <a16:creationId xmlns:a16="http://schemas.microsoft.com/office/drawing/2014/main" id="{6FCE6ED4-5C89-79FB-1527-BECC9779527F}"/>
              </a:ext>
            </a:extLst>
          </p:cNvPr>
          <p:cNvSpPr txBox="1"/>
          <p:nvPr/>
        </p:nvSpPr>
        <p:spPr>
          <a:xfrm>
            <a:off x="3671175" y="2562274"/>
            <a:ext cx="4572000" cy="307777"/>
          </a:xfrm>
          <a:prstGeom prst="rect">
            <a:avLst/>
          </a:prstGeom>
          <a:noFill/>
        </p:spPr>
        <p:txBody>
          <a:bodyPr wrap="square">
            <a:spAutoFit/>
          </a:bodyPr>
          <a:lstStyle/>
          <a:p>
            <a:r>
              <a:rPr lang="en-US">
                <a:solidFill>
                  <a:srgbClr val="666666"/>
                </a:solidFill>
                <a:latin typeface="Montserrat" panose="00000500000000000000" pitchFamily="2" charset="0"/>
              </a:rPr>
              <a:t>https://prisma-statement.org/</a:t>
            </a:r>
          </a:p>
        </p:txBody>
      </p:sp>
    </p:spTree>
    <p:extLst>
      <p:ext uri="{BB962C8B-B14F-4D97-AF65-F5344CB8AC3E}">
        <p14:creationId xmlns:p14="http://schemas.microsoft.com/office/powerpoint/2010/main" val="227542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19</a:t>
            </a:fld>
            <a:endParaRPr lang="en-US"/>
          </a:p>
        </p:txBody>
      </p:sp>
      <p:pic>
        <p:nvPicPr>
          <p:cNvPr id="10" name="Picture 9">
            <a:extLst>
              <a:ext uri="{FF2B5EF4-FFF2-40B4-BE49-F238E27FC236}">
                <a16:creationId xmlns:a16="http://schemas.microsoft.com/office/drawing/2014/main" id="{D7E4F823-78E3-2D45-ABC9-B6A89D6EF870}"/>
              </a:ext>
            </a:extLst>
          </p:cNvPr>
          <p:cNvPicPr>
            <a:picLocks noChangeAspect="1"/>
          </p:cNvPicPr>
          <p:nvPr/>
        </p:nvPicPr>
        <p:blipFill>
          <a:blip r:embed="rId3"/>
          <a:stretch>
            <a:fillRect/>
          </a:stretch>
        </p:blipFill>
        <p:spPr>
          <a:xfrm>
            <a:off x="1330287" y="349622"/>
            <a:ext cx="6483427" cy="4748157"/>
          </a:xfrm>
          <a:prstGeom prst="rect">
            <a:avLst/>
          </a:prstGeom>
        </p:spPr>
      </p:pic>
    </p:spTree>
    <p:extLst>
      <p:ext uri="{BB962C8B-B14F-4D97-AF65-F5344CB8AC3E}">
        <p14:creationId xmlns:p14="http://schemas.microsoft.com/office/powerpoint/2010/main" val="101893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63"/>
          <p:cNvSpPr txBox="1">
            <a:spLocks noGrp="1"/>
          </p:cNvSpPr>
          <p:nvPr>
            <p:ph type="subTitle" idx="1"/>
          </p:nvPr>
        </p:nvSpPr>
        <p:spPr>
          <a:xfrm>
            <a:off x="714300" y="1575886"/>
            <a:ext cx="7715400" cy="3160800"/>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en-US" sz="1600" dirty="0">
                <a:uFill>
                  <a:noFill/>
                </a:uFill>
              </a:rPr>
              <a:t>Biết được mục tiêu thực hiện Systematic review (SR)</a:t>
            </a:r>
          </a:p>
          <a:p>
            <a:pPr marL="342900" lvl="0" indent="-342900" algn="l" rtl="0">
              <a:lnSpc>
                <a:spcPct val="150000"/>
              </a:lnSpc>
              <a:spcBef>
                <a:spcPts val="0"/>
              </a:spcBef>
              <a:spcAft>
                <a:spcPts val="0"/>
              </a:spcAft>
              <a:buFont typeface="+mj-lt"/>
              <a:buAutoNum type="arabicPeriod"/>
            </a:pPr>
            <a:r>
              <a:rPr lang="en-US" sz="1600" dirty="0">
                <a:uFill>
                  <a:noFill/>
                </a:uFill>
              </a:rPr>
              <a:t>Phân biệt được ưu – nhược điểm SR và NR</a:t>
            </a:r>
          </a:p>
          <a:p>
            <a:pPr marL="342900" lvl="0" indent="-342900" algn="l" rtl="0">
              <a:lnSpc>
                <a:spcPct val="150000"/>
              </a:lnSpc>
              <a:spcBef>
                <a:spcPts val="0"/>
              </a:spcBef>
              <a:spcAft>
                <a:spcPts val="0"/>
              </a:spcAft>
              <a:buFont typeface="+mj-lt"/>
              <a:buAutoNum type="arabicPeriod"/>
            </a:pPr>
            <a:r>
              <a:rPr lang="en-US" sz="1600" dirty="0">
                <a:uFill>
                  <a:noFill/>
                </a:uFill>
              </a:rPr>
              <a:t>Biết được các bước thực hiện và nội dung nghiên cứu tổng quan hệ thống theo hướng dẫn của PRISMA.</a:t>
            </a:r>
          </a:p>
          <a:p>
            <a:pPr marL="342900" lvl="0" indent="-342900" algn="l" rtl="0">
              <a:lnSpc>
                <a:spcPct val="150000"/>
              </a:lnSpc>
              <a:spcBef>
                <a:spcPts val="0"/>
              </a:spcBef>
              <a:spcAft>
                <a:spcPts val="0"/>
              </a:spcAft>
              <a:buFont typeface="+mj-lt"/>
              <a:buAutoNum type="arabicPeriod"/>
            </a:pPr>
            <a:endParaRPr lang="en-US" sz="1600" dirty="0">
              <a:uFill>
                <a:noFill/>
              </a:uFill>
            </a:endParaRPr>
          </a:p>
          <a:p>
            <a:pPr marL="342900" lvl="0" indent="-342900" algn="l" rtl="0">
              <a:lnSpc>
                <a:spcPct val="150000"/>
              </a:lnSpc>
              <a:spcBef>
                <a:spcPts val="0"/>
              </a:spcBef>
              <a:spcAft>
                <a:spcPts val="0"/>
              </a:spcAft>
              <a:buFont typeface="+mj-lt"/>
              <a:buAutoNum type="arabicPeriod"/>
            </a:pPr>
            <a:endParaRPr lang="en-US" sz="1600" dirty="0">
              <a:uFill>
                <a:noFill/>
              </a:uFill>
            </a:endParaRPr>
          </a:p>
        </p:txBody>
      </p:sp>
      <p:sp>
        <p:nvSpPr>
          <p:cNvPr id="2710" name="Google Shape;2710;p6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MỤC TIÊU</a:t>
            </a:r>
            <a:endParaRPr/>
          </a:p>
        </p:txBody>
      </p:sp>
      <p:sp>
        <p:nvSpPr>
          <p:cNvPr id="2" name="TextBox 1">
            <a:extLst>
              <a:ext uri="{FF2B5EF4-FFF2-40B4-BE49-F238E27FC236}">
                <a16:creationId xmlns:a16="http://schemas.microsoft.com/office/drawing/2014/main" id="{1F40E971-66ED-801E-07C1-E3A2BAEA5B88}"/>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2</a:t>
            </a:fld>
            <a:endParaRPr lang="en-US"/>
          </a:p>
        </p:txBody>
      </p:sp>
    </p:spTree>
    <p:extLst>
      <p:ext uri="{BB962C8B-B14F-4D97-AF65-F5344CB8AC3E}">
        <p14:creationId xmlns:p14="http://schemas.microsoft.com/office/powerpoint/2010/main" val="322518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20</a:t>
            </a:fld>
            <a:endParaRPr lang="en-US"/>
          </a:p>
        </p:txBody>
      </p:sp>
      <p:pic>
        <p:nvPicPr>
          <p:cNvPr id="3" name="Picture 2">
            <a:extLst>
              <a:ext uri="{FF2B5EF4-FFF2-40B4-BE49-F238E27FC236}">
                <a16:creationId xmlns:a16="http://schemas.microsoft.com/office/drawing/2014/main" id="{EDB4C3A1-4514-9501-5AFC-22EFC86F8F4F}"/>
              </a:ext>
            </a:extLst>
          </p:cNvPr>
          <p:cNvPicPr>
            <a:picLocks noChangeAspect="1"/>
          </p:cNvPicPr>
          <p:nvPr/>
        </p:nvPicPr>
        <p:blipFill>
          <a:blip r:embed="rId3"/>
          <a:stretch>
            <a:fillRect/>
          </a:stretch>
        </p:blipFill>
        <p:spPr>
          <a:xfrm>
            <a:off x="765784" y="357240"/>
            <a:ext cx="7612433" cy="4797690"/>
          </a:xfrm>
          <a:prstGeom prst="rect">
            <a:avLst/>
          </a:prstGeom>
        </p:spPr>
      </p:pic>
    </p:spTree>
    <p:extLst>
      <p:ext uri="{BB962C8B-B14F-4D97-AF65-F5344CB8AC3E}">
        <p14:creationId xmlns:p14="http://schemas.microsoft.com/office/powerpoint/2010/main" val="254125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EFA9FB3-7AE2-BD4F-3758-C2200CCBDDD5}"/>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21</a:t>
            </a:fld>
            <a:endParaRPr lang="en-US"/>
          </a:p>
        </p:txBody>
      </p:sp>
      <p:sp>
        <p:nvSpPr>
          <p:cNvPr id="6" name="TextBox 5">
            <a:extLst>
              <a:ext uri="{FF2B5EF4-FFF2-40B4-BE49-F238E27FC236}">
                <a16:creationId xmlns:a16="http://schemas.microsoft.com/office/drawing/2014/main" id="{B9469BDC-52D7-E45A-B816-BC0990DE78BA}"/>
              </a:ext>
            </a:extLst>
          </p:cNvPr>
          <p:cNvSpPr txBox="1"/>
          <p:nvPr/>
        </p:nvSpPr>
        <p:spPr>
          <a:xfrm>
            <a:off x="1388745" y="4835723"/>
            <a:ext cx="6366510" cy="307777"/>
          </a:xfrm>
          <a:prstGeom prst="rect">
            <a:avLst/>
          </a:prstGeom>
          <a:noFill/>
        </p:spPr>
        <p:txBody>
          <a:bodyPr wrap="square">
            <a:spAutoFit/>
          </a:bodyPr>
          <a:lstStyle/>
          <a:p>
            <a:r>
              <a:rPr lang="en-US">
                <a:solidFill>
                  <a:srgbClr val="666666"/>
                </a:solidFill>
                <a:latin typeface="Montserrat" panose="00000500000000000000" pitchFamily="2" charset="0"/>
              </a:rPr>
              <a:t>https://prisma-statement.org//PRISMAStatement/FlowDiagram</a:t>
            </a:r>
          </a:p>
        </p:txBody>
      </p:sp>
      <p:pic>
        <p:nvPicPr>
          <p:cNvPr id="8" name="Picture 7">
            <a:extLst>
              <a:ext uri="{FF2B5EF4-FFF2-40B4-BE49-F238E27FC236}">
                <a16:creationId xmlns:a16="http://schemas.microsoft.com/office/drawing/2014/main" id="{090C3B31-6D5F-B4DF-F2D3-58B3D7E58A0C}"/>
              </a:ext>
            </a:extLst>
          </p:cNvPr>
          <p:cNvPicPr>
            <a:picLocks noChangeAspect="1"/>
          </p:cNvPicPr>
          <p:nvPr/>
        </p:nvPicPr>
        <p:blipFill>
          <a:blip r:embed="rId3"/>
          <a:stretch>
            <a:fillRect/>
          </a:stretch>
        </p:blipFill>
        <p:spPr>
          <a:xfrm>
            <a:off x="998966" y="503753"/>
            <a:ext cx="7146069" cy="4286250"/>
          </a:xfrm>
          <a:prstGeom prst="rect">
            <a:avLst/>
          </a:prstGeom>
        </p:spPr>
      </p:pic>
    </p:spTree>
    <p:extLst>
      <p:ext uri="{BB962C8B-B14F-4D97-AF65-F5344CB8AC3E}">
        <p14:creationId xmlns:p14="http://schemas.microsoft.com/office/powerpoint/2010/main" val="391839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76B9EED-6BBF-90F1-6587-878581C55D21}"/>
              </a:ext>
            </a:extLst>
          </p:cNvPr>
          <p:cNvSpPr>
            <a:spLocks noGrp="1"/>
          </p:cNvSpPr>
          <p:nvPr>
            <p:ph type="subTitle" idx="1"/>
          </p:nvPr>
        </p:nvSpPr>
        <p:spPr/>
        <p:txBody>
          <a:bodyPr/>
          <a:lstStyle/>
          <a:p>
            <a:pPr>
              <a:lnSpc>
                <a:spcPct val="150000"/>
              </a:lnSpc>
            </a:pPr>
            <a:r>
              <a:rPr lang="en-US" err="1"/>
              <a:t>Xây</a:t>
            </a:r>
            <a:r>
              <a:rPr lang="en-US"/>
              <a:t> </a:t>
            </a:r>
            <a:r>
              <a:rPr lang="en-US" err="1"/>
              <a:t>dựng</a:t>
            </a:r>
            <a:r>
              <a:rPr lang="en-US"/>
              <a:t> </a:t>
            </a:r>
            <a:r>
              <a:rPr lang="en-US" err="1"/>
              <a:t>câu</a:t>
            </a:r>
            <a:r>
              <a:rPr lang="en-US"/>
              <a:t> </a:t>
            </a:r>
            <a:r>
              <a:rPr lang="en-US" err="1"/>
              <a:t>hỏi</a:t>
            </a:r>
            <a:r>
              <a:rPr lang="en-US"/>
              <a:t> </a:t>
            </a:r>
            <a:r>
              <a:rPr lang="en-US" err="1"/>
              <a:t>nghiên</a:t>
            </a:r>
            <a:r>
              <a:rPr lang="en-US"/>
              <a:t> </a:t>
            </a:r>
            <a:r>
              <a:rPr lang="en-US" err="1"/>
              <a:t>cứu</a:t>
            </a:r>
          </a:p>
          <a:p>
            <a:pPr>
              <a:lnSpc>
                <a:spcPct val="150000"/>
              </a:lnSpc>
            </a:pPr>
            <a:r>
              <a:rPr lang="en-US" err="1"/>
              <a:t>Xây</a:t>
            </a:r>
            <a:r>
              <a:rPr lang="en-US"/>
              <a:t> </a:t>
            </a:r>
            <a:r>
              <a:rPr lang="en-US" err="1"/>
              <a:t>dựng</a:t>
            </a:r>
            <a:r>
              <a:rPr lang="en-US"/>
              <a:t> </a:t>
            </a:r>
            <a:r>
              <a:rPr lang="en-US" err="1"/>
              <a:t>từ</a:t>
            </a:r>
            <a:r>
              <a:rPr lang="en-US"/>
              <a:t> </a:t>
            </a:r>
            <a:r>
              <a:rPr lang="en-US" err="1"/>
              <a:t>khoá</a:t>
            </a:r>
            <a:r>
              <a:rPr lang="en-US"/>
              <a:t> </a:t>
            </a:r>
            <a:r>
              <a:rPr lang="en-US" err="1"/>
              <a:t>tìm</a:t>
            </a:r>
            <a:r>
              <a:rPr lang="en-US"/>
              <a:t> </a:t>
            </a:r>
            <a:r>
              <a:rPr lang="en-US" err="1"/>
              <a:t>kiếm</a:t>
            </a:r>
          </a:p>
          <a:p>
            <a:pPr>
              <a:lnSpc>
                <a:spcPct val="150000"/>
              </a:lnSpc>
            </a:pPr>
            <a:r>
              <a:rPr lang="en-US"/>
              <a:t>VIẾT PROTOCOL </a:t>
            </a:r>
            <a:r>
              <a:rPr lang="en-US" err="1"/>
              <a:t>nghiên</a:t>
            </a:r>
            <a:r>
              <a:rPr lang="en-US"/>
              <a:t> </a:t>
            </a:r>
            <a:r>
              <a:rPr lang="en-US" err="1"/>
              <a:t>cứu</a:t>
            </a:r>
          </a:p>
          <a:p>
            <a:pPr>
              <a:lnSpc>
                <a:spcPct val="150000"/>
              </a:lnSpc>
            </a:pPr>
            <a:r>
              <a:rPr lang="en-US" err="1"/>
              <a:t>Tìm</a:t>
            </a:r>
            <a:r>
              <a:rPr lang="en-US"/>
              <a:t> </a:t>
            </a:r>
            <a:r>
              <a:rPr lang="en-US" err="1"/>
              <a:t>kiếm</a:t>
            </a:r>
          </a:p>
          <a:p>
            <a:pPr>
              <a:lnSpc>
                <a:spcPct val="150000"/>
              </a:lnSpc>
            </a:pPr>
            <a:r>
              <a:rPr lang="en-US" err="1"/>
              <a:t>Sàng</a:t>
            </a:r>
            <a:r>
              <a:rPr lang="en-US"/>
              <a:t> </a:t>
            </a:r>
            <a:r>
              <a:rPr lang="en-US" err="1"/>
              <a:t>lọc</a:t>
            </a:r>
          </a:p>
        </p:txBody>
      </p:sp>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err="1"/>
              <a:t>Bước</a:t>
            </a:r>
            <a:r>
              <a:rPr lang="en-US"/>
              <a:t> </a:t>
            </a:r>
            <a:r>
              <a:rPr lang="en-US" err="1"/>
              <a:t>tiếp</a:t>
            </a:r>
            <a:r>
              <a:rPr lang="en-US"/>
              <a:t> </a:t>
            </a:r>
            <a:r>
              <a:rPr lang="en-US" err="1"/>
              <a:t>theo</a:t>
            </a:r>
          </a:p>
        </p:txBody>
      </p:sp>
    </p:spTree>
    <p:extLst>
      <p:ext uri="{BB962C8B-B14F-4D97-AF65-F5344CB8AC3E}">
        <p14:creationId xmlns:p14="http://schemas.microsoft.com/office/powerpoint/2010/main" val="398889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76B9EED-6BBF-90F1-6587-878581C55D21}"/>
              </a:ext>
            </a:extLst>
          </p:cNvPr>
          <p:cNvSpPr>
            <a:spLocks noGrp="1"/>
          </p:cNvSpPr>
          <p:nvPr>
            <p:ph type="subTitle" idx="1"/>
          </p:nvPr>
        </p:nvSpPr>
        <p:spPr>
          <a:xfrm>
            <a:off x="714300" y="2571750"/>
            <a:ext cx="7715400" cy="971915"/>
          </a:xfrm>
        </p:spPr>
        <p:txBody>
          <a:bodyPr/>
          <a:lstStyle/>
          <a:p>
            <a:pPr marL="146050" indent="0" algn="ctr">
              <a:lnSpc>
                <a:spcPct val="150000"/>
              </a:lnSpc>
              <a:buNone/>
            </a:pPr>
            <a:r>
              <a:rPr lang="en-US" sz="1800" dirty="0"/>
              <a:t>Có tồn tại chất ức chế đồng thời 2 enzyme alpha-glucosidase và alpha-amylase là một (dẫn xuất) flavonoid hay không?</a:t>
            </a:r>
          </a:p>
        </p:txBody>
      </p:sp>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Xác định câu hỏi nghiên cứu</a:t>
            </a:r>
          </a:p>
        </p:txBody>
      </p:sp>
      <p:sp>
        <p:nvSpPr>
          <p:cNvPr id="4" name="Subtitle 1">
            <a:extLst>
              <a:ext uri="{FF2B5EF4-FFF2-40B4-BE49-F238E27FC236}">
                <a16:creationId xmlns:a16="http://schemas.microsoft.com/office/drawing/2014/main" id="{952F4C1E-5FB3-9876-0A27-A28DD21FA978}"/>
              </a:ext>
            </a:extLst>
          </p:cNvPr>
          <p:cNvSpPr txBox="1">
            <a:spLocks/>
          </p:cNvSpPr>
          <p:nvPr/>
        </p:nvSpPr>
        <p:spPr>
          <a:xfrm>
            <a:off x="714300" y="1158240"/>
            <a:ext cx="7715400" cy="1219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9pPr>
          </a:lstStyle>
          <a:p>
            <a:pPr marL="146050" indent="0" algn="ctr">
              <a:lnSpc>
                <a:spcPct val="150000"/>
              </a:lnSpc>
              <a:buNone/>
            </a:pPr>
            <a:r>
              <a:rPr lang="en-US" dirty="0"/>
              <a:t>Đề:</a:t>
            </a:r>
            <a:br>
              <a:rPr lang="en-US" dirty="0"/>
            </a:br>
            <a:r>
              <a:rPr lang="en-US" dirty="0"/>
              <a:t>Thực hiện Systematic review về flavonoid ức chế đồng thời alpha-glucosidase và alpha-amylase.</a:t>
            </a:r>
          </a:p>
        </p:txBody>
      </p:sp>
    </p:spTree>
    <p:extLst>
      <p:ext uri="{BB962C8B-B14F-4D97-AF65-F5344CB8AC3E}">
        <p14:creationId xmlns:p14="http://schemas.microsoft.com/office/powerpoint/2010/main" val="4560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Mô hình PICOS</a:t>
            </a:r>
          </a:p>
        </p:txBody>
      </p:sp>
      <p:sp>
        <p:nvSpPr>
          <p:cNvPr id="6" name="Subtitle 5">
            <a:extLst>
              <a:ext uri="{FF2B5EF4-FFF2-40B4-BE49-F238E27FC236}">
                <a16:creationId xmlns:a16="http://schemas.microsoft.com/office/drawing/2014/main" id="{8BB058E2-19CE-5C1A-D469-41177A477F4C}"/>
              </a:ext>
            </a:extLst>
          </p:cNvPr>
          <p:cNvSpPr>
            <a:spLocks noGrp="1"/>
          </p:cNvSpPr>
          <p:nvPr>
            <p:ph type="subTitle" idx="1"/>
          </p:nvPr>
        </p:nvSpPr>
        <p:spPr/>
        <p:txBody>
          <a:bodyPr/>
          <a:lstStyle/>
          <a:p>
            <a:endParaRPr lang="en-US"/>
          </a:p>
        </p:txBody>
      </p:sp>
      <p:graphicFrame>
        <p:nvGraphicFramePr>
          <p:cNvPr id="8" name="Table 7">
            <a:extLst>
              <a:ext uri="{FF2B5EF4-FFF2-40B4-BE49-F238E27FC236}">
                <a16:creationId xmlns:a16="http://schemas.microsoft.com/office/drawing/2014/main" id="{2195653C-D373-BE37-C368-2B69C0EFF786}"/>
              </a:ext>
            </a:extLst>
          </p:cNvPr>
          <p:cNvGraphicFramePr>
            <a:graphicFrameLocks noGrp="1"/>
          </p:cNvGraphicFramePr>
          <p:nvPr>
            <p:extLst>
              <p:ext uri="{D42A27DB-BD31-4B8C-83A1-F6EECF244321}">
                <p14:modId xmlns:p14="http://schemas.microsoft.com/office/powerpoint/2010/main" val="4169848467"/>
              </p:ext>
            </p:extLst>
          </p:nvPr>
        </p:nvGraphicFramePr>
        <p:xfrm>
          <a:off x="1524000" y="1957070"/>
          <a:ext cx="6096000" cy="2225040"/>
        </p:xfrm>
        <a:graphic>
          <a:graphicData uri="http://schemas.openxmlformats.org/drawingml/2006/table">
            <a:tbl>
              <a:tblPr firstRow="1" bandRow="1">
                <a:tableStyleId>{775DCB02-9BB8-47FD-8907-85C794F793BA}</a:tableStyleId>
              </a:tblPr>
              <a:tblGrid>
                <a:gridCol w="3048000">
                  <a:extLst>
                    <a:ext uri="{9D8B030D-6E8A-4147-A177-3AD203B41FA5}">
                      <a16:colId xmlns:a16="http://schemas.microsoft.com/office/drawing/2014/main" val="1924121179"/>
                    </a:ext>
                  </a:extLst>
                </a:gridCol>
                <a:gridCol w="3048000">
                  <a:extLst>
                    <a:ext uri="{9D8B030D-6E8A-4147-A177-3AD203B41FA5}">
                      <a16:colId xmlns:a16="http://schemas.microsoft.com/office/drawing/2014/main" val="371024526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698432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Population/Patient/Problem</a:t>
                      </a:r>
                    </a:p>
                  </a:txBody>
                  <a:tcPr/>
                </a:tc>
                <a:tc>
                  <a:txBody>
                    <a:bodyPr/>
                    <a:lstStyle/>
                    <a:p>
                      <a:endParaRPr lang="en-US" dirty="0"/>
                    </a:p>
                  </a:txBody>
                  <a:tcPr/>
                </a:tc>
                <a:extLst>
                  <a:ext uri="{0D108BD9-81ED-4DB2-BD59-A6C34878D82A}">
                    <a16:rowId xmlns:a16="http://schemas.microsoft.com/office/drawing/2014/main" val="2374681130"/>
                  </a:ext>
                </a:extLst>
              </a:tr>
              <a:tr h="370840">
                <a:tc>
                  <a:txBody>
                    <a:bodyPr/>
                    <a:lstStyle/>
                    <a:p>
                      <a:r>
                        <a:rPr lang="en-US" dirty="0"/>
                        <a:t>Intervention (Can thiệp)</a:t>
                      </a:r>
                    </a:p>
                  </a:txBody>
                  <a:tcPr/>
                </a:tc>
                <a:tc>
                  <a:txBody>
                    <a:bodyPr/>
                    <a:lstStyle/>
                    <a:p>
                      <a:endParaRPr lang="en-US" dirty="0"/>
                    </a:p>
                  </a:txBody>
                  <a:tcPr/>
                </a:tc>
                <a:extLst>
                  <a:ext uri="{0D108BD9-81ED-4DB2-BD59-A6C34878D82A}">
                    <a16:rowId xmlns:a16="http://schemas.microsoft.com/office/drawing/2014/main" val="3553237684"/>
                  </a:ext>
                </a:extLst>
              </a:tr>
              <a:tr h="370840">
                <a:tc>
                  <a:txBody>
                    <a:bodyPr/>
                    <a:lstStyle/>
                    <a:p>
                      <a:r>
                        <a:rPr lang="en-US" dirty="0"/>
                        <a:t>Comparator (Nhóm đối chứng)</a:t>
                      </a:r>
                    </a:p>
                  </a:txBody>
                  <a:tcPr/>
                </a:tc>
                <a:tc>
                  <a:txBody>
                    <a:bodyPr/>
                    <a:lstStyle/>
                    <a:p>
                      <a:endParaRPr lang="en-US" dirty="0"/>
                    </a:p>
                  </a:txBody>
                  <a:tcPr/>
                </a:tc>
                <a:extLst>
                  <a:ext uri="{0D108BD9-81ED-4DB2-BD59-A6C34878D82A}">
                    <a16:rowId xmlns:a16="http://schemas.microsoft.com/office/drawing/2014/main" val="2575098421"/>
                  </a:ext>
                </a:extLst>
              </a:tr>
              <a:tr h="370840">
                <a:tc>
                  <a:txBody>
                    <a:bodyPr/>
                    <a:lstStyle/>
                    <a:p>
                      <a:r>
                        <a:rPr lang="en-US" dirty="0"/>
                        <a:t>Outcome (Kết quả)</a:t>
                      </a:r>
                    </a:p>
                  </a:txBody>
                  <a:tcPr/>
                </a:tc>
                <a:tc>
                  <a:txBody>
                    <a:bodyPr/>
                    <a:lstStyle/>
                    <a:p>
                      <a:endParaRPr lang="en-US" dirty="0"/>
                    </a:p>
                  </a:txBody>
                  <a:tcPr/>
                </a:tc>
                <a:extLst>
                  <a:ext uri="{0D108BD9-81ED-4DB2-BD59-A6C34878D82A}">
                    <a16:rowId xmlns:a16="http://schemas.microsoft.com/office/drawing/2014/main" val="2044878078"/>
                  </a:ext>
                </a:extLst>
              </a:tr>
              <a:tr h="370840">
                <a:tc>
                  <a:txBody>
                    <a:bodyPr/>
                    <a:lstStyle/>
                    <a:p>
                      <a:r>
                        <a:rPr lang="en-US" dirty="0"/>
                        <a:t>Study design (Thiết kế nghiên cứu)</a:t>
                      </a:r>
                    </a:p>
                  </a:txBody>
                  <a:tcPr/>
                </a:tc>
                <a:tc>
                  <a:txBody>
                    <a:bodyPr/>
                    <a:lstStyle/>
                    <a:p>
                      <a:endParaRPr lang="en-US" dirty="0"/>
                    </a:p>
                  </a:txBody>
                  <a:tcPr/>
                </a:tc>
                <a:extLst>
                  <a:ext uri="{0D108BD9-81ED-4DB2-BD59-A6C34878D82A}">
                    <a16:rowId xmlns:a16="http://schemas.microsoft.com/office/drawing/2014/main" val="3014741461"/>
                  </a:ext>
                </a:extLst>
              </a:tr>
            </a:tbl>
          </a:graphicData>
        </a:graphic>
      </p:graphicFrame>
      <p:graphicFrame>
        <p:nvGraphicFramePr>
          <p:cNvPr id="7" name="Table 7">
            <a:extLst>
              <a:ext uri="{FF2B5EF4-FFF2-40B4-BE49-F238E27FC236}">
                <a16:creationId xmlns:a16="http://schemas.microsoft.com/office/drawing/2014/main" id="{17BBE0AE-B02A-B737-99CD-08F869990590}"/>
              </a:ext>
            </a:extLst>
          </p:cNvPr>
          <p:cNvGraphicFramePr>
            <a:graphicFrameLocks noGrp="1"/>
          </p:cNvGraphicFramePr>
          <p:nvPr>
            <p:extLst>
              <p:ext uri="{D42A27DB-BD31-4B8C-83A1-F6EECF244321}">
                <p14:modId xmlns:p14="http://schemas.microsoft.com/office/powerpoint/2010/main" val="1951291363"/>
              </p:ext>
            </p:extLst>
          </p:nvPr>
        </p:nvGraphicFramePr>
        <p:xfrm>
          <a:off x="1524000" y="1957070"/>
          <a:ext cx="6096000" cy="2225040"/>
        </p:xfrm>
        <a:graphic>
          <a:graphicData uri="http://schemas.openxmlformats.org/drawingml/2006/table">
            <a:tbl>
              <a:tblPr firstRow="1" bandRow="1">
                <a:tableStyleId>{775DCB02-9BB8-47FD-8907-85C794F793BA}</a:tableStyleId>
              </a:tblPr>
              <a:tblGrid>
                <a:gridCol w="3048000">
                  <a:extLst>
                    <a:ext uri="{9D8B030D-6E8A-4147-A177-3AD203B41FA5}">
                      <a16:colId xmlns:a16="http://schemas.microsoft.com/office/drawing/2014/main" val="1924121179"/>
                    </a:ext>
                  </a:extLst>
                </a:gridCol>
                <a:gridCol w="3048000">
                  <a:extLst>
                    <a:ext uri="{9D8B030D-6E8A-4147-A177-3AD203B41FA5}">
                      <a16:colId xmlns:a16="http://schemas.microsoft.com/office/drawing/2014/main" val="3710245261"/>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698432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Population/Patient/Problem</a:t>
                      </a:r>
                    </a:p>
                  </a:txBody>
                  <a:tcPr/>
                </a:tc>
                <a:tc>
                  <a:txBody>
                    <a:bodyPr/>
                    <a:lstStyle/>
                    <a:p>
                      <a:r>
                        <a:rPr lang="el-GR" dirty="0"/>
                        <a:t>α</a:t>
                      </a:r>
                      <a:r>
                        <a:rPr lang="en-US" dirty="0"/>
                        <a:t>-glucosidase VÀ/HOẶC </a:t>
                      </a:r>
                      <a:r>
                        <a:rPr lang="el-GR" dirty="0"/>
                        <a:t>α</a:t>
                      </a:r>
                      <a:r>
                        <a:rPr lang="en-US" dirty="0"/>
                        <a:t>-amylase </a:t>
                      </a:r>
                    </a:p>
                  </a:txBody>
                  <a:tcPr/>
                </a:tc>
                <a:extLst>
                  <a:ext uri="{0D108BD9-81ED-4DB2-BD59-A6C34878D82A}">
                    <a16:rowId xmlns:a16="http://schemas.microsoft.com/office/drawing/2014/main" val="2374681130"/>
                  </a:ext>
                </a:extLst>
              </a:tr>
              <a:tr h="370840">
                <a:tc>
                  <a:txBody>
                    <a:bodyPr/>
                    <a:lstStyle/>
                    <a:p>
                      <a:r>
                        <a:rPr lang="en-US" dirty="0"/>
                        <a:t>Intervention (Can thiệp)</a:t>
                      </a:r>
                    </a:p>
                  </a:txBody>
                  <a:tcPr/>
                </a:tc>
                <a:tc>
                  <a:txBody>
                    <a:bodyPr/>
                    <a:lstStyle/>
                    <a:p>
                      <a:r>
                        <a:rPr lang="en-US" dirty="0"/>
                        <a:t>Flavonoid</a:t>
                      </a:r>
                    </a:p>
                  </a:txBody>
                  <a:tcPr/>
                </a:tc>
                <a:extLst>
                  <a:ext uri="{0D108BD9-81ED-4DB2-BD59-A6C34878D82A}">
                    <a16:rowId xmlns:a16="http://schemas.microsoft.com/office/drawing/2014/main" val="3553237684"/>
                  </a:ext>
                </a:extLst>
              </a:tr>
              <a:tr h="370840">
                <a:tc>
                  <a:txBody>
                    <a:bodyPr/>
                    <a:lstStyle/>
                    <a:p>
                      <a:r>
                        <a:rPr lang="en-US" dirty="0"/>
                        <a:t>Comparator (Nhóm đối chứng)</a:t>
                      </a:r>
                    </a:p>
                  </a:txBody>
                  <a:tcPr/>
                </a:tc>
                <a:tc>
                  <a:txBody>
                    <a:bodyPr/>
                    <a:lstStyle/>
                    <a:p>
                      <a:r>
                        <a:rPr lang="en-US" dirty="0"/>
                        <a:t>Acarbose hoặc chứng âm</a:t>
                      </a:r>
                    </a:p>
                  </a:txBody>
                  <a:tcPr/>
                </a:tc>
                <a:extLst>
                  <a:ext uri="{0D108BD9-81ED-4DB2-BD59-A6C34878D82A}">
                    <a16:rowId xmlns:a16="http://schemas.microsoft.com/office/drawing/2014/main" val="2575098421"/>
                  </a:ext>
                </a:extLst>
              </a:tr>
              <a:tr h="370840">
                <a:tc>
                  <a:txBody>
                    <a:bodyPr/>
                    <a:lstStyle/>
                    <a:p>
                      <a:r>
                        <a:rPr lang="en-US" dirty="0"/>
                        <a:t>Outcome (Kết quả)</a:t>
                      </a:r>
                    </a:p>
                  </a:txBody>
                  <a:tcPr/>
                </a:tc>
                <a:tc>
                  <a:txBody>
                    <a:bodyPr/>
                    <a:lstStyle/>
                    <a:p>
                      <a:r>
                        <a:rPr lang="en-US" dirty="0"/>
                        <a:t>IC50 hoặc I% ức chế</a:t>
                      </a:r>
                    </a:p>
                  </a:txBody>
                  <a:tcPr/>
                </a:tc>
                <a:extLst>
                  <a:ext uri="{0D108BD9-81ED-4DB2-BD59-A6C34878D82A}">
                    <a16:rowId xmlns:a16="http://schemas.microsoft.com/office/drawing/2014/main" val="2044878078"/>
                  </a:ext>
                </a:extLst>
              </a:tr>
              <a:tr h="370840">
                <a:tc>
                  <a:txBody>
                    <a:bodyPr/>
                    <a:lstStyle/>
                    <a:p>
                      <a:r>
                        <a:rPr lang="en-US" dirty="0"/>
                        <a:t>Study design (Thiết kế nghiên cứu)</a:t>
                      </a:r>
                    </a:p>
                  </a:txBody>
                  <a:tcPr/>
                </a:tc>
                <a:tc>
                  <a:txBody>
                    <a:bodyPr/>
                    <a:lstStyle/>
                    <a:p>
                      <a:r>
                        <a:rPr lang="en-US" dirty="0"/>
                        <a:t>In vitro studies</a:t>
                      </a:r>
                    </a:p>
                  </a:txBody>
                  <a:tcPr/>
                </a:tc>
                <a:extLst>
                  <a:ext uri="{0D108BD9-81ED-4DB2-BD59-A6C34878D82A}">
                    <a16:rowId xmlns:a16="http://schemas.microsoft.com/office/drawing/2014/main" val="3014741461"/>
                  </a:ext>
                </a:extLst>
              </a:tr>
            </a:tbl>
          </a:graphicData>
        </a:graphic>
      </p:graphicFrame>
    </p:spTree>
    <p:extLst>
      <p:ext uri="{BB962C8B-B14F-4D97-AF65-F5344CB8AC3E}">
        <p14:creationId xmlns:p14="http://schemas.microsoft.com/office/powerpoint/2010/main" val="343093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Xây dựng từ khoá tìm kiếm</a:t>
            </a:r>
          </a:p>
        </p:txBody>
      </p:sp>
      <p:pic>
        <p:nvPicPr>
          <p:cNvPr id="2" name="Picture 1">
            <a:extLst>
              <a:ext uri="{FF2B5EF4-FFF2-40B4-BE49-F238E27FC236}">
                <a16:creationId xmlns:a16="http://schemas.microsoft.com/office/drawing/2014/main" id="{25E76C81-A071-D6A5-5CD4-7CF29A455668}"/>
              </a:ext>
            </a:extLst>
          </p:cNvPr>
          <p:cNvPicPr>
            <a:picLocks noChangeAspect="1"/>
          </p:cNvPicPr>
          <p:nvPr/>
        </p:nvPicPr>
        <p:blipFill>
          <a:blip r:embed="rId2"/>
          <a:stretch>
            <a:fillRect/>
          </a:stretch>
        </p:blipFill>
        <p:spPr>
          <a:xfrm>
            <a:off x="3414585" y="1151354"/>
            <a:ext cx="5315772" cy="1398193"/>
          </a:xfrm>
          <a:prstGeom prst="rect">
            <a:avLst/>
          </a:prstGeom>
        </p:spPr>
      </p:pic>
      <p:grpSp>
        <p:nvGrpSpPr>
          <p:cNvPr id="5" name="Google Shape;827;p41">
            <a:extLst>
              <a:ext uri="{FF2B5EF4-FFF2-40B4-BE49-F238E27FC236}">
                <a16:creationId xmlns:a16="http://schemas.microsoft.com/office/drawing/2014/main" id="{7225ACFC-C7B1-7366-1F9D-921FBA3F72D0}"/>
              </a:ext>
            </a:extLst>
          </p:cNvPr>
          <p:cNvGrpSpPr/>
          <p:nvPr/>
        </p:nvGrpSpPr>
        <p:grpSpPr>
          <a:xfrm>
            <a:off x="-25" y="0"/>
            <a:ext cx="9144020" cy="342900"/>
            <a:chOff x="-25" y="0"/>
            <a:chExt cx="9144020" cy="342900"/>
          </a:xfrm>
        </p:grpSpPr>
        <p:sp>
          <p:nvSpPr>
            <p:cNvPr id="9" name="Google Shape;828;p41">
              <a:extLst>
                <a:ext uri="{FF2B5EF4-FFF2-40B4-BE49-F238E27FC236}">
                  <a16:creationId xmlns:a16="http://schemas.microsoft.com/office/drawing/2014/main" id="{16921563-DE81-7914-9FF4-F12BAFE1FE31}"/>
                </a:ext>
              </a:extLst>
            </p:cNvPr>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29;p41">
              <a:extLst>
                <a:ext uri="{FF2B5EF4-FFF2-40B4-BE49-F238E27FC236}">
                  <a16:creationId xmlns:a16="http://schemas.microsoft.com/office/drawing/2014/main" id="{8258117C-261C-307E-63DD-4D998A7906AA}"/>
                </a:ext>
              </a:extLst>
            </p:cNvPr>
            <p:cNvGrpSpPr/>
            <p:nvPr/>
          </p:nvGrpSpPr>
          <p:grpSpPr>
            <a:xfrm>
              <a:off x="215975" y="111150"/>
              <a:ext cx="642950" cy="120600"/>
              <a:chOff x="215975" y="152625"/>
              <a:chExt cx="642950" cy="120600"/>
            </a:xfrm>
          </p:grpSpPr>
          <p:sp>
            <p:nvSpPr>
              <p:cNvPr id="11" name="Google Shape;830;p41">
                <a:extLst>
                  <a:ext uri="{FF2B5EF4-FFF2-40B4-BE49-F238E27FC236}">
                    <a16:creationId xmlns:a16="http://schemas.microsoft.com/office/drawing/2014/main" id="{8081418F-BA02-D6EA-2F70-FC5F96F3CD3A}"/>
                  </a:ext>
                </a:extLst>
              </p:cNvPr>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1;p41">
                <a:extLst>
                  <a:ext uri="{FF2B5EF4-FFF2-40B4-BE49-F238E27FC236}">
                    <a16:creationId xmlns:a16="http://schemas.microsoft.com/office/drawing/2014/main" id="{AEE76187-5270-A9D4-12E8-684BF5FF07E8}"/>
                  </a:ext>
                </a:extLst>
              </p:cNvPr>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2;p41">
                <a:extLst>
                  <a:ext uri="{FF2B5EF4-FFF2-40B4-BE49-F238E27FC236}">
                    <a16:creationId xmlns:a16="http://schemas.microsoft.com/office/drawing/2014/main" id="{2BFDEA7A-311C-3C96-5A3B-39301C8AD2DF}"/>
                  </a:ext>
                </a:extLst>
              </p:cNvPr>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6F3DCB59-ED8A-BEEA-3157-7B64B9A0FB55}"/>
              </a:ext>
            </a:extLst>
          </p:cNvPr>
          <p:cNvSpPr txBox="1"/>
          <p:nvPr/>
        </p:nvSpPr>
        <p:spPr>
          <a:xfrm>
            <a:off x="477150" y="2559520"/>
            <a:ext cx="8048127" cy="2897203"/>
          </a:xfrm>
          <a:prstGeom prst="rect">
            <a:avLst/>
          </a:prstGeom>
          <a:noFill/>
        </p:spPr>
        <p:txBody>
          <a:bodyPr wrap="square">
            <a:spAutoFit/>
          </a:bodyPr>
          <a:lstStyle/>
          <a:p>
            <a:pPr marL="176213" marR="0">
              <a:lnSpc>
                <a:spcPct val="107000"/>
              </a:lnSpc>
              <a:spcBef>
                <a:spcPts val="0"/>
              </a:spcBef>
              <a:spcAft>
                <a:spcPts val="800"/>
              </a:spcAft>
            </a:pPr>
            <a:r>
              <a:rPr lang="en-US" b="1" dirty="0">
                <a:effectLst/>
                <a:latin typeface="Montserrat" panose="00000500000000000000" pitchFamily="2" charset="0"/>
                <a:ea typeface="Calibri" panose="020F0502020204030204" pitchFamily="34" charset="0"/>
                <a:cs typeface="Arial" panose="020B0604020202020204" pitchFamily="34" charset="0"/>
              </a:rPr>
              <a:t>Ví dụ: tìm kiếm các kết quả về MOLNUPIRAVIR và COVID-19 </a:t>
            </a:r>
          </a:p>
          <a:p>
            <a:pPr marL="176213" marR="0">
              <a:lnSpc>
                <a:spcPct val="107000"/>
              </a:lnSpc>
              <a:spcBef>
                <a:spcPts val="0"/>
              </a:spcBef>
              <a:spcAft>
                <a:spcPts val="800"/>
              </a:spcAft>
            </a:pPr>
            <a:r>
              <a:rPr lang="en-US" b="1" dirty="0">
                <a:effectLst/>
                <a:latin typeface="Montserrat" panose="00000500000000000000" pitchFamily="2" charset="0"/>
                <a:ea typeface="Calibri" panose="020F0502020204030204" pitchFamily="34" charset="0"/>
                <a:cs typeface="Arial" panose="020B0604020202020204" pitchFamily="34" charset="0"/>
              </a:rPr>
              <a:t>(52 kết quả - 09/2021) (207 kết quả - 15/05/2022)</a:t>
            </a:r>
          </a:p>
          <a:p>
            <a:pPr marL="176213" marR="0">
              <a:lnSpc>
                <a:spcPct val="107000"/>
              </a:lnSpc>
              <a:spcBef>
                <a:spcPts val="0"/>
              </a:spcBef>
              <a:spcAft>
                <a:spcPts val="800"/>
              </a:spcAft>
            </a:pPr>
            <a:r>
              <a:rPr lang="en-US" dirty="0">
                <a:effectLst/>
                <a:latin typeface="Montserrat" panose="00000500000000000000" pitchFamily="2" charset="0"/>
                <a:ea typeface="Calibri" panose="020F0502020204030204" pitchFamily="34" charset="0"/>
                <a:cs typeface="Arial" panose="020B0604020202020204" pitchFamily="34" charset="0"/>
              </a:rPr>
              <a:t>(covid-19</a:t>
            </a:r>
            <a:r>
              <a:rPr lang="en-US" dirty="0">
                <a:effectLst/>
                <a:highlight>
                  <a:srgbClr val="FFFF00"/>
                </a:highlight>
                <a:latin typeface="Montserrat" panose="00000500000000000000" pitchFamily="2" charset="0"/>
                <a:ea typeface="Calibri" panose="020F0502020204030204" pitchFamily="34" charset="0"/>
                <a:cs typeface="Arial" panose="020B0604020202020204" pitchFamily="34" charset="0"/>
              </a:rPr>
              <a:t>[</a:t>
            </a:r>
            <a:r>
              <a:rPr lang="en-US" dirty="0" err="1">
                <a:effectLst/>
                <a:highlight>
                  <a:srgbClr val="FFFF00"/>
                </a:highlight>
                <a:latin typeface="Montserrat" panose="00000500000000000000" pitchFamily="2" charset="0"/>
                <a:ea typeface="Calibri" panose="020F0502020204030204" pitchFamily="34" charset="0"/>
                <a:cs typeface="Arial" panose="020B0604020202020204" pitchFamily="34" charset="0"/>
              </a:rPr>
              <a:t>MeSH</a:t>
            </a:r>
            <a:r>
              <a:rPr lang="en-US" dirty="0">
                <a:effectLst/>
                <a:highlight>
                  <a:srgbClr val="FFFF00"/>
                </a:highlight>
                <a:latin typeface="Montserrat" panose="00000500000000000000" pitchFamily="2" charset="0"/>
                <a:ea typeface="Calibri" panose="020F0502020204030204" pitchFamily="34" charset="0"/>
                <a:cs typeface="Arial" panose="020B0604020202020204" pitchFamily="34" charset="0"/>
              </a:rPr>
              <a:t> Terms])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("SARS-CoV-2"</a:t>
            </a:r>
            <a:r>
              <a:rPr lang="en-US" dirty="0">
                <a:effectLst/>
                <a:highlight>
                  <a:srgbClr val="FFFF00"/>
                </a:highlight>
                <a:latin typeface="Montserrat" panose="00000500000000000000" pitchFamily="2" charset="0"/>
                <a:ea typeface="Calibri" panose="020F0502020204030204" pitchFamily="34" charset="0"/>
                <a:cs typeface="Arial" panose="020B0604020202020204" pitchFamily="34" charset="0"/>
              </a:rPr>
              <a:t>[Mesh]</a:t>
            </a:r>
            <a:r>
              <a:rPr lang="en-US" dirty="0">
                <a:effectLst/>
                <a:latin typeface="Montserrat" panose="00000500000000000000" pitchFamily="2" charset="0"/>
                <a:ea typeface="Calibri" panose="020F0502020204030204" pitchFamily="34" charset="0"/>
                <a:cs typeface="Arial" panose="020B0604020202020204" pitchFamily="34" charset="0"/>
              </a:rPr>
              <a:t>)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("coronavirus disease 2019")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("2019 novel coronavirus disease")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("covid19")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("covid-19 pandemic")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("sars-cov-2")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("covid-19 virus disease")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("2019 novel coronavirus infection")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("2019-ncov infection")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("coronavirus disease 2019")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("coronavirus disease-19")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("2019-ncov disease")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("covid-19 virus infection")</a:t>
            </a:r>
          </a:p>
          <a:p>
            <a:pPr marL="176213" marR="0">
              <a:lnSpc>
                <a:spcPct val="107000"/>
              </a:lnSpc>
              <a:spcBef>
                <a:spcPts val="0"/>
              </a:spcBef>
              <a:spcAft>
                <a:spcPts val="800"/>
              </a:spcAft>
            </a:pPr>
            <a:r>
              <a:rPr lang="en-US" b="1" dirty="0">
                <a:solidFill>
                  <a:srgbClr val="00B050"/>
                </a:solidFill>
                <a:effectLst/>
                <a:latin typeface="Montserrat" panose="00000500000000000000" pitchFamily="2" charset="0"/>
                <a:ea typeface="Calibri" panose="020F0502020204030204" pitchFamily="34" charset="0"/>
                <a:cs typeface="Arial" panose="020B0604020202020204" pitchFamily="34" charset="0"/>
              </a:rPr>
              <a:t>AND </a:t>
            </a:r>
          </a:p>
          <a:p>
            <a:pPr marL="176213" marR="0">
              <a:lnSpc>
                <a:spcPct val="107000"/>
              </a:lnSpc>
              <a:spcBef>
                <a:spcPts val="0"/>
              </a:spcBef>
              <a:spcAft>
                <a:spcPts val="800"/>
              </a:spcAft>
            </a:pPr>
            <a:r>
              <a:rPr lang="en-US" dirty="0">
                <a:effectLst/>
                <a:latin typeface="Montserrat" panose="00000500000000000000" pitchFamily="2" charset="0"/>
                <a:ea typeface="Calibri" panose="020F0502020204030204" pitchFamily="34" charset="0"/>
                <a:cs typeface="Arial" panose="020B0604020202020204" pitchFamily="34" charset="0"/>
              </a:rPr>
              <a:t>("</a:t>
            </a:r>
            <a:r>
              <a:rPr lang="en-US" dirty="0" err="1">
                <a:effectLst/>
                <a:latin typeface="Montserrat" panose="00000500000000000000" pitchFamily="2" charset="0"/>
                <a:ea typeface="Calibri" panose="020F0502020204030204" pitchFamily="34" charset="0"/>
                <a:cs typeface="Arial" panose="020B0604020202020204" pitchFamily="34" charset="0"/>
              </a:rPr>
              <a:t>molnupiravir</a:t>
            </a:r>
            <a:r>
              <a:rPr lang="en-US" dirty="0">
                <a:effectLst/>
                <a:latin typeface="Montserrat" panose="00000500000000000000" pitchFamily="2" charset="0"/>
                <a:ea typeface="Calibri" panose="020F0502020204030204" pitchFamily="34" charset="0"/>
                <a:cs typeface="Arial" panose="020B0604020202020204" pitchFamily="34" charset="0"/>
              </a:rPr>
              <a:t>")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("EIDD-2801") </a:t>
            </a:r>
            <a:r>
              <a:rPr lang="en-US" dirty="0">
                <a:solidFill>
                  <a:srgbClr val="FF0000"/>
                </a:solidFill>
                <a:effectLst/>
                <a:latin typeface="Montserrat" panose="00000500000000000000" pitchFamily="2" charset="0"/>
                <a:ea typeface="Calibri" panose="020F0502020204030204" pitchFamily="34" charset="0"/>
                <a:cs typeface="Arial" panose="020B0604020202020204" pitchFamily="34" charset="0"/>
              </a:rPr>
              <a:t>OR</a:t>
            </a:r>
            <a:r>
              <a:rPr lang="en-US" dirty="0">
                <a:effectLst/>
                <a:latin typeface="Montserrat" panose="00000500000000000000" pitchFamily="2" charset="0"/>
                <a:ea typeface="Calibri" panose="020F0502020204030204" pitchFamily="34" charset="0"/>
                <a:cs typeface="Arial" panose="020B0604020202020204" pitchFamily="34" charset="0"/>
              </a:rPr>
              <a:t> ("MK-4482")</a:t>
            </a:r>
          </a:p>
          <a:p>
            <a:pPr marL="685800" marR="0" algn="just">
              <a:lnSpc>
                <a:spcPct val="107000"/>
              </a:lnSpc>
              <a:spcBef>
                <a:spcPts val="0"/>
              </a:spcBef>
              <a:spcAft>
                <a:spcPts val="800"/>
              </a:spcAft>
            </a:pPr>
            <a:endParaRPr lang="en-US" dirty="0">
              <a:effectLst/>
              <a:latin typeface="Montserrat" panose="00000500000000000000" pitchFamily="2" charset="0"/>
              <a:ea typeface="Calibri" panose="020F0502020204030204" pitchFamily="34" charset="0"/>
              <a:cs typeface="Arial" panose="020B0604020202020204" pitchFamily="34" charset="0"/>
            </a:endParaRPr>
          </a:p>
        </p:txBody>
      </p:sp>
      <p:sp>
        <p:nvSpPr>
          <p:cNvPr id="16" name="Google Shape;709;p41">
            <a:extLst>
              <a:ext uri="{FF2B5EF4-FFF2-40B4-BE49-F238E27FC236}">
                <a16:creationId xmlns:a16="http://schemas.microsoft.com/office/drawing/2014/main" id="{E8248090-A73E-66E1-79B3-0E2A0A260AD0}"/>
              </a:ext>
            </a:extLst>
          </p:cNvPr>
          <p:cNvSpPr txBox="1">
            <a:spLocks/>
          </p:cNvSpPr>
          <p:nvPr/>
        </p:nvSpPr>
        <p:spPr>
          <a:xfrm>
            <a:off x="276275" y="1626599"/>
            <a:ext cx="3138310" cy="269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400"/>
              <a:buFont typeface="Montserrat"/>
              <a:buAutoNum type="arabicPeriod"/>
              <a:defRPr sz="14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chemeClr val="dk2"/>
              </a:buClr>
              <a:buSzPts val="1300"/>
              <a:buFont typeface="Montserrat"/>
              <a:buAutoNum type="arabicPeriod"/>
              <a:defRPr sz="13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chemeClr val="dk2"/>
              </a:buClr>
              <a:buSzPts val="1300"/>
              <a:buFont typeface="Montserrat"/>
              <a:buAutoNum type="arabicPeriod"/>
              <a:defRPr sz="13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chemeClr val="dk2"/>
              </a:buClr>
              <a:buSzPts val="1300"/>
              <a:buFont typeface="Montserrat"/>
              <a:buAutoNum type="alphaLcPeriod"/>
              <a:defRPr sz="13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chemeClr val="dk2"/>
              </a:buClr>
              <a:buSzPts val="1300"/>
              <a:buFont typeface="Montserrat"/>
              <a:buAutoNum type="romanLcPeriod"/>
              <a:defRPr sz="1300" b="0" i="0" u="none" strike="noStrike" cap="none">
                <a:solidFill>
                  <a:schemeClr val="dk2"/>
                </a:solidFill>
                <a:latin typeface="Montserrat"/>
                <a:ea typeface="Montserrat"/>
                <a:cs typeface="Montserrat"/>
                <a:sym typeface="Montserrat"/>
              </a:defRPr>
            </a:lvl9pPr>
          </a:lstStyle>
          <a:p>
            <a:pPr marL="285750" indent="-285750">
              <a:buFont typeface="Arial" panose="020B0604020202020204" pitchFamily="34" charset="0"/>
              <a:buChar char="•"/>
            </a:pPr>
            <a:r>
              <a:rPr lang="en-US" b="1" dirty="0">
                <a:solidFill>
                  <a:srgbClr val="00B050"/>
                </a:solidFill>
              </a:rPr>
              <a:t>AND (giảm số lượng KQ)</a:t>
            </a:r>
          </a:p>
          <a:p>
            <a:pPr marL="285750" indent="-285750">
              <a:buFont typeface="Arial" panose="020B0604020202020204" pitchFamily="34" charset="0"/>
              <a:buChar char="•"/>
            </a:pPr>
            <a:r>
              <a:rPr lang="en-US" b="1" dirty="0">
                <a:solidFill>
                  <a:srgbClr val="FF0000"/>
                </a:solidFill>
              </a:rPr>
              <a:t>OR (tăng số lượng KQ)</a:t>
            </a:r>
          </a:p>
          <a:p>
            <a:pPr marL="285750" indent="-285750">
              <a:buFont typeface="Arial" panose="020B0604020202020204" pitchFamily="34" charset="0"/>
              <a:buChar char="•"/>
            </a:pPr>
            <a:r>
              <a:rPr lang="en-US" b="1" dirty="0"/>
              <a:t>NOT (không nên sử dụng)</a:t>
            </a:r>
          </a:p>
          <a:p>
            <a:pPr marL="0" indent="0">
              <a:buFont typeface="Montserrat"/>
              <a:buNone/>
            </a:pPr>
            <a:endParaRPr lang="en-US" dirty="0"/>
          </a:p>
        </p:txBody>
      </p:sp>
      <p:sp>
        <p:nvSpPr>
          <p:cNvPr id="17" name="TextBox 16">
            <a:extLst>
              <a:ext uri="{FF2B5EF4-FFF2-40B4-BE49-F238E27FC236}">
                <a16:creationId xmlns:a16="http://schemas.microsoft.com/office/drawing/2014/main" id="{FA961377-CCC4-5A61-C5A4-65E0043B31A6}"/>
              </a:ext>
            </a:extLst>
          </p:cNvPr>
          <p:cNvSpPr txBox="1"/>
          <p:nvPr/>
        </p:nvSpPr>
        <p:spPr>
          <a:xfrm>
            <a:off x="8630884" y="4756196"/>
            <a:ext cx="381548" cy="307777"/>
          </a:xfrm>
          <a:prstGeom prst="rect">
            <a:avLst/>
          </a:prstGeom>
          <a:noFill/>
        </p:spPr>
        <p:txBody>
          <a:bodyPr wrap="square" rtlCol="0">
            <a:spAutoFit/>
          </a:bodyPr>
          <a:lstStyle/>
          <a:p>
            <a:fld id="{5A75DE7C-BFDE-4AC0-B8BC-F0DEA2954097}" type="slidenum">
              <a:rPr lang="en-US" smtClean="0"/>
              <a:t>25</a:t>
            </a:fld>
            <a:endParaRPr lang="en-US" dirty="0"/>
          </a:p>
        </p:txBody>
      </p:sp>
    </p:spTree>
    <p:extLst>
      <p:ext uri="{BB962C8B-B14F-4D97-AF65-F5344CB8AC3E}">
        <p14:creationId xmlns:p14="http://schemas.microsoft.com/office/powerpoint/2010/main" val="391318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Xây dựng từ khoá tìm kiếm</a:t>
            </a:r>
          </a:p>
        </p:txBody>
      </p:sp>
      <p:grpSp>
        <p:nvGrpSpPr>
          <p:cNvPr id="5" name="Google Shape;827;p41">
            <a:extLst>
              <a:ext uri="{FF2B5EF4-FFF2-40B4-BE49-F238E27FC236}">
                <a16:creationId xmlns:a16="http://schemas.microsoft.com/office/drawing/2014/main" id="{7225ACFC-C7B1-7366-1F9D-921FBA3F72D0}"/>
              </a:ext>
            </a:extLst>
          </p:cNvPr>
          <p:cNvGrpSpPr/>
          <p:nvPr/>
        </p:nvGrpSpPr>
        <p:grpSpPr>
          <a:xfrm>
            <a:off x="-25" y="0"/>
            <a:ext cx="9144020" cy="342900"/>
            <a:chOff x="-25" y="0"/>
            <a:chExt cx="9144020" cy="342900"/>
          </a:xfrm>
        </p:grpSpPr>
        <p:sp>
          <p:nvSpPr>
            <p:cNvPr id="9" name="Google Shape;828;p41">
              <a:extLst>
                <a:ext uri="{FF2B5EF4-FFF2-40B4-BE49-F238E27FC236}">
                  <a16:creationId xmlns:a16="http://schemas.microsoft.com/office/drawing/2014/main" id="{16921563-DE81-7914-9FF4-F12BAFE1FE31}"/>
                </a:ext>
              </a:extLst>
            </p:cNvPr>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29;p41">
              <a:extLst>
                <a:ext uri="{FF2B5EF4-FFF2-40B4-BE49-F238E27FC236}">
                  <a16:creationId xmlns:a16="http://schemas.microsoft.com/office/drawing/2014/main" id="{8258117C-261C-307E-63DD-4D998A7906AA}"/>
                </a:ext>
              </a:extLst>
            </p:cNvPr>
            <p:cNvGrpSpPr/>
            <p:nvPr/>
          </p:nvGrpSpPr>
          <p:grpSpPr>
            <a:xfrm>
              <a:off x="215975" y="111150"/>
              <a:ext cx="642950" cy="120600"/>
              <a:chOff x="215975" y="152625"/>
              <a:chExt cx="642950" cy="120600"/>
            </a:xfrm>
          </p:grpSpPr>
          <p:sp>
            <p:nvSpPr>
              <p:cNvPr id="11" name="Google Shape;830;p41">
                <a:extLst>
                  <a:ext uri="{FF2B5EF4-FFF2-40B4-BE49-F238E27FC236}">
                    <a16:creationId xmlns:a16="http://schemas.microsoft.com/office/drawing/2014/main" id="{8081418F-BA02-D6EA-2F70-FC5F96F3CD3A}"/>
                  </a:ext>
                </a:extLst>
              </p:cNvPr>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1;p41">
                <a:extLst>
                  <a:ext uri="{FF2B5EF4-FFF2-40B4-BE49-F238E27FC236}">
                    <a16:creationId xmlns:a16="http://schemas.microsoft.com/office/drawing/2014/main" id="{AEE76187-5270-A9D4-12E8-684BF5FF07E8}"/>
                  </a:ext>
                </a:extLst>
              </p:cNvPr>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2;p41">
                <a:extLst>
                  <a:ext uri="{FF2B5EF4-FFF2-40B4-BE49-F238E27FC236}">
                    <a16:creationId xmlns:a16="http://schemas.microsoft.com/office/drawing/2014/main" id="{2BFDEA7A-311C-3C96-5A3B-39301C8AD2DF}"/>
                  </a:ext>
                </a:extLst>
              </p:cNvPr>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2260AB6E-9F2B-39C6-1F10-D687E8693B06}"/>
              </a:ext>
            </a:extLst>
          </p:cNvPr>
          <p:cNvPicPr>
            <a:picLocks noChangeAspect="1"/>
          </p:cNvPicPr>
          <p:nvPr/>
        </p:nvPicPr>
        <p:blipFill>
          <a:blip r:embed="rId2"/>
          <a:stretch>
            <a:fillRect/>
          </a:stretch>
        </p:blipFill>
        <p:spPr>
          <a:xfrm>
            <a:off x="3008113" y="1383333"/>
            <a:ext cx="5858126" cy="2088822"/>
          </a:xfrm>
          <a:prstGeom prst="rect">
            <a:avLst/>
          </a:prstGeom>
        </p:spPr>
      </p:pic>
      <p:pic>
        <p:nvPicPr>
          <p:cNvPr id="7" name="Picture 6">
            <a:extLst>
              <a:ext uri="{FF2B5EF4-FFF2-40B4-BE49-F238E27FC236}">
                <a16:creationId xmlns:a16="http://schemas.microsoft.com/office/drawing/2014/main" id="{56447AA0-6102-10C3-ACD6-B273B73AD4E8}"/>
              </a:ext>
            </a:extLst>
          </p:cNvPr>
          <p:cNvPicPr>
            <a:picLocks noChangeAspect="1"/>
          </p:cNvPicPr>
          <p:nvPr/>
        </p:nvPicPr>
        <p:blipFill>
          <a:blip r:embed="rId3"/>
          <a:stretch>
            <a:fillRect/>
          </a:stretch>
        </p:blipFill>
        <p:spPr>
          <a:xfrm>
            <a:off x="477150" y="3751133"/>
            <a:ext cx="7422248" cy="759548"/>
          </a:xfrm>
          <a:prstGeom prst="rect">
            <a:avLst/>
          </a:prstGeom>
        </p:spPr>
      </p:pic>
      <p:sp>
        <p:nvSpPr>
          <p:cNvPr id="8" name="TextBox 7">
            <a:extLst>
              <a:ext uri="{FF2B5EF4-FFF2-40B4-BE49-F238E27FC236}">
                <a16:creationId xmlns:a16="http://schemas.microsoft.com/office/drawing/2014/main" id="{A9B96BE4-9EC6-1601-F336-AE9C7F3B485C}"/>
              </a:ext>
            </a:extLst>
          </p:cNvPr>
          <p:cNvSpPr txBox="1"/>
          <p:nvPr/>
        </p:nvSpPr>
        <p:spPr>
          <a:xfrm>
            <a:off x="276275" y="1690087"/>
            <a:ext cx="2731838" cy="523220"/>
          </a:xfrm>
          <a:prstGeom prst="rect">
            <a:avLst/>
          </a:prstGeom>
          <a:noFill/>
        </p:spPr>
        <p:txBody>
          <a:bodyPr wrap="none" rtlCol="0">
            <a:spAutoFit/>
          </a:bodyPr>
          <a:lstStyle/>
          <a:p>
            <a:r>
              <a:rPr lang="en-US" dirty="0"/>
              <a:t>Tiền sàng lọc (pre-screen)</a:t>
            </a:r>
          </a:p>
          <a:p>
            <a:r>
              <a:rPr lang="en-US" dirty="0"/>
              <a:t>Giúp định hình từ khoá tìm kiếm</a:t>
            </a:r>
          </a:p>
        </p:txBody>
      </p:sp>
    </p:spTree>
    <p:extLst>
      <p:ext uri="{BB962C8B-B14F-4D97-AF65-F5344CB8AC3E}">
        <p14:creationId xmlns:p14="http://schemas.microsoft.com/office/powerpoint/2010/main" val="530980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477150" y="706956"/>
            <a:ext cx="5649556"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Chọn lựa cơ sở dữ liệu tìm kiếm</a:t>
            </a:r>
            <a:endParaRPr dirty="0"/>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EE934814-5134-4734-3313-EC75A43AF523}"/>
              </a:ext>
            </a:extLst>
          </p:cNvPr>
          <p:cNvSpPr txBox="1">
            <a:spLocks/>
          </p:cNvSpPr>
          <p:nvPr/>
        </p:nvSpPr>
        <p:spPr>
          <a:xfrm>
            <a:off x="537450" y="1189679"/>
            <a:ext cx="4690332" cy="558744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Montserrat" panose="00000500000000000000" pitchFamily="2" charset="0"/>
              </a:rPr>
              <a:t>Các cơ sở dữ liệu y văn:</a:t>
            </a:r>
            <a:br>
              <a:rPr lang="vi-VN" sz="1600" b="1" dirty="0">
                <a:solidFill>
                  <a:srgbClr val="000099"/>
                </a:solidFill>
                <a:latin typeface="Montserrat" panose="00000500000000000000" pitchFamily="2" charset="0"/>
              </a:rPr>
            </a:br>
            <a:endParaRPr lang="en-US" sz="2800" dirty="0">
              <a:latin typeface="Montserrat" panose="00000500000000000000" pitchFamily="2" charset="0"/>
            </a:endParaRPr>
          </a:p>
        </p:txBody>
      </p:sp>
      <p:pic>
        <p:nvPicPr>
          <p:cNvPr id="4" name="Picture 3">
            <a:extLst>
              <a:ext uri="{FF2B5EF4-FFF2-40B4-BE49-F238E27FC236}">
                <a16:creationId xmlns:a16="http://schemas.microsoft.com/office/drawing/2014/main" id="{31734421-76B9-CA6A-9947-E77030023DA9}"/>
              </a:ext>
            </a:extLst>
          </p:cNvPr>
          <p:cNvPicPr>
            <a:picLocks noChangeAspect="1"/>
          </p:cNvPicPr>
          <p:nvPr/>
        </p:nvPicPr>
        <p:blipFill rotWithShape="1">
          <a:blip r:embed="rId3"/>
          <a:srcRect t="2456" b="15532"/>
          <a:stretch/>
        </p:blipFill>
        <p:spPr>
          <a:xfrm>
            <a:off x="738325" y="2096655"/>
            <a:ext cx="7769462" cy="2262910"/>
          </a:xfrm>
          <a:prstGeom prst="rect">
            <a:avLst/>
          </a:prstGeom>
        </p:spPr>
      </p:pic>
      <p:sp>
        <p:nvSpPr>
          <p:cNvPr id="19" name="TextBox 18">
            <a:extLst>
              <a:ext uri="{FF2B5EF4-FFF2-40B4-BE49-F238E27FC236}">
                <a16:creationId xmlns:a16="http://schemas.microsoft.com/office/drawing/2014/main" id="{3A696C87-0DA6-A410-8644-396E242B0B88}"/>
              </a:ext>
            </a:extLst>
          </p:cNvPr>
          <p:cNvSpPr txBox="1"/>
          <p:nvPr/>
        </p:nvSpPr>
        <p:spPr>
          <a:xfrm>
            <a:off x="8630884" y="4756196"/>
            <a:ext cx="381548" cy="307777"/>
          </a:xfrm>
          <a:prstGeom prst="rect">
            <a:avLst/>
          </a:prstGeom>
          <a:noFill/>
        </p:spPr>
        <p:txBody>
          <a:bodyPr wrap="square" rtlCol="0">
            <a:spAutoFit/>
          </a:bodyPr>
          <a:lstStyle/>
          <a:p>
            <a:fld id="{5A75DE7C-BFDE-4AC0-B8BC-F0DEA2954097}" type="slidenum">
              <a:rPr lang="en-US" smtClean="0"/>
              <a:t>27</a:t>
            </a:fld>
            <a:endParaRPr lang="en-US" dirty="0"/>
          </a:p>
        </p:txBody>
      </p:sp>
      <p:pic>
        <p:nvPicPr>
          <p:cNvPr id="2" name="Picture 1">
            <a:extLst>
              <a:ext uri="{FF2B5EF4-FFF2-40B4-BE49-F238E27FC236}">
                <a16:creationId xmlns:a16="http://schemas.microsoft.com/office/drawing/2014/main" id="{52DBC9DA-16FB-5A2A-9230-608FFB794369}"/>
              </a:ext>
            </a:extLst>
          </p:cNvPr>
          <p:cNvPicPr>
            <a:picLocks noChangeAspect="1"/>
          </p:cNvPicPr>
          <p:nvPr/>
        </p:nvPicPr>
        <p:blipFill>
          <a:blip r:embed="rId4"/>
          <a:stretch>
            <a:fillRect/>
          </a:stretch>
        </p:blipFill>
        <p:spPr>
          <a:xfrm>
            <a:off x="5606093" y="1093345"/>
            <a:ext cx="2693814" cy="1084922"/>
          </a:xfrm>
          <a:prstGeom prst="rect">
            <a:avLst/>
          </a:prstGeom>
        </p:spPr>
      </p:pic>
      <p:pic>
        <p:nvPicPr>
          <p:cNvPr id="3" name="Picture 2">
            <a:extLst>
              <a:ext uri="{FF2B5EF4-FFF2-40B4-BE49-F238E27FC236}">
                <a16:creationId xmlns:a16="http://schemas.microsoft.com/office/drawing/2014/main" id="{19C56ACF-F002-A850-C34E-062088D46651}"/>
              </a:ext>
            </a:extLst>
          </p:cNvPr>
          <p:cNvPicPr>
            <a:picLocks noChangeAspect="1"/>
          </p:cNvPicPr>
          <p:nvPr/>
        </p:nvPicPr>
        <p:blipFill rotWithShape="1">
          <a:blip r:embed="rId5"/>
          <a:srcRect l="67125" t="7141" b="10591"/>
          <a:stretch/>
        </p:blipFill>
        <p:spPr>
          <a:xfrm>
            <a:off x="4664312" y="1221420"/>
            <a:ext cx="941781" cy="973213"/>
          </a:xfrm>
          <a:prstGeom prst="rect">
            <a:avLst/>
          </a:prstGeom>
        </p:spPr>
      </p:pic>
    </p:spTree>
    <p:extLst>
      <p:ext uri="{BB962C8B-B14F-4D97-AF65-F5344CB8AC3E}">
        <p14:creationId xmlns:p14="http://schemas.microsoft.com/office/powerpoint/2010/main" val="51433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0AB565-929B-547F-3CC8-0CB48A44703C}"/>
              </a:ext>
            </a:extLst>
          </p:cNvPr>
          <p:cNvSpPr>
            <a:spLocks noGrp="1"/>
          </p:cNvSpPr>
          <p:nvPr>
            <p:ph type="title"/>
          </p:nvPr>
        </p:nvSpPr>
        <p:spPr/>
        <p:txBody>
          <a:bodyPr/>
          <a:lstStyle/>
          <a:p>
            <a:r>
              <a:rPr lang="en-US" dirty="0"/>
              <a:t>Xây dựng tiêu chuẩn</a:t>
            </a:r>
          </a:p>
        </p:txBody>
      </p:sp>
      <p:sp>
        <p:nvSpPr>
          <p:cNvPr id="5" name="Subtitle 4">
            <a:extLst>
              <a:ext uri="{FF2B5EF4-FFF2-40B4-BE49-F238E27FC236}">
                <a16:creationId xmlns:a16="http://schemas.microsoft.com/office/drawing/2014/main" id="{E98D672A-F079-D19A-16C0-F4D5D3F745DB}"/>
              </a:ext>
            </a:extLst>
          </p:cNvPr>
          <p:cNvSpPr>
            <a:spLocks noGrp="1"/>
          </p:cNvSpPr>
          <p:nvPr>
            <p:ph type="subTitle" idx="1"/>
          </p:nvPr>
        </p:nvSpPr>
        <p:spPr/>
        <p:txBody>
          <a:bodyPr/>
          <a:lstStyle/>
          <a:p>
            <a:r>
              <a:rPr lang="en-US" dirty="0"/>
              <a:t>Tiêu chuẩn nhằm NHẤT QUÁN và HỆ THỐNG hoá cách thực hiện</a:t>
            </a:r>
          </a:p>
        </p:txBody>
      </p:sp>
      <p:graphicFrame>
        <p:nvGraphicFramePr>
          <p:cNvPr id="6" name="Table 6">
            <a:extLst>
              <a:ext uri="{FF2B5EF4-FFF2-40B4-BE49-F238E27FC236}">
                <a16:creationId xmlns:a16="http://schemas.microsoft.com/office/drawing/2014/main" id="{479D6FC3-5096-6C35-3D6F-B9AFD911E9C4}"/>
              </a:ext>
            </a:extLst>
          </p:cNvPr>
          <p:cNvGraphicFramePr>
            <a:graphicFrameLocks noGrp="1"/>
          </p:cNvGraphicFramePr>
          <p:nvPr>
            <p:extLst>
              <p:ext uri="{D42A27DB-BD31-4B8C-83A1-F6EECF244321}">
                <p14:modId xmlns:p14="http://schemas.microsoft.com/office/powerpoint/2010/main" val="160980847"/>
              </p:ext>
            </p:extLst>
          </p:nvPr>
        </p:nvGraphicFramePr>
        <p:xfrm>
          <a:off x="1287780" y="1934210"/>
          <a:ext cx="6568440" cy="2890520"/>
        </p:xfrm>
        <a:graphic>
          <a:graphicData uri="http://schemas.openxmlformats.org/drawingml/2006/table">
            <a:tbl>
              <a:tblPr firstRow="1" bandRow="1">
                <a:tableStyleId>{69C7853C-536D-4A76-A0AE-DD22124D55A5}</a:tableStyleId>
              </a:tblPr>
              <a:tblGrid>
                <a:gridCol w="3048000">
                  <a:extLst>
                    <a:ext uri="{9D8B030D-6E8A-4147-A177-3AD203B41FA5}">
                      <a16:colId xmlns:a16="http://schemas.microsoft.com/office/drawing/2014/main" val="3676443550"/>
                    </a:ext>
                  </a:extLst>
                </a:gridCol>
                <a:gridCol w="3520440">
                  <a:extLst>
                    <a:ext uri="{9D8B030D-6E8A-4147-A177-3AD203B41FA5}">
                      <a16:colId xmlns:a16="http://schemas.microsoft.com/office/drawing/2014/main" val="4089340296"/>
                    </a:ext>
                  </a:extLst>
                </a:gridCol>
              </a:tblGrid>
              <a:tr h="370840">
                <a:tc>
                  <a:txBody>
                    <a:bodyPr/>
                    <a:lstStyle/>
                    <a:p>
                      <a:pPr algn="ctr"/>
                      <a:r>
                        <a:rPr lang="en-US" dirty="0">
                          <a:solidFill>
                            <a:schemeClr val="bg2">
                              <a:lumMod val="50000"/>
                            </a:schemeClr>
                          </a:solidFill>
                        </a:rPr>
                        <a:t>Tiêu chuẩn lựa chọn</a:t>
                      </a:r>
                    </a:p>
                  </a:txBody>
                  <a:tcPr/>
                </a:tc>
                <a:tc>
                  <a:txBody>
                    <a:bodyPr/>
                    <a:lstStyle/>
                    <a:p>
                      <a:pPr algn="ctr"/>
                      <a:r>
                        <a:rPr lang="en-US" dirty="0">
                          <a:solidFill>
                            <a:schemeClr val="bg2">
                              <a:lumMod val="50000"/>
                            </a:schemeClr>
                          </a:solidFill>
                        </a:rPr>
                        <a:t>Tiêu chuẩn loại trừ</a:t>
                      </a:r>
                    </a:p>
                  </a:txBody>
                  <a:tcPr/>
                </a:tc>
                <a:extLst>
                  <a:ext uri="{0D108BD9-81ED-4DB2-BD59-A6C34878D82A}">
                    <a16:rowId xmlns:a16="http://schemas.microsoft.com/office/drawing/2014/main" val="3677825829"/>
                  </a:ext>
                </a:extLst>
              </a:tr>
              <a:tr h="370840">
                <a:tc>
                  <a:txBody>
                    <a:bodyPr/>
                    <a:lstStyle/>
                    <a:p>
                      <a:pPr algn="ctr"/>
                      <a:r>
                        <a:rPr lang="en-US" dirty="0">
                          <a:solidFill>
                            <a:schemeClr val="bg2">
                              <a:lumMod val="50000"/>
                            </a:schemeClr>
                          </a:solidFill>
                        </a:rPr>
                        <a:t>Thử nghiệm in vitro</a:t>
                      </a:r>
                    </a:p>
                  </a:txBody>
                  <a:tcPr/>
                </a:tc>
                <a:tc>
                  <a:txBody>
                    <a:bodyPr/>
                    <a:lstStyle/>
                    <a:p>
                      <a:pPr algn="ctr"/>
                      <a:r>
                        <a:rPr lang="en-US" dirty="0">
                          <a:solidFill>
                            <a:schemeClr val="bg2">
                              <a:lumMod val="50000"/>
                            </a:schemeClr>
                          </a:solidFill>
                        </a:rPr>
                        <a:t>Thuần nghiên cứu in silico, ex-vivo, in vivo</a:t>
                      </a:r>
                    </a:p>
                  </a:txBody>
                  <a:tcPr/>
                </a:tc>
                <a:extLst>
                  <a:ext uri="{0D108BD9-81ED-4DB2-BD59-A6C34878D82A}">
                    <a16:rowId xmlns:a16="http://schemas.microsoft.com/office/drawing/2014/main" val="2215346083"/>
                  </a:ext>
                </a:extLst>
              </a:tr>
              <a:tr h="370840">
                <a:tc>
                  <a:txBody>
                    <a:bodyPr/>
                    <a:lstStyle/>
                    <a:p>
                      <a:pPr algn="ctr"/>
                      <a:r>
                        <a:rPr lang="en-US" dirty="0">
                          <a:solidFill>
                            <a:schemeClr val="bg2">
                              <a:lumMod val="50000"/>
                            </a:schemeClr>
                          </a:solidFill>
                        </a:rPr>
                        <a:t>(bằng tiếng Anh)</a:t>
                      </a:r>
                    </a:p>
                  </a:txBody>
                  <a:tcPr/>
                </a:tc>
                <a:tc>
                  <a:txBody>
                    <a:bodyPr/>
                    <a:lstStyle/>
                    <a:p>
                      <a:pPr algn="ctr"/>
                      <a:r>
                        <a:rPr lang="en-US" dirty="0">
                          <a:solidFill>
                            <a:schemeClr val="bg2">
                              <a:lumMod val="50000"/>
                            </a:schemeClr>
                          </a:solidFill>
                        </a:rPr>
                        <a:t>(Không có chất chứng)</a:t>
                      </a:r>
                    </a:p>
                  </a:txBody>
                  <a:tcPr/>
                </a:tc>
                <a:extLst>
                  <a:ext uri="{0D108BD9-81ED-4DB2-BD59-A6C34878D82A}">
                    <a16:rowId xmlns:a16="http://schemas.microsoft.com/office/drawing/2014/main" val="1775610449"/>
                  </a:ext>
                </a:extLst>
              </a:tr>
              <a:tr h="370840">
                <a:tc>
                  <a:txBody>
                    <a:bodyPr/>
                    <a:lstStyle/>
                    <a:p>
                      <a:pPr algn="ctr"/>
                      <a:r>
                        <a:rPr lang="en-US" dirty="0">
                          <a:solidFill>
                            <a:schemeClr val="bg2">
                              <a:lumMod val="50000"/>
                            </a:schemeClr>
                          </a:solidFill>
                        </a:rPr>
                        <a:t>Đối tượng thử là flavonoid</a:t>
                      </a:r>
                    </a:p>
                  </a:txBody>
                  <a:tcPr/>
                </a:tc>
                <a:tc>
                  <a:txBody>
                    <a:bodyPr/>
                    <a:lstStyle/>
                    <a:p>
                      <a:pPr algn="ctr"/>
                      <a:r>
                        <a:rPr lang="en-US" dirty="0">
                          <a:solidFill>
                            <a:schemeClr val="bg2">
                              <a:lumMod val="50000"/>
                            </a:schemeClr>
                          </a:solidFill>
                        </a:rPr>
                        <a:t>(Không nêu rõ PP thử)</a:t>
                      </a:r>
                    </a:p>
                  </a:txBody>
                  <a:tcPr/>
                </a:tc>
                <a:extLst>
                  <a:ext uri="{0D108BD9-81ED-4DB2-BD59-A6C34878D82A}">
                    <a16:rowId xmlns:a16="http://schemas.microsoft.com/office/drawing/2014/main" val="319982982"/>
                  </a:ext>
                </a:extLst>
              </a:tr>
              <a:tr h="370840">
                <a:tc>
                  <a:txBody>
                    <a:bodyPr/>
                    <a:lstStyle/>
                    <a:p>
                      <a:pPr algn="ctr"/>
                      <a:r>
                        <a:rPr lang="en-US" dirty="0">
                          <a:solidFill>
                            <a:schemeClr val="bg2">
                              <a:lumMod val="50000"/>
                            </a:schemeClr>
                          </a:solidFill>
                        </a:rPr>
                        <a:t>Có sử dụng enzyme alpha-amylase hoặc alpha glucosidase</a:t>
                      </a:r>
                    </a:p>
                  </a:txBody>
                  <a:tcPr/>
                </a:tc>
                <a:tc>
                  <a:txBody>
                    <a:bodyPr/>
                    <a:lstStyle/>
                    <a:p>
                      <a:pPr algn="ctr"/>
                      <a:r>
                        <a:rPr lang="en-US" dirty="0">
                          <a:solidFill>
                            <a:schemeClr val="bg2">
                              <a:lumMod val="50000"/>
                            </a:schemeClr>
                          </a:solidFill>
                        </a:rPr>
                        <a:t>Đối tượng là cao chiết toàn phần</a:t>
                      </a:r>
                    </a:p>
                  </a:txBody>
                  <a:tcPr/>
                </a:tc>
                <a:extLst>
                  <a:ext uri="{0D108BD9-81ED-4DB2-BD59-A6C34878D82A}">
                    <a16:rowId xmlns:a16="http://schemas.microsoft.com/office/drawing/2014/main" val="1006261601"/>
                  </a:ext>
                </a:extLst>
              </a:tr>
              <a:tr h="370840">
                <a:tc>
                  <a:txBody>
                    <a:bodyPr/>
                    <a:lstStyle/>
                    <a:p>
                      <a:pPr algn="ctr"/>
                      <a:r>
                        <a:rPr lang="en-US" dirty="0">
                          <a:solidFill>
                            <a:schemeClr val="bg2">
                              <a:lumMod val="50000"/>
                            </a:schemeClr>
                          </a:solidFill>
                        </a:rPr>
                        <a:t>Nghiên cứu gốc</a:t>
                      </a:r>
                    </a:p>
                  </a:txBody>
                  <a:tcPr/>
                </a:tc>
                <a:tc>
                  <a:txBody>
                    <a:bodyPr/>
                    <a:lstStyle/>
                    <a:p>
                      <a:pPr algn="ctr"/>
                      <a:r>
                        <a:rPr lang="en-US" dirty="0">
                          <a:solidFill>
                            <a:schemeClr val="bg2">
                              <a:lumMod val="50000"/>
                            </a:schemeClr>
                          </a:solidFill>
                        </a:rPr>
                        <a:t>Review, Sys-review, các loại NC thứ cấp, tài liệu xám (chưa qua công bố)</a:t>
                      </a:r>
                    </a:p>
                  </a:txBody>
                  <a:tcPr/>
                </a:tc>
                <a:extLst>
                  <a:ext uri="{0D108BD9-81ED-4DB2-BD59-A6C34878D82A}">
                    <a16:rowId xmlns:a16="http://schemas.microsoft.com/office/drawing/2014/main" val="460170983"/>
                  </a:ext>
                </a:extLst>
              </a:tr>
              <a:tr h="370840">
                <a:tc>
                  <a:txBody>
                    <a:bodyPr/>
                    <a:lstStyle/>
                    <a:p>
                      <a:pPr algn="ctr"/>
                      <a:endParaRPr lang="en-US" dirty="0">
                        <a:solidFill>
                          <a:schemeClr val="bg2">
                            <a:lumMod val="50000"/>
                          </a:schemeClr>
                        </a:solidFill>
                      </a:endParaRPr>
                    </a:p>
                  </a:txBody>
                  <a:tcPr/>
                </a:tc>
                <a:tc>
                  <a:txBody>
                    <a:bodyPr/>
                    <a:lstStyle/>
                    <a:p>
                      <a:pPr algn="ctr"/>
                      <a:r>
                        <a:rPr lang="en-US" dirty="0">
                          <a:solidFill>
                            <a:schemeClr val="bg2">
                              <a:lumMod val="50000"/>
                            </a:schemeClr>
                          </a:solidFill>
                        </a:rPr>
                        <a:t>Không có KQ dạng IC</a:t>
                      </a:r>
                      <a:r>
                        <a:rPr lang="en-US" baseline="-25000" dirty="0">
                          <a:solidFill>
                            <a:schemeClr val="bg2">
                              <a:lumMod val="50000"/>
                            </a:schemeClr>
                          </a:solidFill>
                        </a:rPr>
                        <a:t>50 </a:t>
                      </a:r>
                      <a:r>
                        <a:rPr lang="en-US" baseline="0" dirty="0">
                          <a:solidFill>
                            <a:schemeClr val="bg2">
                              <a:lumMod val="50000"/>
                            </a:schemeClr>
                          </a:solidFill>
                        </a:rPr>
                        <a:t> hoặc I% ức chế</a:t>
                      </a:r>
                      <a:endParaRPr lang="en-US" dirty="0">
                        <a:solidFill>
                          <a:schemeClr val="bg2">
                            <a:lumMod val="50000"/>
                          </a:schemeClr>
                        </a:solidFill>
                      </a:endParaRPr>
                    </a:p>
                  </a:txBody>
                  <a:tcPr/>
                </a:tc>
                <a:extLst>
                  <a:ext uri="{0D108BD9-81ED-4DB2-BD59-A6C34878D82A}">
                    <a16:rowId xmlns:a16="http://schemas.microsoft.com/office/drawing/2014/main" val="19715676"/>
                  </a:ext>
                </a:extLst>
              </a:tr>
            </a:tbl>
          </a:graphicData>
        </a:graphic>
      </p:graphicFrame>
    </p:spTree>
    <p:extLst>
      <p:ext uri="{BB962C8B-B14F-4D97-AF65-F5344CB8AC3E}">
        <p14:creationId xmlns:p14="http://schemas.microsoft.com/office/powerpoint/2010/main" val="376506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713383B-155F-A39C-3E73-4D00C62E7046}"/>
              </a:ext>
            </a:extLst>
          </p:cNvPr>
          <p:cNvSpPr>
            <a:spLocks noGrp="1"/>
          </p:cNvSpPr>
          <p:nvPr>
            <p:ph type="subTitle" idx="1"/>
          </p:nvPr>
        </p:nvSpPr>
        <p:spPr>
          <a:xfrm>
            <a:off x="592379" y="1013423"/>
            <a:ext cx="4312920" cy="3918038"/>
          </a:xfrm>
        </p:spPr>
        <p:txBody>
          <a:bodyPr/>
          <a:lstStyle/>
          <a:p>
            <a:r>
              <a:rPr lang="en-US" b="1" dirty="0">
                <a:solidFill>
                  <a:schemeClr val="bg2">
                    <a:lumMod val="50000"/>
                  </a:schemeClr>
                </a:solidFill>
              </a:rPr>
              <a:t>Gồm các stage:</a:t>
            </a:r>
          </a:p>
          <a:p>
            <a:pPr lvl="1">
              <a:lnSpc>
                <a:spcPct val="150000"/>
              </a:lnSpc>
            </a:pPr>
            <a:r>
              <a:rPr lang="en-US" dirty="0">
                <a:solidFill>
                  <a:schemeClr val="bg2">
                    <a:lumMod val="50000"/>
                  </a:schemeClr>
                </a:solidFill>
              </a:rPr>
              <a:t>Loại trùng lắp và gộp các CSDL</a:t>
            </a:r>
          </a:p>
          <a:p>
            <a:pPr lvl="1">
              <a:lnSpc>
                <a:spcPct val="150000"/>
              </a:lnSpc>
            </a:pPr>
            <a:r>
              <a:rPr lang="en-US" dirty="0">
                <a:solidFill>
                  <a:schemeClr val="bg2">
                    <a:lumMod val="50000"/>
                  </a:schemeClr>
                </a:solidFill>
              </a:rPr>
              <a:t>Sàng bằng title</a:t>
            </a:r>
          </a:p>
          <a:p>
            <a:pPr lvl="1">
              <a:lnSpc>
                <a:spcPct val="150000"/>
              </a:lnSpc>
            </a:pPr>
            <a:r>
              <a:rPr lang="en-US" dirty="0">
                <a:solidFill>
                  <a:schemeClr val="bg2">
                    <a:lumMod val="50000"/>
                  </a:schemeClr>
                </a:solidFill>
              </a:rPr>
              <a:t>Sàng abstract</a:t>
            </a:r>
          </a:p>
          <a:p>
            <a:pPr lvl="1">
              <a:lnSpc>
                <a:spcPct val="150000"/>
              </a:lnSpc>
            </a:pPr>
            <a:r>
              <a:rPr lang="en-US" dirty="0">
                <a:solidFill>
                  <a:schemeClr val="bg2">
                    <a:lumMod val="50000"/>
                  </a:schemeClr>
                </a:solidFill>
              </a:rPr>
              <a:t>Sàng lọc toàn văn</a:t>
            </a:r>
          </a:p>
          <a:p>
            <a:pPr>
              <a:lnSpc>
                <a:spcPct val="150000"/>
              </a:lnSpc>
            </a:pPr>
            <a:r>
              <a:rPr lang="en-US" dirty="0"/>
              <a:t>Dựa trên </a:t>
            </a:r>
            <a:r>
              <a:rPr lang="en-US" b="1" dirty="0">
                <a:solidFill>
                  <a:srgbClr val="00B050"/>
                </a:solidFill>
              </a:rPr>
              <a:t>Tiêu chuẩn lựa chọn</a:t>
            </a:r>
            <a:r>
              <a:rPr lang="en-US" b="1" dirty="0"/>
              <a:t> </a:t>
            </a:r>
            <a:r>
              <a:rPr lang="en-US" dirty="0"/>
              <a:t>và </a:t>
            </a:r>
            <a:r>
              <a:rPr lang="en-US" b="1" dirty="0">
                <a:solidFill>
                  <a:srgbClr val="FF0000"/>
                </a:solidFill>
              </a:rPr>
              <a:t>Tiêu chuẩn loại trừ (+Ghi nhận lý do loại trừ)</a:t>
            </a:r>
          </a:p>
          <a:p>
            <a:pPr>
              <a:lnSpc>
                <a:spcPct val="150000"/>
              </a:lnSpc>
            </a:pPr>
            <a:r>
              <a:rPr lang="en-US" b="1" dirty="0">
                <a:solidFill>
                  <a:schemeClr val="bg2">
                    <a:lumMod val="50000"/>
                  </a:schemeClr>
                </a:solidFill>
              </a:rPr>
              <a:t>Thực hiện bởi </a:t>
            </a:r>
          </a:p>
          <a:p>
            <a:pPr lvl="1">
              <a:lnSpc>
                <a:spcPct val="150000"/>
              </a:lnSpc>
            </a:pPr>
            <a:r>
              <a:rPr lang="en-US" dirty="0">
                <a:solidFill>
                  <a:schemeClr val="bg2">
                    <a:lumMod val="50000"/>
                  </a:schemeClr>
                </a:solidFill>
              </a:rPr>
              <a:t>TỐI THIỂU 2 researchers</a:t>
            </a:r>
          </a:p>
          <a:p>
            <a:pPr lvl="1">
              <a:lnSpc>
                <a:spcPct val="150000"/>
              </a:lnSpc>
            </a:pPr>
            <a:r>
              <a:rPr lang="en-US" dirty="0">
                <a:solidFill>
                  <a:schemeClr val="bg2">
                    <a:lumMod val="50000"/>
                  </a:schemeClr>
                </a:solidFill>
              </a:rPr>
              <a:t>Mù đôi</a:t>
            </a:r>
          </a:p>
          <a:p>
            <a:pPr lvl="1">
              <a:lnSpc>
                <a:spcPct val="150000"/>
              </a:lnSpc>
            </a:pPr>
            <a:r>
              <a:rPr lang="en-US" dirty="0">
                <a:solidFill>
                  <a:schemeClr val="bg2">
                    <a:lumMod val="50000"/>
                  </a:schemeClr>
                </a:solidFill>
              </a:rPr>
              <a:t>Yes/No/Partial</a:t>
            </a:r>
          </a:p>
          <a:p>
            <a:pPr lvl="1">
              <a:lnSpc>
                <a:spcPct val="150000"/>
              </a:lnSpc>
            </a:pPr>
            <a:r>
              <a:rPr lang="en-US" dirty="0">
                <a:solidFill>
                  <a:schemeClr val="bg2">
                    <a:lumMod val="50000"/>
                  </a:schemeClr>
                </a:solidFill>
              </a:rPr>
              <a:t>Thể hiện rõ cách phân định khi không thể đồng thuận</a:t>
            </a:r>
          </a:p>
          <a:p>
            <a:pPr lvl="1">
              <a:lnSpc>
                <a:spcPct val="150000"/>
              </a:lnSpc>
            </a:pPr>
            <a:endParaRPr lang="en-US" dirty="0"/>
          </a:p>
          <a:p>
            <a:pPr marL="603250" lvl="1" indent="0">
              <a:buNone/>
            </a:pPr>
            <a:endParaRPr lang="en-US" dirty="0"/>
          </a:p>
        </p:txBody>
      </p:sp>
      <p:sp>
        <p:nvSpPr>
          <p:cNvPr id="3" name="Title 2">
            <a:extLst>
              <a:ext uri="{FF2B5EF4-FFF2-40B4-BE49-F238E27FC236}">
                <a16:creationId xmlns:a16="http://schemas.microsoft.com/office/drawing/2014/main" id="{7D0AB565-929B-547F-3CC8-0CB48A44703C}"/>
              </a:ext>
            </a:extLst>
          </p:cNvPr>
          <p:cNvSpPr>
            <a:spLocks noGrp="1"/>
          </p:cNvSpPr>
          <p:nvPr>
            <p:ph type="title"/>
          </p:nvPr>
        </p:nvSpPr>
        <p:spPr/>
        <p:txBody>
          <a:bodyPr/>
          <a:lstStyle/>
          <a:p>
            <a:r>
              <a:rPr lang="en-US" dirty="0"/>
              <a:t>Sàng lọc (Screening)</a:t>
            </a:r>
          </a:p>
        </p:txBody>
      </p:sp>
      <p:pic>
        <p:nvPicPr>
          <p:cNvPr id="1026" name="Picture 2" descr="Prisma Flowchart: Definition &amp; Guides - Zen Flowchart">
            <a:extLst>
              <a:ext uri="{FF2B5EF4-FFF2-40B4-BE49-F238E27FC236}">
                <a16:creationId xmlns:a16="http://schemas.microsoft.com/office/drawing/2014/main" id="{3A01429F-D217-955A-B80F-405B632066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6" r="19505"/>
          <a:stretch/>
        </p:blipFill>
        <p:spPr bwMode="auto">
          <a:xfrm>
            <a:off x="4831079" y="688658"/>
            <a:ext cx="4312921"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9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CHÍNH</a:t>
            </a:r>
            <a:endParaRPr/>
          </a:p>
        </p:txBody>
      </p:sp>
      <p:sp>
        <p:nvSpPr>
          <p:cNvPr id="413" name="Google Shape;413;p35"/>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Mở đầu</a:t>
            </a:r>
            <a:endParaRPr/>
          </a:p>
        </p:txBody>
      </p:sp>
      <p:sp>
        <p:nvSpPr>
          <p:cNvPr id="414" name="Google Shape;414;p35"/>
          <p:cNvSpPr txBox="1">
            <a:spLocks noGrp="1"/>
          </p:cNvSpPr>
          <p:nvPr>
            <p:ph type="title" idx="3"/>
          </p:nvPr>
        </p:nvSpPr>
        <p:spPr>
          <a:xfrm>
            <a:off x="766875" y="15869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16" name="Google Shape;416;p35"/>
          <p:cNvSpPr txBox="1">
            <a:spLocks noGrp="1"/>
          </p:cNvSpPr>
          <p:nvPr>
            <p:ph type="title" idx="4"/>
          </p:nvPr>
        </p:nvSpPr>
        <p:spPr>
          <a:xfrm>
            <a:off x="3547950" y="3117125"/>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dẫn thực hiện</a:t>
            </a:r>
            <a:endParaRPr/>
          </a:p>
        </p:txBody>
      </p:sp>
      <p:sp>
        <p:nvSpPr>
          <p:cNvPr id="417" name="Google Shape;417;p35"/>
          <p:cNvSpPr txBox="1">
            <a:spLocks noGrp="1"/>
          </p:cNvSpPr>
          <p:nvPr>
            <p:ph type="title" idx="5"/>
          </p:nvPr>
        </p:nvSpPr>
        <p:spPr>
          <a:xfrm>
            <a:off x="2652675" y="3167200"/>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18" name="Google Shape;418;p35"/>
          <p:cNvSpPr txBox="1">
            <a:spLocks noGrp="1"/>
          </p:cNvSpPr>
          <p:nvPr>
            <p:ph type="subTitle" idx="6"/>
          </p:nvPr>
        </p:nvSpPr>
        <p:spPr>
          <a:xfrm>
            <a:off x="5663030" y="1873790"/>
            <a:ext cx="2724301" cy="584400"/>
          </a:xfrm>
          <a:prstGeom prst="rect">
            <a:avLst/>
          </a:prstGeom>
        </p:spPr>
        <p:txBody>
          <a:bodyPr spcFirstLastPara="1" wrap="square" lIns="91425" tIns="91425" rIns="91425" bIns="91425" numCol="2" anchor="t" anchorCtr="0">
            <a:noAutofit/>
          </a:bodyPr>
          <a:lstStyle/>
          <a:p>
            <a:pPr marL="0" lvl="0" indent="0" algn="l" rtl="0">
              <a:spcBef>
                <a:spcPts val="0"/>
              </a:spcBef>
              <a:spcAft>
                <a:spcPts val="600"/>
              </a:spcAft>
              <a:buNone/>
            </a:pPr>
            <a:r>
              <a:rPr lang="en"/>
              <a:t>Khái niệm</a:t>
            </a:r>
          </a:p>
          <a:p>
            <a:pPr marL="0" lvl="0" indent="0" algn="l" rtl="0">
              <a:spcBef>
                <a:spcPts val="0"/>
              </a:spcBef>
              <a:spcAft>
                <a:spcPts val="600"/>
              </a:spcAft>
              <a:buNone/>
            </a:pPr>
            <a:r>
              <a:rPr lang="en-US" err="1"/>
              <a:t>Phân</a:t>
            </a:r>
            <a:r>
              <a:rPr lang="en-US"/>
              <a:t> </a:t>
            </a:r>
            <a:r>
              <a:rPr lang="en-US" err="1"/>
              <a:t>biệt</a:t>
            </a:r>
            <a:endParaRPr lang="en-US"/>
          </a:p>
          <a:p>
            <a:pPr marL="0" lvl="0" indent="0" algn="l" rtl="0">
              <a:spcBef>
                <a:spcPts val="0"/>
              </a:spcBef>
              <a:spcAft>
                <a:spcPts val="600"/>
              </a:spcAft>
              <a:buNone/>
            </a:pPr>
            <a:r>
              <a:rPr lang="en-US"/>
              <a:t>Ý </a:t>
            </a:r>
            <a:r>
              <a:rPr lang="en-US" err="1"/>
              <a:t>nghĩa</a:t>
            </a:r>
            <a:endParaRPr/>
          </a:p>
        </p:txBody>
      </p:sp>
      <p:sp>
        <p:nvSpPr>
          <p:cNvPr id="419" name="Google Shape;419;p35"/>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article</a:t>
            </a:r>
            <a:endParaRPr/>
          </a:p>
        </p:txBody>
      </p:sp>
      <p:sp>
        <p:nvSpPr>
          <p:cNvPr id="420" name="Google Shape;420;p35"/>
          <p:cNvSpPr txBox="1">
            <a:spLocks noGrp="1"/>
          </p:cNvSpPr>
          <p:nvPr>
            <p:ph type="title" idx="8"/>
          </p:nvPr>
        </p:nvSpPr>
        <p:spPr>
          <a:xfrm>
            <a:off x="4757625" y="15869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24" name="Google Shape;424;p35"/>
          <p:cNvSpPr txBox="1">
            <a:spLocks noGrp="1"/>
          </p:cNvSpPr>
          <p:nvPr>
            <p:ph type="subTitle" idx="15"/>
          </p:nvPr>
        </p:nvSpPr>
        <p:spPr>
          <a:xfrm>
            <a:off x="3557475" y="3514181"/>
            <a:ext cx="3270589" cy="584400"/>
          </a:xfrm>
          <a:prstGeom prst="rect">
            <a:avLst/>
          </a:prstGeom>
        </p:spPr>
        <p:txBody>
          <a:bodyPr spcFirstLastPara="1" wrap="square" lIns="91425" tIns="91425" rIns="91425" bIns="91425" numCol="2" anchor="t" anchorCtr="0">
            <a:noAutofit/>
          </a:bodyPr>
          <a:lstStyle/>
          <a:p>
            <a:pPr marL="0" lvl="0" indent="0" algn="l" rtl="0">
              <a:spcBef>
                <a:spcPts val="0"/>
              </a:spcBef>
              <a:spcAft>
                <a:spcPts val="1200"/>
              </a:spcAft>
              <a:buNone/>
            </a:pPr>
            <a:r>
              <a:rPr lang="en-US"/>
              <a:t>PRISMA</a:t>
            </a:r>
            <a:endParaRPr/>
          </a:p>
        </p:txBody>
      </p:sp>
      <p:grpSp>
        <p:nvGrpSpPr>
          <p:cNvPr id="425" name="Google Shape;425;p35"/>
          <p:cNvGrpSpPr/>
          <p:nvPr/>
        </p:nvGrpSpPr>
        <p:grpSpPr>
          <a:xfrm>
            <a:off x="-25" y="0"/>
            <a:ext cx="9144020" cy="342900"/>
            <a:chOff x="-25" y="0"/>
            <a:chExt cx="9144020" cy="342900"/>
          </a:xfrm>
        </p:grpSpPr>
        <p:sp>
          <p:nvSpPr>
            <p:cNvPr id="426" name="Google Shape;426;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35"/>
            <p:cNvGrpSpPr/>
            <p:nvPr/>
          </p:nvGrpSpPr>
          <p:grpSpPr>
            <a:xfrm>
              <a:off x="215975" y="111150"/>
              <a:ext cx="642950" cy="120600"/>
              <a:chOff x="215975" y="152625"/>
              <a:chExt cx="642950" cy="120600"/>
            </a:xfrm>
          </p:grpSpPr>
          <p:sp>
            <p:nvSpPr>
              <p:cNvPr id="428" name="Google Shape;428;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 name="TextBox 20">
            <a:extLst>
              <a:ext uri="{FF2B5EF4-FFF2-40B4-BE49-F238E27FC236}">
                <a16:creationId xmlns:a16="http://schemas.microsoft.com/office/drawing/2014/main" id="{DBAC53AA-123A-4587-F98B-1368B9B99D34}"/>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3</a:t>
            </a:fld>
            <a:endParaRPr lang="en-US"/>
          </a:p>
        </p:txBody>
      </p:sp>
      <p:sp>
        <p:nvSpPr>
          <p:cNvPr id="6" name="Google Shape;424;p35">
            <a:extLst>
              <a:ext uri="{FF2B5EF4-FFF2-40B4-BE49-F238E27FC236}">
                <a16:creationId xmlns:a16="http://schemas.microsoft.com/office/drawing/2014/main" id="{B929570D-E329-AFE1-8883-978B02F17D24}"/>
              </a:ext>
            </a:extLst>
          </p:cNvPr>
          <p:cNvSpPr txBox="1">
            <a:spLocks/>
          </p:cNvSpPr>
          <p:nvPr/>
        </p:nvSpPr>
        <p:spPr>
          <a:xfrm>
            <a:off x="1662000" y="1873790"/>
            <a:ext cx="2724302" cy="584400"/>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9pPr>
          </a:lstStyle>
          <a:p>
            <a:pPr marL="0" indent="0">
              <a:lnSpc>
                <a:spcPct val="150000"/>
              </a:lnSpc>
              <a:spcAft>
                <a:spcPts val="1200"/>
              </a:spcAft>
            </a:pPr>
            <a:r>
              <a:rPr lang="en-US" err="1"/>
              <a:t>Tại</a:t>
            </a:r>
            <a:r>
              <a:rPr lang="en-US"/>
              <a:t> </a:t>
            </a:r>
            <a:r>
              <a:rPr lang="en-US" err="1"/>
              <a:t>sao</a:t>
            </a:r>
            <a:r>
              <a:rPr lang="en-US"/>
              <a:t> </a:t>
            </a:r>
            <a:r>
              <a:rPr lang="en-US" err="1"/>
              <a:t>phải</a:t>
            </a:r>
            <a:r>
              <a:rPr lang="en-US"/>
              <a:t> </a:t>
            </a:r>
            <a:r>
              <a:rPr lang="en-US" err="1"/>
              <a:t>tiến</a:t>
            </a:r>
            <a:r>
              <a:rPr lang="en-US"/>
              <a:t> </a:t>
            </a:r>
            <a:r>
              <a:rPr lang="en-US" err="1"/>
              <a:t>hành</a:t>
            </a:r>
            <a:r>
              <a:rPr lang="en-US"/>
              <a:t> Systematic Review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Research protocol hoặc Research proposal</a:t>
            </a:r>
          </a:p>
        </p:txBody>
      </p:sp>
      <p:sp>
        <p:nvSpPr>
          <p:cNvPr id="6" name="Subtitle 5">
            <a:extLst>
              <a:ext uri="{FF2B5EF4-FFF2-40B4-BE49-F238E27FC236}">
                <a16:creationId xmlns:a16="http://schemas.microsoft.com/office/drawing/2014/main" id="{8BB058E2-19CE-5C1A-D469-41177A477F4C}"/>
              </a:ext>
            </a:extLst>
          </p:cNvPr>
          <p:cNvSpPr>
            <a:spLocks noGrp="1"/>
          </p:cNvSpPr>
          <p:nvPr>
            <p:ph type="subTitle" idx="1"/>
          </p:nvPr>
        </p:nvSpPr>
        <p:spPr>
          <a:xfrm>
            <a:off x="714300" y="1134374"/>
            <a:ext cx="7715400" cy="3160800"/>
          </a:xfrm>
        </p:spPr>
        <p:txBody>
          <a:bodyPr/>
          <a:lstStyle/>
          <a:p>
            <a:pPr marL="146050" indent="0" algn="ctr">
              <a:buNone/>
            </a:pPr>
            <a:r>
              <a:rPr lang="en-US" sz="2400" dirty="0">
                <a:solidFill>
                  <a:schemeClr val="bg2">
                    <a:lumMod val="50000"/>
                  </a:schemeClr>
                </a:solidFill>
              </a:rPr>
              <a:t>Tại sao cần research protocol?</a:t>
            </a:r>
          </a:p>
          <a:p>
            <a:r>
              <a:rPr lang="en-US" sz="1800" dirty="0">
                <a:solidFill>
                  <a:schemeClr val="bg2">
                    <a:lumMod val="50000"/>
                  </a:schemeClr>
                </a:solidFill>
              </a:rPr>
              <a:t>Giảm thiểu bias</a:t>
            </a:r>
          </a:p>
          <a:p>
            <a:r>
              <a:rPr lang="en-US" sz="1800" dirty="0">
                <a:solidFill>
                  <a:schemeClr val="bg2">
                    <a:lumMod val="50000"/>
                  </a:schemeClr>
                </a:solidFill>
              </a:rPr>
              <a:t>Đảm bảo tính nhất quán từ trước khi có KQ đến khi sàng lọc ghi nhận KQ</a:t>
            </a:r>
          </a:p>
          <a:p>
            <a:r>
              <a:rPr lang="en-US" sz="1800" dirty="0">
                <a:solidFill>
                  <a:schemeClr val="bg2">
                    <a:lumMod val="50000"/>
                  </a:schemeClr>
                </a:solidFill>
              </a:rPr>
              <a:t>Nêu lên được tại sao cần phải thực hiện research</a:t>
            </a:r>
            <a:endParaRPr lang="en-US" sz="1600" dirty="0">
              <a:solidFill>
                <a:schemeClr val="bg2">
                  <a:lumMod val="50000"/>
                </a:schemeClr>
              </a:solidFill>
            </a:endParaRPr>
          </a:p>
          <a:p>
            <a:pPr marL="146050" indent="0">
              <a:buNone/>
            </a:pPr>
            <a:endParaRPr lang="en-US" sz="2000" dirty="0">
              <a:solidFill>
                <a:schemeClr val="bg2">
                  <a:lumMod val="50000"/>
                </a:schemeClr>
              </a:solidFill>
            </a:endParaRPr>
          </a:p>
        </p:txBody>
      </p:sp>
      <p:sp>
        <p:nvSpPr>
          <p:cNvPr id="4" name="TextBox 3">
            <a:extLst>
              <a:ext uri="{FF2B5EF4-FFF2-40B4-BE49-F238E27FC236}">
                <a16:creationId xmlns:a16="http://schemas.microsoft.com/office/drawing/2014/main" id="{3E025508-7BEB-392C-9C11-0F5B491EC1D4}"/>
              </a:ext>
            </a:extLst>
          </p:cNvPr>
          <p:cNvSpPr txBox="1"/>
          <p:nvPr/>
        </p:nvSpPr>
        <p:spPr>
          <a:xfrm>
            <a:off x="5410200" y="4827143"/>
            <a:ext cx="4572000" cy="307777"/>
          </a:xfrm>
          <a:prstGeom prst="rect">
            <a:avLst/>
          </a:prstGeom>
          <a:noFill/>
        </p:spPr>
        <p:txBody>
          <a:bodyPr wrap="square">
            <a:spAutoFit/>
          </a:bodyPr>
          <a:lstStyle/>
          <a:p>
            <a:r>
              <a:rPr lang="en-US" dirty="0"/>
              <a:t>https://www.bmj.com/content/349/bmj.g7647</a:t>
            </a:r>
          </a:p>
        </p:txBody>
      </p:sp>
      <p:pic>
        <p:nvPicPr>
          <p:cNvPr id="7" name="Picture 6">
            <a:extLst>
              <a:ext uri="{FF2B5EF4-FFF2-40B4-BE49-F238E27FC236}">
                <a16:creationId xmlns:a16="http://schemas.microsoft.com/office/drawing/2014/main" id="{F86FB35B-1755-4FC3-37FB-FBCCCB115DA1}"/>
              </a:ext>
            </a:extLst>
          </p:cNvPr>
          <p:cNvPicPr>
            <a:picLocks noChangeAspect="1"/>
          </p:cNvPicPr>
          <p:nvPr/>
        </p:nvPicPr>
        <p:blipFill>
          <a:blip r:embed="rId2"/>
          <a:stretch>
            <a:fillRect/>
          </a:stretch>
        </p:blipFill>
        <p:spPr>
          <a:xfrm>
            <a:off x="1879017" y="2859533"/>
            <a:ext cx="5385966" cy="196761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CA33B63-2A14-B16D-9E98-E7A80C200A22}"/>
                  </a:ext>
                </a:extLst>
              </p14:cNvPr>
              <p14:cNvContentPartPr/>
              <p14:nvPr/>
            </p14:nvContentPartPr>
            <p14:xfrm>
              <a:off x="1995480" y="3283239"/>
              <a:ext cx="5248800" cy="924120"/>
            </p14:xfrm>
          </p:contentPart>
        </mc:Choice>
        <mc:Fallback xmlns="">
          <p:pic>
            <p:nvPicPr>
              <p:cNvPr id="8" name="Ink 7">
                <a:extLst>
                  <a:ext uri="{FF2B5EF4-FFF2-40B4-BE49-F238E27FC236}">
                    <a16:creationId xmlns:a16="http://schemas.microsoft.com/office/drawing/2014/main" id="{1CA33B63-2A14-B16D-9E98-E7A80C200A22}"/>
                  </a:ext>
                </a:extLst>
              </p:cNvPr>
              <p:cNvPicPr/>
              <p:nvPr/>
            </p:nvPicPr>
            <p:blipFill>
              <a:blip r:embed="rId4"/>
              <a:stretch>
                <a:fillRect/>
              </a:stretch>
            </p:blipFill>
            <p:spPr>
              <a:xfrm>
                <a:off x="1986120" y="3273879"/>
                <a:ext cx="5267520" cy="942840"/>
              </a:xfrm>
              <a:prstGeom prst="rect">
                <a:avLst/>
              </a:prstGeom>
            </p:spPr>
          </p:pic>
        </mc:Fallback>
      </mc:AlternateContent>
    </p:spTree>
    <p:extLst>
      <p:ext uri="{BB962C8B-B14F-4D97-AF65-F5344CB8AC3E}">
        <p14:creationId xmlns:p14="http://schemas.microsoft.com/office/powerpoint/2010/main" val="11513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pPr marL="146050" indent="0" algn="ctr">
              <a:buNone/>
            </a:pPr>
            <a:r>
              <a:rPr lang="en-US" sz="2800" dirty="0"/>
              <a:t>PRISMA-P (protocol guideline checklist 2015)</a:t>
            </a:r>
            <a:endParaRPr lang="en-US" sz="2400" dirty="0"/>
          </a:p>
        </p:txBody>
      </p:sp>
      <p:sp>
        <p:nvSpPr>
          <p:cNvPr id="4" name="TextBox 3">
            <a:extLst>
              <a:ext uri="{FF2B5EF4-FFF2-40B4-BE49-F238E27FC236}">
                <a16:creationId xmlns:a16="http://schemas.microsoft.com/office/drawing/2014/main" id="{3E025508-7BEB-392C-9C11-0F5B491EC1D4}"/>
              </a:ext>
            </a:extLst>
          </p:cNvPr>
          <p:cNvSpPr txBox="1"/>
          <p:nvPr/>
        </p:nvSpPr>
        <p:spPr>
          <a:xfrm>
            <a:off x="5410200" y="4827143"/>
            <a:ext cx="4572000" cy="307777"/>
          </a:xfrm>
          <a:prstGeom prst="rect">
            <a:avLst/>
          </a:prstGeom>
          <a:noFill/>
        </p:spPr>
        <p:txBody>
          <a:bodyPr wrap="square">
            <a:spAutoFit/>
          </a:bodyPr>
          <a:lstStyle/>
          <a:p>
            <a:r>
              <a:rPr lang="en-US" dirty="0"/>
              <a:t>https://www.bmj.com/content/349/bmj.g7647</a:t>
            </a:r>
          </a:p>
        </p:txBody>
      </p:sp>
      <p:pic>
        <p:nvPicPr>
          <p:cNvPr id="2" name="Picture 1">
            <a:extLst>
              <a:ext uri="{FF2B5EF4-FFF2-40B4-BE49-F238E27FC236}">
                <a16:creationId xmlns:a16="http://schemas.microsoft.com/office/drawing/2014/main" id="{2DC02C97-6E12-4649-AEE0-B1F002B12451}"/>
              </a:ext>
            </a:extLst>
          </p:cNvPr>
          <p:cNvPicPr>
            <a:picLocks noChangeAspect="1"/>
          </p:cNvPicPr>
          <p:nvPr/>
        </p:nvPicPr>
        <p:blipFill rotWithShape="1">
          <a:blip r:embed="rId2"/>
          <a:srcRect t="11169"/>
          <a:stretch/>
        </p:blipFill>
        <p:spPr>
          <a:xfrm>
            <a:off x="464819" y="1207842"/>
            <a:ext cx="4335781" cy="3386058"/>
          </a:xfrm>
          <a:prstGeom prst="rect">
            <a:avLst/>
          </a:prstGeom>
        </p:spPr>
      </p:pic>
      <p:pic>
        <p:nvPicPr>
          <p:cNvPr id="5" name="Picture 4">
            <a:extLst>
              <a:ext uri="{FF2B5EF4-FFF2-40B4-BE49-F238E27FC236}">
                <a16:creationId xmlns:a16="http://schemas.microsoft.com/office/drawing/2014/main" id="{AB0F0DCF-5129-C72B-88A1-0770C8C1D77A}"/>
              </a:ext>
            </a:extLst>
          </p:cNvPr>
          <p:cNvPicPr>
            <a:picLocks noChangeAspect="1"/>
          </p:cNvPicPr>
          <p:nvPr/>
        </p:nvPicPr>
        <p:blipFill>
          <a:blip r:embed="rId3"/>
          <a:stretch>
            <a:fillRect/>
          </a:stretch>
        </p:blipFill>
        <p:spPr>
          <a:xfrm>
            <a:off x="4929994" y="1070483"/>
            <a:ext cx="3914152" cy="3756660"/>
          </a:xfrm>
          <a:prstGeom prst="rect">
            <a:avLst/>
          </a:prstGeom>
        </p:spPr>
      </p:pic>
    </p:spTree>
    <p:extLst>
      <p:ext uri="{BB962C8B-B14F-4D97-AF65-F5344CB8AC3E}">
        <p14:creationId xmlns:p14="http://schemas.microsoft.com/office/powerpoint/2010/main" val="1000666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pPr marL="146050" indent="0" algn="ctr">
              <a:buNone/>
            </a:pPr>
            <a:r>
              <a:rPr lang="en-US" sz="2800" dirty="0"/>
              <a:t>PRISMA-P (protocol guideline checklist 2015)</a:t>
            </a:r>
            <a:endParaRPr lang="en-US" sz="2400" dirty="0"/>
          </a:p>
        </p:txBody>
      </p:sp>
      <p:sp>
        <p:nvSpPr>
          <p:cNvPr id="4" name="TextBox 3">
            <a:extLst>
              <a:ext uri="{FF2B5EF4-FFF2-40B4-BE49-F238E27FC236}">
                <a16:creationId xmlns:a16="http://schemas.microsoft.com/office/drawing/2014/main" id="{3E025508-7BEB-392C-9C11-0F5B491EC1D4}"/>
              </a:ext>
            </a:extLst>
          </p:cNvPr>
          <p:cNvSpPr txBox="1"/>
          <p:nvPr/>
        </p:nvSpPr>
        <p:spPr>
          <a:xfrm>
            <a:off x="3059429" y="3133119"/>
            <a:ext cx="6880860" cy="307777"/>
          </a:xfrm>
          <a:prstGeom prst="rect">
            <a:avLst/>
          </a:prstGeom>
          <a:noFill/>
        </p:spPr>
        <p:txBody>
          <a:bodyPr wrap="square">
            <a:spAutoFit/>
          </a:bodyPr>
          <a:lstStyle/>
          <a:p>
            <a:pPr algn="ctr"/>
            <a:r>
              <a:rPr lang="en-US" dirty="0" err="1"/>
              <a:t>Researchgate</a:t>
            </a:r>
            <a:endParaRPr lang="en-US" dirty="0"/>
          </a:p>
        </p:txBody>
      </p:sp>
      <p:sp>
        <p:nvSpPr>
          <p:cNvPr id="7" name="TextBox 6">
            <a:extLst>
              <a:ext uri="{FF2B5EF4-FFF2-40B4-BE49-F238E27FC236}">
                <a16:creationId xmlns:a16="http://schemas.microsoft.com/office/drawing/2014/main" id="{5EBF9886-9E4F-6D48-92A4-55CEB6143B9F}"/>
              </a:ext>
            </a:extLst>
          </p:cNvPr>
          <p:cNvSpPr txBox="1"/>
          <p:nvPr/>
        </p:nvSpPr>
        <p:spPr>
          <a:xfrm>
            <a:off x="822960" y="3091206"/>
            <a:ext cx="4572000" cy="523220"/>
          </a:xfrm>
          <a:prstGeom prst="rect">
            <a:avLst/>
          </a:prstGeom>
          <a:noFill/>
        </p:spPr>
        <p:txBody>
          <a:bodyPr wrap="square">
            <a:spAutoFit/>
          </a:bodyPr>
          <a:lstStyle/>
          <a:p>
            <a:r>
              <a:rPr lang="en-US" dirty="0"/>
              <a:t>https://www.crd.york.ac.uk/prospero/display_record.php?RecordID=109366</a:t>
            </a:r>
          </a:p>
        </p:txBody>
      </p:sp>
      <p:pic>
        <p:nvPicPr>
          <p:cNvPr id="8" name="Picture 7">
            <a:extLst>
              <a:ext uri="{FF2B5EF4-FFF2-40B4-BE49-F238E27FC236}">
                <a16:creationId xmlns:a16="http://schemas.microsoft.com/office/drawing/2014/main" id="{EE058EF6-4A5E-42C2-39B5-A10764DC70BA}"/>
              </a:ext>
            </a:extLst>
          </p:cNvPr>
          <p:cNvPicPr>
            <a:picLocks noChangeAspect="1"/>
          </p:cNvPicPr>
          <p:nvPr/>
        </p:nvPicPr>
        <p:blipFill>
          <a:blip r:embed="rId2"/>
          <a:stretch>
            <a:fillRect/>
          </a:stretch>
        </p:blipFill>
        <p:spPr>
          <a:xfrm>
            <a:off x="2087818" y="1592567"/>
            <a:ext cx="1432684" cy="1440305"/>
          </a:xfrm>
          <a:prstGeom prst="rect">
            <a:avLst/>
          </a:prstGeom>
        </p:spPr>
      </p:pic>
      <p:pic>
        <p:nvPicPr>
          <p:cNvPr id="9" name="Picture 8">
            <a:extLst>
              <a:ext uri="{FF2B5EF4-FFF2-40B4-BE49-F238E27FC236}">
                <a16:creationId xmlns:a16="http://schemas.microsoft.com/office/drawing/2014/main" id="{ABFF5121-7DD0-2CBF-F6AF-0E7853DA2DCE}"/>
              </a:ext>
            </a:extLst>
          </p:cNvPr>
          <p:cNvPicPr>
            <a:picLocks noChangeAspect="1"/>
          </p:cNvPicPr>
          <p:nvPr/>
        </p:nvPicPr>
        <p:blipFill>
          <a:blip r:embed="rId3"/>
          <a:stretch>
            <a:fillRect/>
          </a:stretch>
        </p:blipFill>
        <p:spPr>
          <a:xfrm>
            <a:off x="5733983" y="1550653"/>
            <a:ext cx="1531753" cy="1524132"/>
          </a:xfrm>
          <a:prstGeom prst="rect">
            <a:avLst/>
          </a:prstGeom>
        </p:spPr>
      </p:pic>
      <p:sp>
        <p:nvSpPr>
          <p:cNvPr id="11" name="TextBox 10">
            <a:extLst>
              <a:ext uri="{FF2B5EF4-FFF2-40B4-BE49-F238E27FC236}">
                <a16:creationId xmlns:a16="http://schemas.microsoft.com/office/drawing/2014/main" id="{ACD392FA-26B0-945D-701C-6A21010180CA}"/>
              </a:ext>
            </a:extLst>
          </p:cNvPr>
          <p:cNvSpPr txBox="1"/>
          <p:nvPr/>
        </p:nvSpPr>
        <p:spPr>
          <a:xfrm>
            <a:off x="2186940" y="4139982"/>
            <a:ext cx="4968240" cy="307777"/>
          </a:xfrm>
          <a:prstGeom prst="rect">
            <a:avLst/>
          </a:prstGeom>
          <a:noFill/>
        </p:spPr>
        <p:txBody>
          <a:bodyPr wrap="square">
            <a:spAutoFit/>
          </a:bodyPr>
          <a:lstStyle/>
          <a:p>
            <a:pPr algn="ctr"/>
            <a:r>
              <a:rPr lang="en-US" dirty="0"/>
              <a:t>https://osf.io/qgpd7</a:t>
            </a:r>
          </a:p>
        </p:txBody>
      </p:sp>
    </p:spTree>
    <p:extLst>
      <p:ext uri="{BB962C8B-B14F-4D97-AF65-F5344CB8AC3E}">
        <p14:creationId xmlns:p14="http://schemas.microsoft.com/office/powerpoint/2010/main" val="3573675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713383B-155F-A39C-3E73-4D00C62E7046}"/>
              </a:ext>
            </a:extLst>
          </p:cNvPr>
          <p:cNvSpPr>
            <a:spLocks noGrp="1"/>
          </p:cNvSpPr>
          <p:nvPr>
            <p:ph type="subTitle" idx="1"/>
          </p:nvPr>
        </p:nvSpPr>
        <p:spPr>
          <a:xfrm>
            <a:off x="592378" y="1294042"/>
            <a:ext cx="6631381" cy="3160800"/>
          </a:xfrm>
        </p:spPr>
        <p:txBody>
          <a:bodyPr/>
          <a:lstStyle/>
          <a:p>
            <a:pPr>
              <a:lnSpc>
                <a:spcPct val="150000"/>
              </a:lnSpc>
            </a:pPr>
            <a:r>
              <a:rPr lang="en-US" sz="1800" dirty="0">
                <a:solidFill>
                  <a:schemeClr val="bg2">
                    <a:lumMod val="50000"/>
                  </a:schemeClr>
                </a:solidFill>
              </a:rPr>
              <a:t>Gợi ý:</a:t>
            </a:r>
          </a:p>
          <a:p>
            <a:pPr lvl="1">
              <a:lnSpc>
                <a:spcPct val="150000"/>
              </a:lnSpc>
            </a:pPr>
            <a:r>
              <a:rPr lang="en-US" sz="1600" dirty="0">
                <a:solidFill>
                  <a:schemeClr val="bg2">
                    <a:lumMod val="50000"/>
                  </a:schemeClr>
                </a:solidFill>
              </a:rPr>
              <a:t>Tên tác giả chính, năm, nơi</a:t>
            </a:r>
          </a:p>
          <a:p>
            <a:pPr lvl="1">
              <a:lnSpc>
                <a:spcPct val="150000"/>
              </a:lnSpc>
            </a:pPr>
            <a:r>
              <a:rPr lang="en-US" sz="1600" dirty="0">
                <a:solidFill>
                  <a:schemeClr val="bg2">
                    <a:lumMod val="50000"/>
                  </a:schemeClr>
                </a:solidFill>
              </a:rPr>
              <a:t>Cấu trúc khung chất, hoặc số chất</a:t>
            </a:r>
          </a:p>
          <a:p>
            <a:pPr lvl="1">
              <a:lnSpc>
                <a:spcPct val="150000"/>
              </a:lnSpc>
            </a:pPr>
            <a:r>
              <a:rPr lang="en-US" sz="1600" dirty="0">
                <a:solidFill>
                  <a:schemeClr val="bg2">
                    <a:lumMod val="50000"/>
                  </a:schemeClr>
                </a:solidFill>
              </a:rPr>
              <a:t>Vẽ lại cấu trúc lên database?</a:t>
            </a:r>
          </a:p>
          <a:p>
            <a:pPr lvl="1">
              <a:lnSpc>
                <a:spcPct val="150000"/>
              </a:lnSpc>
            </a:pPr>
            <a:r>
              <a:rPr lang="en-US" sz="1600" dirty="0">
                <a:solidFill>
                  <a:schemeClr val="bg2">
                    <a:lumMod val="50000"/>
                  </a:schemeClr>
                </a:solidFill>
              </a:rPr>
              <a:t>Phương pháp thử</a:t>
            </a:r>
          </a:p>
          <a:p>
            <a:pPr lvl="1">
              <a:lnSpc>
                <a:spcPct val="150000"/>
              </a:lnSpc>
            </a:pPr>
            <a:r>
              <a:rPr lang="en-US" sz="1600" dirty="0">
                <a:solidFill>
                  <a:schemeClr val="bg2">
                    <a:lumMod val="50000"/>
                  </a:schemeClr>
                </a:solidFill>
              </a:rPr>
              <a:t>Đối tượng thử là enzyme nào</a:t>
            </a:r>
          </a:p>
          <a:p>
            <a:pPr lvl="1">
              <a:lnSpc>
                <a:spcPct val="150000"/>
              </a:lnSpc>
            </a:pPr>
            <a:r>
              <a:rPr lang="en-US" sz="1600" dirty="0">
                <a:solidFill>
                  <a:schemeClr val="bg2">
                    <a:lumMod val="50000"/>
                  </a:schemeClr>
                </a:solidFill>
              </a:rPr>
              <a:t>Báo cáo KQ dạng IC</a:t>
            </a:r>
            <a:r>
              <a:rPr lang="en-US" sz="1600" baseline="-25000" dirty="0">
                <a:solidFill>
                  <a:schemeClr val="bg2">
                    <a:lumMod val="50000"/>
                  </a:schemeClr>
                </a:solidFill>
              </a:rPr>
              <a:t>50</a:t>
            </a:r>
            <a:r>
              <a:rPr lang="en-US" sz="1600" dirty="0">
                <a:solidFill>
                  <a:schemeClr val="bg2">
                    <a:lumMod val="50000"/>
                  </a:schemeClr>
                </a:solidFill>
              </a:rPr>
              <a:t> hay I%</a:t>
            </a:r>
          </a:p>
        </p:txBody>
      </p:sp>
      <p:sp>
        <p:nvSpPr>
          <p:cNvPr id="3" name="Title 2">
            <a:extLst>
              <a:ext uri="{FF2B5EF4-FFF2-40B4-BE49-F238E27FC236}">
                <a16:creationId xmlns:a16="http://schemas.microsoft.com/office/drawing/2014/main" id="{7D0AB565-929B-547F-3CC8-0CB48A44703C}"/>
              </a:ext>
            </a:extLst>
          </p:cNvPr>
          <p:cNvSpPr>
            <a:spLocks noGrp="1"/>
          </p:cNvSpPr>
          <p:nvPr>
            <p:ph type="title"/>
          </p:nvPr>
        </p:nvSpPr>
        <p:spPr/>
        <p:txBody>
          <a:bodyPr/>
          <a:lstStyle/>
          <a:p>
            <a:r>
              <a:rPr lang="en-US" dirty="0"/>
              <a:t>Trích xuất dữ liệu (Data extraction)</a:t>
            </a:r>
          </a:p>
        </p:txBody>
      </p:sp>
    </p:spTree>
    <p:extLst>
      <p:ext uri="{BB962C8B-B14F-4D97-AF65-F5344CB8AC3E}">
        <p14:creationId xmlns:p14="http://schemas.microsoft.com/office/powerpoint/2010/main" val="588731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ECA25-8B0E-A303-CEBE-B081D0305AFF}"/>
              </a:ext>
            </a:extLst>
          </p:cNvPr>
          <p:cNvSpPr>
            <a:spLocks noGrp="1"/>
          </p:cNvSpPr>
          <p:nvPr>
            <p:ph type="title"/>
          </p:nvPr>
        </p:nvSpPr>
        <p:spPr/>
        <p:txBody>
          <a:bodyPr/>
          <a:lstStyle/>
          <a:p>
            <a:r>
              <a:rPr lang="en-US" dirty="0"/>
              <a:t>Đánh giá chất lượng nghiên cứu </a:t>
            </a:r>
            <a:br>
              <a:rPr lang="en-US" dirty="0"/>
            </a:br>
            <a:r>
              <a:rPr lang="en-US" dirty="0"/>
              <a:t>(Quality assessment)</a:t>
            </a:r>
          </a:p>
        </p:txBody>
      </p:sp>
      <p:pic>
        <p:nvPicPr>
          <p:cNvPr id="2" name="Picture 1">
            <a:extLst>
              <a:ext uri="{FF2B5EF4-FFF2-40B4-BE49-F238E27FC236}">
                <a16:creationId xmlns:a16="http://schemas.microsoft.com/office/drawing/2014/main" id="{E883C093-F0D2-0F2A-B615-AD44C10205B3}"/>
              </a:ext>
            </a:extLst>
          </p:cNvPr>
          <p:cNvPicPr>
            <a:picLocks noChangeAspect="1"/>
          </p:cNvPicPr>
          <p:nvPr/>
        </p:nvPicPr>
        <p:blipFill>
          <a:blip r:embed="rId2"/>
          <a:stretch>
            <a:fillRect/>
          </a:stretch>
        </p:blipFill>
        <p:spPr>
          <a:xfrm>
            <a:off x="5173980" y="1127443"/>
            <a:ext cx="3632022" cy="3752739"/>
          </a:xfrm>
          <a:prstGeom prst="rect">
            <a:avLst/>
          </a:prstGeom>
        </p:spPr>
      </p:pic>
      <p:sp>
        <p:nvSpPr>
          <p:cNvPr id="5" name="TextBox 4">
            <a:extLst>
              <a:ext uri="{FF2B5EF4-FFF2-40B4-BE49-F238E27FC236}">
                <a16:creationId xmlns:a16="http://schemas.microsoft.com/office/drawing/2014/main" id="{431ACE57-F2A6-4BEA-BA35-4BA66198294F}"/>
              </a:ext>
            </a:extLst>
          </p:cNvPr>
          <p:cNvSpPr txBox="1"/>
          <p:nvPr/>
        </p:nvSpPr>
        <p:spPr>
          <a:xfrm>
            <a:off x="129540" y="4141518"/>
            <a:ext cx="4572000" cy="738664"/>
          </a:xfrm>
          <a:prstGeom prst="rect">
            <a:avLst/>
          </a:prstGeom>
          <a:noFill/>
        </p:spPr>
        <p:txBody>
          <a:bodyPr wrap="square">
            <a:spAutoFit/>
          </a:bodyPr>
          <a:lstStyle/>
          <a:p>
            <a:r>
              <a:rPr lang="en-US" dirty="0"/>
              <a:t>Clovis Mariano </a:t>
            </a:r>
            <a:r>
              <a:rPr lang="en-US" dirty="0" err="1"/>
              <a:t>Faggion</a:t>
            </a:r>
            <a:r>
              <a:rPr lang="en-US" dirty="0"/>
              <a:t> Jr. (2012). Guidelines for Reporting Pre-clinical In Vitro Studies on Dental Materials. , 12(4) doi:10.1016/j.jebdp.2012.10.001  </a:t>
            </a:r>
          </a:p>
        </p:txBody>
      </p:sp>
    </p:spTree>
    <p:extLst>
      <p:ext uri="{BB962C8B-B14F-4D97-AF65-F5344CB8AC3E}">
        <p14:creationId xmlns:p14="http://schemas.microsoft.com/office/powerpoint/2010/main" val="3385816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9D38A79-9B43-61CA-EBDB-691941ED6716}"/>
              </a:ext>
            </a:extLst>
          </p:cNvPr>
          <p:cNvSpPr>
            <a:spLocks noGrp="1"/>
          </p:cNvSpPr>
          <p:nvPr>
            <p:ph type="subTitle" idx="1"/>
          </p:nvPr>
        </p:nvSpPr>
        <p:spPr/>
        <p:txBody>
          <a:bodyPr/>
          <a:lstStyle/>
          <a:p>
            <a:r>
              <a:rPr lang="en-US" dirty="0">
                <a:solidFill>
                  <a:schemeClr val="bg2">
                    <a:lumMod val="50000"/>
                  </a:schemeClr>
                </a:solidFill>
              </a:rPr>
              <a:t>Xây dựng protocol </a:t>
            </a:r>
          </a:p>
          <a:p>
            <a:pPr lvl="1"/>
            <a:r>
              <a:rPr lang="en-US" dirty="0">
                <a:solidFill>
                  <a:schemeClr val="bg2">
                    <a:lumMod val="50000"/>
                  </a:schemeClr>
                </a:solidFill>
                <a:sym typeface="Wingdings" panose="05000000000000000000" pitchFamily="2" charset="2"/>
              </a:rPr>
              <a:t>Tổng quan</a:t>
            </a:r>
          </a:p>
          <a:p>
            <a:pPr lvl="1"/>
            <a:r>
              <a:rPr lang="en-US" dirty="0">
                <a:solidFill>
                  <a:schemeClr val="bg2">
                    <a:lumMod val="50000"/>
                  </a:schemeClr>
                </a:solidFill>
                <a:sym typeface="Wingdings" panose="05000000000000000000" pitchFamily="2" charset="2"/>
              </a:rPr>
              <a:t>Xây dựng từ khoá (sàng sơ bộ)</a:t>
            </a:r>
          </a:p>
          <a:p>
            <a:pPr lvl="1"/>
            <a:r>
              <a:rPr lang="en-US" dirty="0">
                <a:solidFill>
                  <a:schemeClr val="bg2">
                    <a:lumMod val="50000"/>
                  </a:schemeClr>
                </a:solidFill>
                <a:sym typeface="Wingdings" panose="05000000000000000000" pitchFamily="2" charset="2"/>
              </a:rPr>
              <a:t>Xây dựng inclusion/exclusion criteria</a:t>
            </a:r>
          </a:p>
          <a:p>
            <a:pPr lvl="1"/>
            <a:r>
              <a:rPr lang="en-US" dirty="0">
                <a:solidFill>
                  <a:schemeClr val="bg2">
                    <a:lumMod val="50000"/>
                  </a:schemeClr>
                </a:solidFill>
                <a:sym typeface="Wingdings" panose="05000000000000000000" pitchFamily="2" charset="2"/>
              </a:rPr>
              <a:t>Chọn lựa CSDL tìm kiếm</a:t>
            </a:r>
          </a:p>
          <a:p>
            <a:pPr lvl="1"/>
            <a:r>
              <a:rPr lang="en-US" dirty="0">
                <a:solidFill>
                  <a:schemeClr val="bg2">
                    <a:lumMod val="50000"/>
                  </a:schemeClr>
                </a:solidFill>
                <a:sym typeface="Wingdings" panose="05000000000000000000" pitchFamily="2" charset="2"/>
              </a:rPr>
              <a:t>Xây dựng mẫu trích xuất dữ liệu</a:t>
            </a:r>
          </a:p>
          <a:p>
            <a:pPr lvl="1"/>
            <a:r>
              <a:rPr lang="en-US" dirty="0">
                <a:solidFill>
                  <a:schemeClr val="bg2">
                    <a:lumMod val="50000"/>
                  </a:schemeClr>
                </a:solidFill>
                <a:sym typeface="Wingdings" panose="05000000000000000000" pitchFamily="2" charset="2"/>
              </a:rPr>
              <a:t>Cách đánh giá quality của research</a:t>
            </a:r>
          </a:p>
          <a:p>
            <a:pPr lvl="1"/>
            <a:r>
              <a:rPr lang="en-US" dirty="0">
                <a:solidFill>
                  <a:schemeClr val="bg2">
                    <a:lumMod val="50000"/>
                  </a:schemeClr>
                </a:solidFill>
                <a:sym typeface="Wingdings" panose="05000000000000000000" pitchFamily="2" charset="2"/>
              </a:rPr>
              <a:t> Upload lên OSF</a:t>
            </a:r>
            <a:r>
              <a:rPr lang="en-US">
                <a:solidFill>
                  <a:schemeClr val="bg2">
                    <a:lumMod val="50000"/>
                  </a:schemeClr>
                </a:solidFill>
                <a:sym typeface="Wingdings" panose="05000000000000000000" pitchFamily="2" charset="2"/>
              </a:rPr>
              <a:t>.io</a:t>
            </a:r>
            <a:endParaRPr lang="en-US" dirty="0">
              <a:solidFill>
                <a:schemeClr val="bg2">
                  <a:lumMod val="50000"/>
                </a:schemeClr>
              </a:solidFill>
              <a:sym typeface="Wingdings" panose="05000000000000000000" pitchFamily="2" charset="2"/>
            </a:endParaRPr>
          </a:p>
          <a:p>
            <a:r>
              <a:rPr lang="en-US" dirty="0">
                <a:solidFill>
                  <a:schemeClr val="bg2">
                    <a:lumMod val="50000"/>
                  </a:schemeClr>
                </a:solidFill>
                <a:sym typeface="Wingdings" panose="05000000000000000000" pitchFamily="2" charset="2"/>
              </a:rPr>
              <a:t>Tìm kiếm</a:t>
            </a:r>
          </a:p>
          <a:p>
            <a:r>
              <a:rPr lang="en-US" dirty="0">
                <a:solidFill>
                  <a:schemeClr val="bg2">
                    <a:lumMod val="50000"/>
                  </a:schemeClr>
                </a:solidFill>
                <a:sym typeface="Wingdings" panose="05000000000000000000" pitchFamily="2" charset="2"/>
              </a:rPr>
              <a:t>Lọc trùng và sàng lọc</a:t>
            </a:r>
          </a:p>
          <a:p>
            <a:r>
              <a:rPr lang="en-US" dirty="0">
                <a:solidFill>
                  <a:schemeClr val="bg2">
                    <a:lumMod val="50000"/>
                  </a:schemeClr>
                </a:solidFill>
                <a:sym typeface="Wingdings" panose="05000000000000000000" pitchFamily="2" charset="2"/>
              </a:rPr>
              <a:t>Trích xuất dữ liệu</a:t>
            </a:r>
            <a:endParaRPr lang="en-US" dirty="0">
              <a:solidFill>
                <a:schemeClr val="bg2">
                  <a:lumMod val="50000"/>
                </a:schemeClr>
              </a:solidFill>
            </a:endParaRPr>
          </a:p>
        </p:txBody>
      </p:sp>
      <p:sp>
        <p:nvSpPr>
          <p:cNvPr id="3" name="Title 2">
            <a:extLst>
              <a:ext uri="{FF2B5EF4-FFF2-40B4-BE49-F238E27FC236}">
                <a16:creationId xmlns:a16="http://schemas.microsoft.com/office/drawing/2014/main" id="{C09BAB05-C6A4-C10B-CEE3-288E056A00AB}"/>
              </a:ext>
            </a:extLst>
          </p:cNvPr>
          <p:cNvSpPr>
            <a:spLocks noGrp="1"/>
          </p:cNvSpPr>
          <p:nvPr>
            <p:ph type="title"/>
          </p:nvPr>
        </p:nvSpPr>
        <p:spPr/>
        <p:txBody>
          <a:bodyPr/>
          <a:lstStyle/>
          <a:p>
            <a:r>
              <a:rPr lang="en-US" dirty="0"/>
              <a:t>Công việc tiếp theo</a:t>
            </a:r>
          </a:p>
        </p:txBody>
      </p:sp>
    </p:spTree>
    <p:extLst>
      <p:ext uri="{BB962C8B-B14F-4D97-AF65-F5344CB8AC3E}">
        <p14:creationId xmlns:p14="http://schemas.microsoft.com/office/powerpoint/2010/main" val="1697597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232" name="Google Shape;2232;p61"/>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Lâm Thừa Phong</a:t>
            </a:r>
          </a:p>
          <a:p>
            <a:pPr marL="0" lvl="0" indent="0" algn="l" rtl="0">
              <a:spcBef>
                <a:spcPts val="0"/>
              </a:spcBef>
              <a:spcAft>
                <a:spcPts val="0"/>
              </a:spcAft>
              <a:buNone/>
            </a:pPr>
            <a:r>
              <a:rPr lang="en-US" dirty="0"/>
              <a:t>Dược 2017</a:t>
            </a:r>
            <a:endParaRPr dirty="0"/>
          </a:p>
          <a:p>
            <a:pPr marL="0" lvl="0" indent="0" algn="l" rtl="0">
              <a:spcBef>
                <a:spcPts val="0"/>
              </a:spcBef>
              <a:spcAft>
                <a:spcPts val="0"/>
              </a:spcAft>
              <a:buNone/>
            </a:pPr>
            <a:r>
              <a:rPr lang="en-US" dirty="0"/>
              <a:t>Ltphong.d17@ump.edu.vn</a:t>
            </a:r>
            <a:endParaRPr dirty="0"/>
          </a:p>
        </p:txBody>
      </p:sp>
      <p:grpSp>
        <p:nvGrpSpPr>
          <p:cNvPr id="2233" name="Google Shape;2233;p61"/>
          <p:cNvGrpSpPr/>
          <p:nvPr/>
        </p:nvGrpSpPr>
        <p:grpSpPr>
          <a:xfrm>
            <a:off x="5305424" y="1487383"/>
            <a:ext cx="1433949" cy="3117068"/>
            <a:chOff x="4943474" y="1487383"/>
            <a:chExt cx="1433949" cy="3117068"/>
          </a:xfrm>
        </p:grpSpPr>
        <p:sp>
          <p:nvSpPr>
            <p:cNvPr id="2234" name="Google Shape;2234;p61"/>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4" name="Google Shape;2284;p61"/>
          <p:cNvGrpSpPr/>
          <p:nvPr/>
        </p:nvGrpSpPr>
        <p:grpSpPr>
          <a:xfrm>
            <a:off x="6931450" y="1364100"/>
            <a:ext cx="1070636" cy="3240352"/>
            <a:chOff x="6569500" y="1364100"/>
            <a:chExt cx="1070636" cy="3240352"/>
          </a:xfrm>
        </p:grpSpPr>
        <p:sp>
          <p:nvSpPr>
            <p:cNvPr id="2285" name="Google Shape;2285;p61"/>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7" name="Google Shape;2317;p61"/>
          <p:cNvSpPr/>
          <p:nvPr/>
        </p:nvSpPr>
        <p:spPr>
          <a:xfrm>
            <a:off x="1019175" y="3161950"/>
            <a:ext cx="558000" cy="55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1712260" y="3161950"/>
            <a:ext cx="558000" cy="55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2405344" y="3161950"/>
            <a:ext cx="558000" cy="55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0" name="Google Shape;2320;p61"/>
          <p:cNvGrpSpPr/>
          <p:nvPr/>
        </p:nvGrpSpPr>
        <p:grpSpPr>
          <a:xfrm>
            <a:off x="2523499" y="3356304"/>
            <a:ext cx="321691" cy="321691"/>
            <a:chOff x="1379798" y="1723250"/>
            <a:chExt cx="397887" cy="397887"/>
          </a:xfrm>
        </p:grpSpPr>
        <p:sp>
          <p:nvSpPr>
            <p:cNvPr id="2321" name="Google Shape;2321;p61"/>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61"/>
          <p:cNvGrpSpPr/>
          <p:nvPr/>
        </p:nvGrpSpPr>
        <p:grpSpPr>
          <a:xfrm>
            <a:off x="1137321" y="3280104"/>
            <a:ext cx="321708" cy="321691"/>
            <a:chOff x="266768" y="1721375"/>
            <a:chExt cx="397907" cy="397887"/>
          </a:xfrm>
        </p:grpSpPr>
        <p:sp>
          <p:nvSpPr>
            <p:cNvPr id="2326" name="Google Shape;2326;p61"/>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 name="Google Shape;2328;p61"/>
          <p:cNvGrpSpPr/>
          <p:nvPr/>
        </p:nvGrpSpPr>
        <p:grpSpPr>
          <a:xfrm>
            <a:off x="1830422" y="3280104"/>
            <a:ext cx="321674" cy="321691"/>
            <a:chOff x="864491" y="1723250"/>
            <a:chExt cx="397866" cy="397887"/>
          </a:xfrm>
        </p:grpSpPr>
        <p:sp>
          <p:nvSpPr>
            <p:cNvPr id="2329" name="Google Shape;2329;p6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61"/>
          <p:cNvSpPr txBox="1"/>
          <p:nvPr/>
        </p:nvSpPr>
        <p:spPr>
          <a:xfrm>
            <a:off x="1019175" y="4357850"/>
            <a:ext cx="3422400" cy="246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b="1">
                <a:solidFill>
                  <a:srgbClr val="434343"/>
                </a:solidFill>
                <a:latin typeface="Montserrat"/>
                <a:ea typeface="Montserrat"/>
                <a:cs typeface="Montserrat"/>
                <a:sym typeface="Montserrat"/>
              </a:rPr>
              <a:t>Please keep this slide for attribution</a:t>
            </a:r>
            <a:endParaRPr sz="1500" b="1">
              <a:latin typeface="Montserrat"/>
              <a:ea typeface="Montserrat"/>
              <a:cs typeface="Montserrat"/>
              <a:sym typeface="Montserrat"/>
            </a:endParaRPr>
          </a:p>
        </p:txBody>
      </p:sp>
    </p:spTree>
    <p:extLst>
      <p:ext uri="{BB962C8B-B14F-4D97-AF65-F5344CB8AC3E}">
        <p14:creationId xmlns:p14="http://schemas.microsoft.com/office/powerpoint/2010/main" val="375292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MỞ ĐẦU	</a:t>
            </a:r>
            <a:endParaRPr/>
          </a:p>
        </p:txBody>
      </p:sp>
      <p:sp>
        <p:nvSpPr>
          <p:cNvPr id="499" name="Google Shape;499;p37"/>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7"/>
          <p:cNvGrpSpPr/>
          <p:nvPr/>
        </p:nvGrpSpPr>
        <p:grpSpPr>
          <a:xfrm>
            <a:off x="4195962" y="812731"/>
            <a:ext cx="4338518" cy="3791511"/>
            <a:chOff x="4195962" y="812731"/>
            <a:chExt cx="4338518" cy="3791511"/>
          </a:xfrm>
        </p:grpSpPr>
        <p:grpSp>
          <p:nvGrpSpPr>
            <p:cNvPr id="504" name="Google Shape;504;p37"/>
            <p:cNvGrpSpPr/>
            <p:nvPr/>
          </p:nvGrpSpPr>
          <p:grpSpPr>
            <a:xfrm>
              <a:off x="4470000" y="812731"/>
              <a:ext cx="3490051" cy="2287960"/>
              <a:chOff x="4849800" y="1060525"/>
              <a:chExt cx="2932816" cy="1922656"/>
            </a:xfrm>
          </p:grpSpPr>
          <p:sp>
            <p:nvSpPr>
              <p:cNvPr id="505" name="Google Shape;505;p37"/>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a:off x="7414457" y="2192098"/>
              <a:ext cx="849904" cy="2412145"/>
              <a:chOff x="6603185" y="2152793"/>
              <a:chExt cx="887165" cy="2517897"/>
            </a:xfrm>
          </p:grpSpPr>
          <p:sp>
            <p:nvSpPr>
              <p:cNvPr id="527" name="Google Shape;527;p37"/>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7"/>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7"/>
            <p:cNvGrpSpPr/>
            <p:nvPr/>
          </p:nvGrpSpPr>
          <p:grpSpPr>
            <a:xfrm>
              <a:off x="4195962" y="2113572"/>
              <a:ext cx="1676362" cy="2488197"/>
              <a:chOff x="4587881" y="2070350"/>
              <a:chExt cx="1749856" cy="2597283"/>
            </a:xfrm>
          </p:grpSpPr>
          <p:sp>
            <p:nvSpPr>
              <p:cNvPr id="571" name="Google Shape;571;p37"/>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E43C35E-3288-44D0-69BA-72908CF3F789}"/>
              </a:ext>
            </a:extLst>
          </p:cNvPr>
          <p:cNvSpPr>
            <a:spLocks noGrp="1"/>
          </p:cNvSpPr>
          <p:nvPr>
            <p:ph type="subTitle" idx="1"/>
          </p:nvPr>
        </p:nvSpPr>
        <p:spPr/>
        <p:txBody>
          <a:bodyPr/>
          <a:lstStyle/>
          <a:p>
            <a:endParaRPr lang="en-US"/>
          </a:p>
        </p:txBody>
      </p:sp>
      <p:sp>
        <p:nvSpPr>
          <p:cNvPr id="135" name="TextBox 134">
            <a:extLst>
              <a:ext uri="{FF2B5EF4-FFF2-40B4-BE49-F238E27FC236}">
                <a16:creationId xmlns:a16="http://schemas.microsoft.com/office/drawing/2014/main" id="{B7A395FB-63F0-F13C-01BA-5830173F62BF}"/>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300" y="712001"/>
            <a:ext cx="8021838"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 HỌC KINH NGHIỆM</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 name="TextBox 125">
            <a:extLst>
              <a:ext uri="{FF2B5EF4-FFF2-40B4-BE49-F238E27FC236}">
                <a16:creationId xmlns:a16="http://schemas.microsoft.com/office/drawing/2014/main" id="{88285D6A-F161-0CBF-DBEF-3FE234373D01}"/>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5</a:t>
            </a:fld>
            <a:endParaRPr lang="en-US"/>
          </a:p>
        </p:txBody>
      </p:sp>
      <p:pic>
        <p:nvPicPr>
          <p:cNvPr id="1026" name="Picture 2" descr="Victorian asthma cigarettes: who was Dr Batty? |">
            <a:extLst>
              <a:ext uri="{FF2B5EF4-FFF2-40B4-BE49-F238E27FC236}">
                <a16:creationId xmlns:a16="http://schemas.microsoft.com/office/drawing/2014/main" id="{0975BCDE-11EE-5960-538B-604BC6B65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580" y="1342239"/>
            <a:ext cx="1949450" cy="34934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Deadly History Of Arsenic Through The Ages">
            <a:extLst>
              <a:ext uri="{FF2B5EF4-FFF2-40B4-BE49-F238E27FC236}">
                <a16:creationId xmlns:a16="http://schemas.microsoft.com/office/drawing/2014/main" id="{8D0595D7-4469-E846-2B14-2D6FCB12D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164" y="1840230"/>
            <a:ext cx="4787616" cy="250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2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300" y="712001"/>
            <a:ext cx="8021838"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 HỌC CHỨNG CỨ (EVIDENCE-BASED MEDICINE)</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 name="TextBox 125">
            <a:extLst>
              <a:ext uri="{FF2B5EF4-FFF2-40B4-BE49-F238E27FC236}">
                <a16:creationId xmlns:a16="http://schemas.microsoft.com/office/drawing/2014/main" id="{88285D6A-F161-0CBF-DBEF-3FE234373D01}"/>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6</a:t>
            </a:fld>
            <a:endParaRPr lang="en-US"/>
          </a:p>
        </p:txBody>
      </p:sp>
      <p:pic>
        <p:nvPicPr>
          <p:cNvPr id="2050" name="Picture 2" descr="Evidence-Based Medicine (Update) – Operational Medicine">
            <a:extLst>
              <a:ext uri="{FF2B5EF4-FFF2-40B4-BE49-F238E27FC236}">
                <a16:creationId xmlns:a16="http://schemas.microsoft.com/office/drawing/2014/main" id="{111DB0BD-760B-5277-79E9-AFFCDBEB06B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237282" y="1549102"/>
            <a:ext cx="3207094" cy="320709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09;p41">
            <a:extLst>
              <a:ext uri="{FF2B5EF4-FFF2-40B4-BE49-F238E27FC236}">
                <a16:creationId xmlns:a16="http://schemas.microsoft.com/office/drawing/2014/main" id="{A210A22A-D036-C8B3-B4AE-6DBABEED91D7}"/>
              </a:ext>
            </a:extLst>
          </p:cNvPr>
          <p:cNvSpPr txBox="1">
            <a:spLocks noGrp="1"/>
          </p:cNvSpPr>
          <p:nvPr>
            <p:ph type="subTitle" idx="1"/>
          </p:nvPr>
        </p:nvSpPr>
        <p:spPr>
          <a:xfrm>
            <a:off x="4571986" y="1602040"/>
            <a:ext cx="3874784" cy="26985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600"/>
              </a:spcBef>
              <a:buFont typeface="Arial" panose="020B0604020202020204" pitchFamily="34" charset="0"/>
              <a:buChar char="•"/>
            </a:pPr>
            <a:r>
              <a:rPr lang="en-US" err="1">
                <a:solidFill>
                  <a:srgbClr val="666666"/>
                </a:solidFill>
              </a:rPr>
              <a:t>Chứng</a:t>
            </a:r>
            <a:r>
              <a:rPr lang="en-US">
                <a:solidFill>
                  <a:srgbClr val="666666"/>
                </a:solidFill>
              </a:rPr>
              <a:t> </a:t>
            </a:r>
            <a:r>
              <a:rPr lang="en-US" err="1">
                <a:solidFill>
                  <a:srgbClr val="666666"/>
                </a:solidFill>
              </a:rPr>
              <a:t>cứ</a:t>
            </a:r>
            <a:r>
              <a:rPr lang="en-US">
                <a:solidFill>
                  <a:srgbClr val="666666"/>
                </a:solidFill>
              </a:rPr>
              <a:t> </a:t>
            </a:r>
            <a:r>
              <a:rPr lang="en-US" err="1">
                <a:solidFill>
                  <a:srgbClr val="666666"/>
                </a:solidFill>
              </a:rPr>
              <a:t>tốt</a:t>
            </a:r>
            <a:r>
              <a:rPr lang="en-US">
                <a:solidFill>
                  <a:srgbClr val="666666"/>
                </a:solidFill>
              </a:rPr>
              <a:t> </a:t>
            </a:r>
            <a:r>
              <a:rPr lang="en-US" err="1">
                <a:solidFill>
                  <a:srgbClr val="666666"/>
                </a:solidFill>
              </a:rPr>
              <a:t>nhất</a:t>
            </a:r>
            <a:endParaRPr lang="en-US">
              <a:solidFill>
                <a:srgbClr val="666666"/>
              </a:solidFill>
            </a:endParaRPr>
          </a:p>
          <a:p>
            <a:pPr marL="285750" lvl="0" indent="-285750" algn="just" rtl="0">
              <a:lnSpc>
                <a:spcPct val="150000"/>
              </a:lnSpc>
              <a:spcBef>
                <a:spcPts val="600"/>
              </a:spcBef>
              <a:buFont typeface="Arial" panose="020B0604020202020204" pitchFamily="34" charset="0"/>
              <a:buChar char="•"/>
            </a:pPr>
            <a:r>
              <a:rPr lang="en-US" err="1">
                <a:solidFill>
                  <a:srgbClr val="666666"/>
                </a:solidFill>
              </a:rPr>
              <a:t>Kinh</a:t>
            </a:r>
            <a:r>
              <a:rPr lang="en-US">
                <a:solidFill>
                  <a:srgbClr val="666666"/>
                </a:solidFill>
              </a:rPr>
              <a:t> </a:t>
            </a:r>
            <a:r>
              <a:rPr lang="en-US" err="1">
                <a:solidFill>
                  <a:srgbClr val="666666"/>
                </a:solidFill>
              </a:rPr>
              <a:t>nghiệm</a:t>
            </a:r>
            <a:r>
              <a:rPr lang="en-US">
                <a:solidFill>
                  <a:srgbClr val="666666"/>
                </a:solidFill>
              </a:rPr>
              <a:t> </a:t>
            </a:r>
            <a:r>
              <a:rPr lang="en-US" err="1">
                <a:solidFill>
                  <a:srgbClr val="666666"/>
                </a:solidFill>
              </a:rPr>
              <a:t>và</a:t>
            </a:r>
            <a:r>
              <a:rPr lang="en-US">
                <a:solidFill>
                  <a:srgbClr val="666666"/>
                </a:solidFill>
              </a:rPr>
              <a:t> </a:t>
            </a:r>
            <a:r>
              <a:rPr lang="en-US" err="1">
                <a:solidFill>
                  <a:srgbClr val="666666"/>
                </a:solidFill>
              </a:rPr>
              <a:t>phán</a:t>
            </a:r>
            <a:r>
              <a:rPr lang="en-US">
                <a:solidFill>
                  <a:srgbClr val="666666"/>
                </a:solidFill>
              </a:rPr>
              <a:t> </a:t>
            </a:r>
            <a:r>
              <a:rPr lang="en-US" err="1">
                <a:solidFill>
                  <a:srgbClr val="666666"/>
                </a:solidFill>
              </a:rPr>
              <a:t>xét</a:t>
            </a:r>
            <a:r>
              <a:rPr lang="en-US">
                <a:solidFill>
                  <a:srgbClr val="666666"/>
                </a:solidFill>
              </a:rPr>
              <a:t> </a:t>
            </a:r>
            <a:r>
              <a:rPr lang="en-US" err="1">
                <a:solidFill>
                  <a:srgbClr val="666666"/>
                </a:solidFill>
              </a:rPr>
              <a:t>của</a:t>
            </a:r>
            <a:r>
              <a:rPr lang="en-US">
                <a:solidFill>
                  <a:srgbClr val="666666"/>
                </a:solidFill>
              </a:rPr>
              <a:t> </a:t>
            </a:r>
            <a:r>
              <a:rPr lang="en-US" err="1">
                <a:solidFill>
                  <a:srgbClr val="666666"/>
                </a:solidFill>
              </a:rPr>
              <a:t>người</a:t>
            </a:r>
            <a:r>
              <a:rPr lang="en-US">
                <a:solidFill>
                  <a:srgbClr val="666666"/>
                </a:solidFill>
              </a:rPr>
              <a:t> </a:t>
            </a:r>
            <a:r>
              <a:rPr lang="en-US" err="1">
                <a:solidFill>
                  <a:srgbClr val="666666"/>
                </a:solidFill>
              </a:rPr>
              <a:t>ra</a:t>
            </a:r>
            <a:r>
              <a:rPr lang="en-US">
                <a:solidFill>
                  <a:srgbClr val="666666"/>
                </a:solidFill>
              </a:rPr>
              <a:t> </a:t>
            </a:r>
            <a:r>
              <a:rPr lang="en-US" err="1">
                <a:solidFill>
                  <a:srgbClr val="666666"/>
                </a:solidFill>
              </a:rPr>
              <a:t>quyết</a:t>
            </a:r>
            <a:r>
              <a:rPr lang="en-US">
                <a:solidFill>
                  <a:srgbClr val="666666"/>
                </a:solidFill>
              </a:rPr>
              <a:t> </a:t>
            </a:r>
            <a:r>
              <a:rPr lang="en-US" err="1">
                <a:solidFill>
                  <a:srgbClr val="666666"/>
                </a:solidFill>
              </a:rPr>
              <a:t>định</a:t>
            </a:r>
            <a:endParaRPr lang="en-US">
              <a:solidFill>
                <a:srgbClr val="666666"/>
              </a:solidFill>
            </a:endParaRPr>
          </a:p>
          <a:p>
            <a:pPr marL="285750" lvl="0" indent="-285750" algn="just" rtl="0">
              <a:lnSpc>
                <a:spcPct val="150000"/>
              </a:lnSpc>
              <a:spcBef>
                <a:spcPts val="600"/>
              </a:spcBef>
              <a:buFont typeface="Arial" panose="020B0604020202020204" pitchFamily="34" charset="0"/>
              <a:buChar char="•"/>
            </a:pPr>
            <a:r>
              <a:rPr lang="en-US" err="1">
                <a:solidFill>
                  <a:srgbClr val="666666"/>
                </a:solidFill>
              </a:rPr>
              <a:t>Đối</a:t>
            </a:r>
            <a:r>
              <a:rPr lang="en-US">
                <a:solidFill>
                  <a:srgbClr val="666666"/>
                </a:solidFill>
              </a:rPr>
              <a:t> </a:t>
            </a:r>
            <a:r>
              <a:rPr lang="en-US" err="1">
                <a:solidFill>
                  <a:srgbClr val="666666"/>
                </a:solidFill>
              </a:rPr>
              <a:t>tượng</a:t>
            </a:r>
            <a:r>
              <a:rPr lang="en-US">
                <a:solidFill>
                  <a:srgbClr val="666666"/>
                </a:solidFill>
              </a:rPr>
              <a:t> </a:t>
            </a:r>
            <a:r>
              <a:rPr lang="en-US" err="1">
                <a:solidFill>
                  <a:srgbClr val="666666"/>
                </a:solidFill>
              </a:rPr>
              <a:t>bệnh</a:t>
            </a:r>
            <a:r>
              <a:rPr lang="en-US">
                <a:solidFill>
                  <a:srgbClr val="666666"/>
                </a:solidFill>
              </a:rPr>
              <a:t> </a:t>
            </a:r>
            <a:r>
              <a:rPr lang="en-US" err="1">
                <a:solidFill>
                  <a:srgbClr val="666666"/>
                </a:solidFill>
              </a:rPr>
              <a:t>nhân</a:t>
            </a:r>
            <a:r>
              <a:rPr lang="en-US">
                <a:solidFill>
                  <a:srgbClr val="666666"/>
                </a:solidFill>
              </a:rPr>
              <a:t> </a:t>
            </a:r>
            <a:r>
              <a:rPr lang="en-US" err="1">
                <a:solidFill>
                  <a:srgbClr val="666666"/>
                </a:solidFill>
              </a:rPr>
              <a:t>cụ</a:t>
            </a:r>
            <a:r>
              <a:rPr lang="en-US">
                <a:solidFill>
                  <a:srgbClr val="666666"/>
                </a:solidFill>
              </a:rPr>
              <a:t> </a:t>
            </a:r>
            <a:r>
              <a:rPr lang="en-US" err="1">
                <a:solidFill>
                  <a:srgbClr val="666666"/>
                </a:solidFill>
              </a:rPr>
              <a:t>thể</a:t>
            </a:r>
            <a:endParaRPr lang="en-US">
              <a:solidFill>
                <a:srgbClr val="666666"/>
              </a:solidFill>
            </a:endParaRPr>
          </a:p>
          <a:p>
            <a:pPr marL="0" lvl="0" indent="0" algn="just" rtl="0">
              <a:lnSpc>
                <a:spcPct val="150000"/>
              </a:lnSpc>
              <a:spcBef>
                <a:spcPts val="600"/>
              </a:spcBef>
              <a:buNone/>
            </a:pPr>
            <a:r>
              <a:rPr lang="en-US" err="1">
                <a:solidFill>
                  <a:srgbClr val="666666"/>
                </a:solidFill>
              </a:rPr>
              <a:t>Dựa</a:t>
            </a:r>
            <a:r>
              <a:rPr lang="en-US">
                <a:solidFill>
                  <a:srgbClr val="666666"/>
                </a:solidFill>
              </a:rPr>
              <a:t> </a:t>
            </a:r>
            <a:r>
              <a:rPr lang="en-US" err="1">
                <a:solidFill>
                  <a:srgbClr val="666666"/>
                </a:solidFill>
              </a:rPr>
              <a:t>trên</a:t>
            </a:r>
            <a:r>
              <a:rPr lang="en-US">
                <a:solidFill>
                  <a:srgbClr val="666666"/>
                </a:solidFill>
              </a:rPr>
              <a:t> </a:t>
            </a:r>
            <a:r>
              <a:rPr lang="en-US" err="1">
                <a:solidFill>
                  <a:srgbClr val="666666"/>
                </a:solidFill>
              </a:rPr>
              <a:t>chứng</a:t>
            </a:r>
            <a:r>
              <a:rPr lang="en-US">
                <a:solidFill>
                  <a:srgbClr val="666666"/>
                </a:solidFill>
              </a:rPr>
              <a:t> </a:t>
            </a:r>
            <a:r>
              <a:rPr lang="en-US" err="1">
                <a:solidFill>
                  <a:srgbClr val="666666"/>
                </a:solidFill>
              </a:rPr>
              <a:t>cứ</a:t>
            </a:r>
            <a:r>
              <a:rPr lang="en-US">
                <a:solidFill>
                  <a:srgbClr val="666666"/>
                </a:solidFill>
              </a:rPr>
              <a:t> khoa </a:t>
            </a:r>
            <a:r>
              <a:rPr lang="en-US" err="1">
                <a:solidFill>
                  <a:srgbClr val="666666"/>
                </a:solidFill>
              </a:rPr>
              <a:t>học</a:t>
            </a:r>
            <a:r>
              <a:rPr lang="en-US">
                <a:solidFill>
                  <a:srgbClr val="666666"/>
                </a:solidFill>
              </a:rPr>
              <a:t> </a:t>
            </a:r>
            <a:r>
              <a:rPr lang="en-US" err="1">
                <a:solidFill>
                  <a:srgbClr val="666666"/>
                </a:solidFill>
              </a:rPr>
              <a:t>tốt</a:t>
            </a:r>
            <a:r>
              <a:rPr lang="en-US">
                <a:solidFill>
                  <a:srgbClr val="666666"/>
                </a:solidFill>
              </a:rPr>
              <a:t> </a:t>
            </a:r>
            <a:r>
              <a:rPr lang="en-US" err="1">
                <a:solidFill>
                  <a:srgbClr val="666666"/>
                </a:solidFill>
              </a:rPr>
              <a:t>nhất</a:t>
            </a:r>
            <a:r>
              <a:rPr lang="en-US">
                <a:solidFill>
                  <a:srgbClr val="666666"/>
                </a:solidFill>
              </a:rPr>
              <a:t> </a:t>
            </a:r>
            <a:r>
              <a:rPr lang="en-US" err="1">
                <a:solidFill>
                  <a:srgbClr val="666666"/>
                </a:solidFill>
              </a:rPr>
              <a:t>để</a:t>
            </a:r>
            <a:r>
              <a:rPr lang="en-US">
                <a:solidFill>
                  <a:srgbClr val="666666"/>
                </a:solidFill>
              </a:rPr>
              <a:t> </a:t>
            </a:r>
            <a:r>
              <a:rPr lang="en-US" err="1">
                <a:solidFill>
                  <a:srgbClr val="666666"/>
                </a:solidFill>
              </a:rPr>
              <a:t>ra</a:t>
            </a:r>
            <a:r>
              <a:rPr lang="en-US">
                <a:solidFill>
                  <a:srgbClr val="666666"/>
                </a:solidFill>
              </a:rPr>
              <a:t> </a:t>
            </a:r>
            <a:r>
              <a:rPr lang="en-US" err="1">
                <a:solidFill>
                  <a:srgbClr val="666666"/>
                </a:solidFill>
              </a:rPr>
              <a:t>quyết</a:t>
            </a:r>
            <a:r>
              <a:rPr lang="en-US">
                <a:solidFill>
                  <a:srgbClr val="666666"/>
                </a:solidFill>
              </a:rPr>
              <a:t> </a:t>
            </a:r>
            <a:r>
              <a:rPr lang="en-US" err="1">
                <a:solidFill>
                  <a:srgbClr val="666666"/>
                </a:solidFill>
              </a:rPr>
              <a:t>định</a:t>
            </a:r>
            <a:r>
              <a:rPr lang="en-US">
                <a:solidFill>
                  <a:srgbClr val="666666"/>
                </a:solidFill>
              </a:rPr>
              <a:t> </a:t>
            </a:r>
            <a:r>
              <a:rPr lang="en-US" err="1">
                <a:solidFill>
                  <a:srgbClr val="666666"/>
                </a:solidFill>
              </a:rPr>
              <a:t>lâm</a:t>
            </a:r>
            <a:r>
              <a:rPr lang="en-US">
                <a:solidFill>
                  <a:srgbClr val="666666"/>
                </a:solidFill>
              </a:rPr>
              <a:t> </a:t>
            </a:r>
            <a:r>
              <a:rPr lang="en-US" err="1">
                <a:solidFill>
                  <a:srgbClr val="666666"/>
                </a:solidFill>
              </a:rPr>
              <a:t>sàng</a:t>
            </a:r>
            <a:r>
              <a:rPr lang="en-US">
                <a:solidFill>
                  <a:srgbClr val="666666"/>
                </a:solidFill>
              </a:rPr>
              <a:t> </a:t>
            </a:r>
            <a:r>
              <a:rPr lang="en-US" err="1">
                <a:solidFill>
                  <a:srgbClr val="666666"/>
                </a:solidFill>
              </a:rPr>
              <a:t>phục</a:t>
            </a:r>
            <a:r>
              <a:rPr lang="en-US">
                <a:solidFill>
                  <a:srgbClr val="666666"/>
                </a:solidFill>
              </a:rPr>
              <a:t> </a:t>
            </a:r>
            <a:r>
              <a:rPr lang="en-US" err="1">
                <a:solidFill>
                  <a:srgbClr val="666666"/>
                </a:solidFill>
              </a:rPr>
              <a:t>vụ</a:t>
            </a:r>
            <a:r>
              <a:rPr lang="en-US">
                <a:solidFill>
                  <a:srgbClr val="666666"/>
                </a:solidFill>
              </a:rPr>
              <a:t> </a:t>
            </a:r>
            <a:r>
              <a:rPr lang="en-US" err="1">
                <a:solidFill>
                  <a:srgbClr val="666666"/>
                </a:solidFill>
              </a:rPr>
              <a:t>lợi</a:t>
            </a:r>
            <a:r>
              <a:rPr lang="en-US">
                <a:solidFill>
                  <a:srgbClr val="666666"/>
                </a:solidFill>
              </a:rPr>
              <a:t> </a:t>
            </a:r>
            <a:r>
              <a:rPr lang="en-US" err="1">
                <a:solidFill>
                  <a:srgbClr val="666666"/>
                </a:solidFill>
              </a:rPr>
              <a:t>ích</a:t>
            </a:r>
            <a:r>
              <a:rPr lang="en-US">
                <a:solidFill>
                  <a:srgbClr val="666666"/>
                </a:solidFill>
              </a:rPr>
              <a:t> </a:t>
            </a:r>
            <a:r>
              <a:rPr lang="en-US" err="1">
                <a:solidFill>
                  <a:srgbClr val="666666"/>
                </a:solidFill>
              </a:rPr>
              <a:t>bệnh</a:t>
            </a:r>
            <a:r>
              <a:rPr lang="en-US">
                <a:solidFill>
                  <a:srgbClr val="666666"/>
                </a:solidFill>
              </a:rPr>
              <a:t> </a:t>
            </a:r>
            <a:r>
              <a:rPr lang="en-US" err="1">
                <a:solidFill>
                  <a:srgbClr val="666666"/>
                </a:solidFill>
              </a:rPr>
              <a:t>nhân</a:t>
            </a:r>
            <a:endParaRPr lang="en-US">
              <a:solidFill>
                <a:srgbClr val="666666"/>
              </a:solidFill>
            </a:endParaRPr>
          </a:p>
        </p:txBody>
      </p:sp>
    </p:spTree>
    <p:extLst>
      <p:ext uri="{BB962C8B-B14F-4D97-AF65-F5344CB8AC3E}">
        <p14:creationId xmlns:p14="http://schemas.microsoft.com/office/powerpoint/2010/main" val="346825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41"/>
          <p:cNvSpPr txBox="1">
            <a:spLocks noGrp="1"/>
          </p:cNvSpPr>
          <p:nvPr>
            <p:ph type="title"/>
          </p:nvPr>
        </p:nvSpPr>
        <p:spPr>
          <a:xfrm>
            <a:off x="714300" y="712001"/>
            <a:ext cx="8021838"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CHẤT LƯỢNG CÁC CHỨNG CỨ KHOA HỌC</a:t>
            </a:r>
            <a:endParaRPr/>
          </a:p>
        </p:txBody>
      </p:sp>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 name="TextBox 125">
            <a:extLst>
              <a:ext uri="{FF2B5EF4-FFF2-40B4-BE49-F238E27FC236}">
                <a16:creationId xmlns:a16="http://schemas.microsoft.com/office/drawing/2014/main" id="{88285D6A-F161-0CBF-DBEF-3FE234373D01}"/>
              </a:ext>
            </a:extLst>
          </p:cNvPr>
          <p:cNvSpPr txBox="1"/>
          <p:nvPr/>
        </p:nvSpPr>
        <p:spPr>
          <a:xfrm>
            <a:off x="8736138" y="4756196"/>
            <a:ext cx="276293" cy="307777"/>
          </a:xfrm>
          <a:prstGeom prst="rect">
            <a:avLst/>
          </a:prstGeom>
          <a:noFill/>
        </p:spPr>
        <p:txBody>
          <a:bodyPr wrap="square" rtlCol="0">
            <a:spAutoFit/>
          </a:bodyPr>
          <a:lstStyle/>
          <a:p>
            <a:fld id="{5A75DE7C-BFDE-4AC0-B8BC-F0DEA2954097}" type="slidenum">
              <a:rPr lang="en-US" smtClean="0"/>
              <a:t>7</a:t>
            </a:fld>
            <a:endParaRPr lang="en-US"/>
          </a:p>
        </p:txBody>
      </p:sp>
      <p:pic>
        <p:nvPicPr>
          <p:cNvPr id="6" name="Picture 5">
            <a:extLst>
              <a:ext uri="{FF2B5EF4-FFF2-40B4-BE49-F238E27FC236}">
                <a16:creationId xmlns:a16="http://schemas.microsoft.com/office/drawing/2014/main" id="{9608AECB-024B-F1B2-DBAA-255DF3D16054}"/>
              </a:ext>
            </a:extLst>
          </p:cNvPr>
          <p:cNvPicPr>
            <a:picLocks noChangeAspect="1"/>
          </p:cNvPicPr>
          <p:nvPr/>
        </p:nvPicPr>
        <p:blipFill rotWithShape="1">
          <a:blip r:embed="rId3"/>
          <a:srcRect t="2459" r="12892" b="84187"/>
          <a:stretch/>
        </p:blipFill>
        <p:spPr>
          <a:xfrm>
            <a:off x="1084375" y="1349370"/>
            <a:ext cx="6780325" cy="468000"/>
          </a:xfrm>
          <a:prstGeom prst="rect">
            <a:avLst/>
          </a:prstGeom>
        </p:spPr>
      </p:pic>
      <p:pic>
        <p:nvPicPr>
          <p:cNvPr id="10" name="Picture 9">
            <a:extLst>
              <a:ext uri="{FF2B5EF4-FFF2-40B4-BE49-F238E27FC236}">
                <a16:creationId xmlns:a16="http://schemas.microsoft.com/office/drawing/2014/main" id="{DA6C4A75-AE20-8A8A-8B00-6CF8B8A326B3}"/>
              </a:ext>
            </a:extLst>
          </p:cNvPr>
          <p:cNvPicPr>
            <a:picLocks noChangeAspect="1"/>
          </p:cNvPicPr>
          <p:nvPr/>
        </p:nvPicPr>
        <p:blipFill>
          <a:blip r:embed="rId4"/>
          <a:stretch>
            <a:fillRect/>
          </a:stretch>
        </p:blipFill>
        <p:spPr>
          <a:xfrm>
            <a:off x="1084375" y="1817370"/>
            <a:ext cx="7339012" cy="2737123"/>
          </a:xfrm>
          <a:prstGeom prst="rect">
            <a:avLst/>
          </a:prstGeom>
        </p:spPr>
      </p:pic>
      <p:sp>
        <p:nvSpPr>
          <p:cNvPr id="2" name="TextBox 1">
            <a:extLst>
              <a:ext uri="{FF2B5EF4-FFF2-40B4-BE49-F238E27FC236}">
                <a16:creationId xmlns:a16="http://schemas.microsoft.com/office/drawing/2014/main" id="{3529AAB5-E502-2943-FF4C-00D63C193137}"/>
              </a:ext>
            </a:extLst>
          </p:cNvPr>
          <p:cNvSpPr txBox="1"/>
          <p:nvPr/>
        </p:nvSpPr>
        <p:spPr>
          <a:xfrm>
            <a:off x="2439830" y="4649343"/>
            <a:ext cx="4264309" cy="307777"/>
          </a:xfrm>
          <a:prstGeom prst="rect">
            <a:avLst/>
          </a:prstGeom>
          <a:noFill/>
        </p:spPr>
        <p:txBody>
          <a:bodyPr wrap="none" rtlCol="0">
            <a:spAutoFit/>
          </a:bodyPr>
          <a:lstStyle/>
          <a:p>
            <a:r>
              <a:rPr lang="en-US" b="1" dirty="0">
                <a:solidFill>
                  <a:srgbClr val="FF0000"/>
                </a:solidFill>
              </a:rPr>
              <a:t>KHÔNG PHẢI NGHIÊN CỨU NÀO CŨNG ĐÚNG!!</a:t>
            </a:r>
          </a:p>
        </p:txBody>
      </p:sp>
    </p:spTree>
    <p:extLst>
      <p:ext uri="{BB962C8B-B14F-4D97-AF65-F5344CB8AC3E}">
        <p14:creationId xmlns:p14="http://schemas.microsoft.com/office/powerpoint/2010/main" val="246135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827" name="Google Shape;827;p41"/>
          <p:cNvGrpSpPr/>
          <p:nvPr/>
        </p:nvGrpSpPr>
        <p:grpSpPr>
          <a:xfrm>
            <a:off x="-25" y="0"/>
            <a:ext cx="9144020" cy="342900"/>
            <a:chOff x="-25" y="0"/>
            <a:chExt cx="9144020" cy="342900"/>
          </a:xfrm>
        </p:grpSpPr>
        <p:sp>
          <p:nvSpPr>
            <p:cNvPr id="828" name="Google Shape;828;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1"/>
            <p:cNvGrpSpPr/>
            <p:nvPr/>
          </p:nvGrpSpPr>
          <p:grpSpPr>
            <a:xfrm>
              <a:off x="215975" y="111150"/>
              <a:ext cx="642950" cy="120600"/>
              <a:chOff x="215975" y="152625"/>
              <a:chExt cx="642950" cy="120600"/>
            </a:xfrm>
          </p:grpSpPr>
          <p:sp>
            <p:nvSpPr>
              <p:cNvPr id="830" name="Google Shape;830;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AutoShape 4" descr="{\displaystyle {\text{IF}}_{y}={{\text{Số trích dẫn}}_{y-1}+{\text{Số trích dẫn}}_{y-2} \over {\text{Số bài xuất bản}}_{y-1}+{\text{Số bài xuất bản}}_{y-2}}}">
            <a:extLst>
              <a:ext uri="{FF2B5EF4-FFF2-40B4-BE49-F238E27FC236}">
                <a16:creationId xmlns:a16="http://schemas.microsoft.com/office/drawing/2014/main" id="{D8C1B24E-F0C7-02E4-FAD6-0FB4954B5CBB}"/>
              </a:ext>
            </a:extLst>
          </p:cNvPr>
          <p:cNvSpPr>
            <a:spLocks noChangeAspect="1" noChangeArrowheads="1"/>
          </p:cNvSpPr>
          <p:nvPr/>
        </p:nvSpPr>
        <p:spPr bwMode="auto">
          <a:xfrm>
            <a:off x="4419600" y="2419350"/>
            <a:ext cx="1159164" cy="11591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3A96F7A-9976-A12E-B854-62DFC06D3B22}"/>
              </a:ext>
            </a:extLst>
          </p:cNvPr>
          <p:cNvPicPr>
            <a:picLocks noChangeAspect="1"/>
          </p:cNvPicPr>
          <p:nvPr/>
        </p:nvPicPr>
        <p:blipFill>
          <a:blip r:embed="rId3"/>
          <a:stretch>
            <a:fillRect/>
          </a:stretch>
        </p:blipFill>
        <p:spPr>
          <a:xfrm>
            <a:off x="537450" y="1342920"/>
            <a:ext cx="4094865" cy="3312024"/>
          </a:xfrm>
          <a:prstGeom prst="rect">
            <a:avLst/>
          </a:prstGeom>
        </p:spPr>
      </p:pic>
      <p:pic>
        <p:nvPicPr>
          <p:cNvPr id="12" name="Picture 11">
            <a:extLst>
              <a:ext uri="{FF2B5EF4-FFF2-40B4-BE49-F238E27FC236}">
                <a16:creationId xmlns:a16="http://schemas.microsoft.com/office/drawing/2014/main" id="{F3B010EF-78FB-368F-7C98-0346048CFA4A}"/>
              </a:ext>
            </a:extLst>
          </p:cNvPr>
          <p:cNvPicPr>
            <a:picLocks noChangeAspect="1"/>
          </p:cNvPicPr>
          <p:nvPr/>
        </p:nvPicPr>
        <p:blipFill>
          <a:blip r:embed="rId4"/>
          <a:stretch>
            <a:fillRect/>
          </a:stretch>
        </p:blipFill>
        <p:spPr>
          <a:xfrm>
            <a:off x="4632315" y="1770311"/>
            <a:ext cx="4033399" cy="2159184"/>
          </a:xfrm>
          <a:prstGeom prst="rect">
            <a:avLst/>
          </a:prstGeom>
        </p:spPr>
      </p:pic>
      <p:sp>
        <p:nvSpPr>
          <p:cNvPr id="25" name="TextBox 24">
            <a:extLst>
              <a:ext uri="{FF2B5EF4-FFF2-40B4-BE49-F238E27FC236}">
                <a16:creationId xmlns:a16="http://schemas.microsoft.com/office/drawing/2014/main" id="{4F55C2DE-09D2-25BA-3925-63ED5FE55429}"/>
              </a:ext>
            </a:extLst>
          </p:cNvPr>
          <p:cNvSpPr txBox="1"/>
          <p:nvPr/>
        </p:nvSpPr>
        <p:spPr>
          <a:xfrm>
            <a:off x="8630884" y="4756196"/>
            <a:ext cx="381548" cy="307777"/>
          </a:xfrm>
          <a:prstGeom prst="rect">
            <a:avLst/>
          </a:prstGeom>
          <a:noFill/>
        </p:spPr>
        <p:txBody>
          <a:bodyPr wrap="square" rtlCol="0">
            <a:spAutoFit/>
          </a:bodyPr>
          <a:lstStyle/>
          <a:p>
            <a:fld id="{5A75DE7C-BFDE-4AC0-B8BC-F0DEA2954097}" type="slidenum">
              <a:rPr lang="en-US" smtClean="0"/>
              <a:t>8</a:t>
            </a:fld>
            <a:endParaRPr lang="en-US"/>
          </a:p>
        </p:txBody>
      </p:sp>
      <p:sp>
        <p:nvSpPr>
          <p:cNvPr id="2" name="Google Shape;710;p41">
            <a:extLst>
              <a:ext uri="{FF2B5EF4-FFF2-40B4-BE49-F238E27FC236}">
                <a16:creationId xmlns:a16="http://schemas.microsoft.com/office/drawing/2014/main" id="{C71E40C2-6EFD-47AA-57BB-8E2029E0770C}"/>
              </a:ext>
            </a:extLst>
          </p:cNvPr>
          <p:cNvSpPr txBox="1">
            <a:spLocks noGrp="1"/>
          </p:cNvSpPr>
          <p:nvPr>
            <p:ph type="title"/>
          </p:nvPr>
        </p:nvSpPr>
        <p:spPr>
          <a:xfrm>
            <a:off x="714300" y="712001"/>
            <a:ext cx="8021838"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THÁP CHỨNG CỨ KHOA HỌC</a:t>
            </a:r>
            <a:endParaRPr/>
          </a:p>
        </p:txBody>
      </p:sp>
    </p:spTree>
    <p:extLst>
      <p:ext uri="{BB962C8B-B14F-4D97-AF65-F5344CB8AC3E}">
        <p14:creationId xmlns:p14="http://schemas.microsoft.com/office/powerpoint/2010/main" val="321494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714299" y="2354175"/>
            <a:ext cx="380101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REVIEW ARTICLE</a:t>
            </a:r>
            <a:endParaRPr/>
          </a:p>
        </p:txBody>
      </p:sp>
      <p:sp>
        <p:nvSpPr>
          <p:cNvPr id="499" name="Google Shape;499;p37"/>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7"/>
          <p:cNvGrpSpPr/>
          <p:nvPr/>
        </p:nvGrpSpPr>
        <p:grpSpPr>
          <a:xfrm>
            <a:off x="4413132" y="812731"/>
            <a:ext cx="4338518" cy="3791511"/>
            <a:chOff x="4195962" y="812731"/>
            <a:chExt cx="4338518" cy="3791511"/>
          </a:xfrm>
        </p:grpSpPr>
        <p:grpSp>
          <p:nvGrpSpPr>
            <p:cNvPr id="504" name="Google Shape;504;p37"/>
            <p:cNvGrpSpPr/>
            <p:nvPr/>
          </p:nvGrpSpPr>
          <p:grpSpPr>
            <a:xfrm>
              <a:off x="4470000" y="812731"/>
              <a:ext cx="3490051" cy="2287960"/>
              <a:chOff x="4849800" y="1060525"/>
              <a:chExt cx="2932816" cy="1922656"/>
            </a:xfrm>
          </p:grpSpPr>
          <p:sp>
            <p:nvSpPr>
              <p:cNvPr id="505" name="Google Shape;505;p37"/>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a:off x="7414457" y="2192098"/>
              <a:ext cx="849904" cy="2412145"/>
              <a:chOff x="6603185" y="2152793"/>
              <a:chExt cx="887165" cy="2517897"/>
            </a:xfrm>
          </p:grpSpPr>
          <p:sp>
            <p:nvSpPr>
              <p:cNvPr id="527" name="Google Shape;527;p37"/>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7"/>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7"/>
            <p:cNvGrpSpPr/>
            <p:nvPr/>
          </p:nvGrpSpPr>
          <p:grpSpPr>
            <a:xfrm>
              <a:off x="4195962" y="2113572"/>
              <a:ext cx="1676362" cy="2488197"/>
              <a:chOff x="4587881" y="2070350"/>
              <a:chExt cx="1749856" cy="2597283"/>
            </a:xfrm>
          </p:grpSpPr>
          <p:sp>
            <p:nvSpPr>
              <p:cNvPr id="571" name="Google Shape;571;p37"/>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E43C35E-3288-44D0-69BA-72908CF3F789}"/>
              </a:ext>
            </a:extLst>
          </p:cNvPr>
          <p:cNvSpPr>
            <a:spLocks noGrp="1"/>
          </p:cNvSpPr>
          <p:nvPr>
            <p:ph type="subTitle" idx="1"/>
          </p:nvPr>
        </p:nvSpPr>
        <p:spPr/>
        <p:txBody>
          <a:bodyPr/>
          <a:lstStyle/>
          <a:p>
            <a:endParaRPr lang="en-US"/>
          </a:p>
        </p:txBody>
      </p:sp>
      <p:sp>
        <p:nvSpPr>
          <p:cNvPr id="133" name="TextBox 132">
            <a:extLst>
              <a:ext uri="{FF2B5EF4-FFF2-40B4-BE49-F238E27FC236}">
                <a16:creationId xmlns:a16="http://schemas.microsoft.com/office/drawing/2014/main" id="{AA57AB75-CEB8-568A-B7FD-51B3E8413DC1}"/>
              </a:ext>
            </a:extLst>
          </p:cNvPr>
          <p:cNvSpPr txBox="1"/>
          <p:nvPr/>
        </p:nvSpPr>
        <p:spPr>
          <a:xfrm>
            <a:off x="8630884" y="4756196"/>
            <a:ext cx="381548" cy="307777"/>
          </a:xfrm>
          <a:prstGeom prst="rect">
            <a:avLst/>
          </a:prstGeom>
          <a:noFill/>
        </p:spPr>
        <p:txBody>
          <a:bodyPr wrap="square" rtlCol="0">
            <a:spAutoFit/>
          </a:bodyPr>
          <a:lstStyle/>
          <a:p>
            <a:fld id="{5A75DE7C-BFDE-4AC0-B8BC-F0DEA2954097}" type="slidenum">
              <a:rPr lang="en-US" smtClean="0"/>
              <a:t>9</a:t>
            </a:fld>
            <a:endParaRPr lang="en-US"/>
          </a:p>
        </p:txBody>
      </p:sp>
    </p:spTree>
    <p:extLst>
      <p:ext uri="{BB962C8B-B14F-4D97-AF65-F5344CB8AC3E}">
        <p14:creationId xmlns:p14="http://schemas.microsoft.com/office/powerpoint/2010/main" val="3462746167"/>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2864</Words>
  <Application>Microsoft Office PowerPoint</Application>
  <PresentationFormat>On-screen Show (16:9)</PresentationFormat>
  <Paragraphs>235</Paragraphs>
  <Slides>36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Montserrat</vt:lpstr>
      <vt:lpstr>Alata</vt:lpstr>
      <vt:lpstr>Arial</vt:lpstr>
      <vt:lpstr>Wingdings</vt:lpstr>
      <vt:lpstr>Healthcare Center Website by Slidesgo</vt:lpstr>
      <vt:lpstr>GIỚI THIỆU VỀ NGHIÊN CỨU TỔNG QUAN HỆ THỐNG</vt:lpstr>
      <vt:lpstr>MỤC TIÊU</vt:lpstr>
      <vt:lpstr>NỘI DUNG CHÍNH</vt:lpstr>
      <vt:lpstr>MỞ ĐẦU </vt:lpstr>
      <vt:lpstr>Y HỌC KINH NGHIỆM</vt:lpstr>
      <vt:lpstr>Y HỌC CHỨNG CỨ (EVIDENCE-BASED MEDICINE)</vt:lpstr>
      <vt:lpstr>CHẤT LƯỢNG CÁC CHỨNG CỨ KHOA HỌC</vt:lpstr>
      <vt:lpstr>THÁP CHỨNG CỨ KHOA HỌC</vt:lpstr>
      <vt:lpstr>REVIEW ARTICLE</vt:lpstr>
      <vt:lpstr>REVIEW ARTICLE (BÀI BÁO TỔNG QUAN)</vt:lpstr>
      <vt:lpstr>REVIEW ARTICLE (BÀI BÁO TỔNG QUAN)</vt:lpstr>
      <vt:lpstr>REVIEW ARTICLE (BÀI BÁO TỔNG QUAN)</vt:lpstr>
      <vt:lpstr>TỔNG QUAN HỆ THỐNG – VAI TRÒ</vt:lpstr>
      <vt:lpstr>TỔNG QUAN HỆ THỐNG – VAI TRÒ</vt:lpstr>
      <vt:lpstr>TỔNG QUAN HỆ THỐNG – VAI TRÒ</vt:lpstr>
      <vt:lpstr>HƯỚNG DẪN THỰC HIỆN</vt:lpstr>
      <vt:lpstr>TÓM TẮT CÁC BƯỚC THỰC HIỆN</vt:lpstr>
      <vt:lpstr>HƯỚNG DẪN THỰC HIỆN</vt:lpstr>
      <vt:lpstr>PowerPoint Presentation</vt:lpstr>
      <vt:lpstr>PowerPoint Presentation</vt:lpstr>
      <vt:lpstr>PowerPoint Presentation</vt:lpstr>
      <vt:lpstr>Bước tiếp theo</vt:lpstr>
      <vt:lpstr>Xác định câu hỏi nghiên cứu</vt:lpstr>
      <vt:lpstr>Mô hình PICOS</vt:lpstr>
      <vt:lpstr>Xây dựng từ khoá tìm kiếm</vt:lpstr>
      <vt:lpstr>Xây dựng từ khoá tìm kiếm</vt:lpstr>
      <vt:lpstr>Chọn lựa cơ sở dữ liệu tìm kiếm</vt:lpstr>
      <vt:lpstr>Xây dựng tiêu chuẩn</vt:lpstr>
      <vt:lpstr>Sàng lọc (Screening)</vt:lpstr>
      <vt:lpstr>Research protocol hoặc Research proposal</vt:lpstr>
      <vt:lpstr>PRISMA-P (protocol guideline checklist 2015)</vt:lpstr>
      <vt:lpstr>PRISMA-P (protocol guideline checklist 2015)</vt:lpstr>
      <vt:lpstr>Trích xuất dữ liệu (Data extraction)</vt:lpstr>
      <vt:lpstr>Đánh giá chất lượng nghiên cứu  (Quality assessment)</vt:lpstr>
      <vt:lpstr>Công việc tiếp theo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TÀI LIỆU THAM KHẢO TRONG NGHIÊN CỨU</dc:title>
  <cp:lastModifiedBy>Phong Lam - D17</cp:lastModifiedBy>
  <cp:revision>1</cp:revision>
  <dcterms:modified xsi:type="dcterms:W3CDTF">2022-08-12T03:24:14Z</dcterms:modified>
</cp:coreProperties>
</file>