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B30143-6543-40F1-EC15-0A123A5B49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993B0DC-236C-0DE1-B62B-6AF886D8A5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FF4480C-0083-B3FD-9F30-CC93BC050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4EC8B-8CA5-47F6-96D9-DD7E5DA61D42}" type="datetimeFigureOut">
              <a:rPr kumimoji="1" lang="ja-JP" altLang="en-US" smtClean="0"/>
              <a:t>2025/5/11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480821D-09FA-711F-8C9E-50DF25735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A0F2CBA-6DF5-D1E5-D93D-C1C59B3FB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A3F96-5F3C-40D2-AA8A-C4032912FB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6695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E4AEBB-DEFA-57CB-273A-CA8BDC78A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07D4EC2-8BDB-373D-30DC-6233C943BE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C2B0035-D5D3-9801-01CD-7B2E03317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4EC8B-8CA5-47F6-96D9-DD7E5DA61D42}" type="datetimeFigureOut">
              <a:rPr kumimoji="1" lang="ja-JP" altLang="en-US" smtClean="0"/>
              <a:t>2025/5/11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29D6A92-3D7C-9314-2542-069ED8090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ED6767-3B52-B065-DB3D-BCCE18C65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A3F96-5F3C-40D2-AA8A-C4032912FB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4705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16EB7D5-F77A-3E7B-0C74-FFDE1A7781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A089E08-F841-993D-2281-22C3EFEACE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10CDBD9-CAE2-252C-F33B-94D6E1324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4EC8B-8CA5-47F6-96D9-DD7E5DA61D42}" type="datetimeFigureOut">
              <a:rPr kumimoji="1" lang="ja-JP" altLang="en-US" smtClean="0"/>
              <a:t>2025/5/11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6B6092D-0855-2D46-0136-020797DD9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4B33984-B936-6707-D50D-024810ADB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A3F96-5F3C-40D2-AA8A-C4032912FB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5141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496820-B3CD-085D-9F50-06776BDF6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C6CB0D-D4CC-E278-FB40-8565E269E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E073C99-5319-8FFB-F8F0-2059D2172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4EC8B-8CA5-47F6-96D9-DD7E5DA61D42}" type="datetimeFigureOut">
              <a:rPr kumimoji="1" lang="ja-JP" altLang="en-US" smtClean="0"/>
              <a:t>2025/5/11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5992406-98BF-CF37-7663-161BF9AE4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713769E-B404-428A-0BF5-24ADBF200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A3F96-5F3C-40D2-AA8A-C4032912FB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5072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A88DC8-A371-5800-9BE7-5778FE4FD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E7CF335-9BA8-20A7-4F46-942757EBF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25FEF20-DF2C-85D8-7216-FACFEC62C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4EC8B-8CA5-47F6-96D9-DD7E5DA61D42}" type="datetimeFigureOut">
              <a:rPr kumimoji="1" lang="ja-JP" altLang="en-US" smtClean="0"/>
              <a:t>2025/5/11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B54881E-5775-CBC8-7967-E76AD03FA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E39070E-FD88-AC2F-BD3E-AC12C98D0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A3F96-5F3C-40D2-AA8A-C4032912FB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3272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EFAF3D-B71C-7AA4-75CC-7BF2A591E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C8634FA-F364-09DC-4FF5-530B53BB95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0C46168-9375-3E04-CAF1-85CDF68FFA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3C4228F-9C09-8775-FF00-39725130C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4EC8B-8CA5-47F6-96D9-DD7E5DA61D42}" type="datetimeFigureOut">
              <a:rPr kumimoji="1" lang="ja-JP" altLang="en-US" smtClean="0"/>
              <a:t>2025/5/11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23B1D29-779D-0D64-8100-42350EAD5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39895EA-8AA3-FE57-4565-11454670C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A3F96-5F3C-40D2-AA8A-C4032912FB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8038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533D91-AE5C-8B23-CE04-E0F754188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BDA2DDA-6F28-B2B9-B4D7-20F374E47B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497CC09-1FBF-C366-AC85-37F76A2244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07552CE-7F6F-9995-F832-6984E2B1DD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EC67DC1-D18C-0E76-146F-7C4125943B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DC5C64B-3B20-676C-5F1F-F6D4F11F8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4EC8B-8CA5-47F6-96D9-DD7E5DA61D42}" type="datetimeFigureOut">
              <a:rPr kumimoji="1" lang="ja-JP" altLang="en-US" smtClean="0"/>
              <a:t>2025/5/11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9DD5F76-DCFF-7999-9EA9-820815EB0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58196B7-0808-E4A7-0FC0-EEBB5BD95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A3F96-5F3C-40D2-AA8A-C4032912FB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2821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67FCAE-5998-3728-8934-98AAE4577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13D2CF6-5ACD-0163-403B-CF1398FA8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4EC8B-8CA5-47F6-96D9-DD7E5DA61D42}" type="datetimeFigureOut">
              <a:rPr kumimoji="1" lang="ja-JP" altLang="en-US" smtClean="0"/>
              <a:t>2025/5/11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5FF10ED-3A92-1193-4E98-949AC2E6E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CADD908-CA37-16EF-410E-000E52D9A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A3F96-5F3C-40D2-AA8A-C4032912FB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8026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485F612-A189-D609-590A-1363E7EAE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4EC8B-8CA5-47F6-96D9-DD7E5DA61D42}" type="datetimeFigureOut">
              <a:rPr kumimoji="1" lang="ja-JP" altLang="en-US" smtClean="0"/>
              <a:t>2025/5/11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6C026D1-8790-6E60-7385-B8EA77CEB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6CB339C-F147-626B-EC5C-EBB2061A4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A3F96-5F3C-40D2-AA8A-C4032912FB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6903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6340CF-6309-041D-917A-0FAADEED2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5AAADBE-991E-64CB-9D30-C66FC20E8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57374CE-1716-65BC-CBB1-DC7388E8E6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7C7D532-7CD8-8EA3-0099-450CB56F7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4EC8B-8CA5-47F6-96D9-DD7E5DA61D42}" type="datetimeFigureOut">
              <a:rPr kumimoji="1" lang="ja-JP" altLang="en-US" smtClean="0"/>
              <a:t>2025/5/11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A23AF47-37BE-614A-EE6E-B37199CA5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93CC6B7-F627-DD14-8B35-439AF0DE3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A3F96-5F3C-40D2-AA8A-C4032912FB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8066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7E4841-B48E-B2DA-A45D-98A1635E9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C6EAE8F-F84A-6D1B-98E1-ED7232D9BF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297A6A0-1D80-65AE-46AF-4A1FB2FA4F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986E325-9842-AFAC-9553-A1CC71F17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4EC8B-8CA5-47F6-96D9-DD7E5DA61D42}" type="datetimeFigureOut">
              <a:rPr kumimoji="1" lang="ja-JP" altLang="en-US" smtClean="0"/>
              <a:t>2025/5/11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244060B-78AA-DF2D-CB75-BD721FAA1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1ABDFFD-2512-5868-C432-ED2F608C1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A3F96-5F3C-40D2-AA8A-C4032912FB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9989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68A1813-2FC1-389F-0F39-9F259FADB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8716BCC-A2E1-A055-9507-F2C70FFE9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4EA3800-D021-5788-A773-EA0F2BA733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4EC8B-8CA5-47F6-96D9-DD7E5DA61D42}" type="datetimeFigureOut">
              <a:rPr kumimoji="1" lang="ja-JP" altLang="en-US" smtClean="0"/>
              <a:t>2025/5/11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D63420B-00D1-8E7D-9BE8-717C507D3A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D0550E9-54E9-1EBB-E8FE-04A9655A0A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A3F96-5F3C-40D2-AA8A-C4032912FB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9156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C3D4E87-2770-B1E6-9DC6-8DA18FF515EB}"/>
              </a:ext>
            </a:extLst>
          </p:cNvPr>
          <p:cNvSpPr/>
          <p:nvPr/>
        </p:nvSpPr>
        <p:spPr>
          <a:xfrm>
            <a:off x="2438400" y="819150"/>
            <a:ext cx="6886575" cy="5238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E3B6223-1587-1F87-6908-D30240558D87}"/>
              </a:ext>
            </a:extLst>
          </p:cNvPr>
          <p:cNvSpPr txBox="1"/>
          <p:nvPr/>
        </p:nvSpPr>
        <p:spPr>
          <a:xfrm>
            <a:off x="2438400" y="896421"/>
            <a:ext cx="2316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THE</a:t>
            </a:r>
            <a:r>
              <a:rPr kumimoji="1" lang="ja-JP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料理本クエスト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A44C9F4-7991-2D65-87AD-2B189AC4BB3D}"/>
              </a:ext>
            </a:extLst>
          </p:cNvPr>
          <p:cNvSpPr/>
          <p:nvPr/>
        </p:nvSpPr>
        <p:spPr>
          <a:xfrm>
            <a:off x="2438400" y="2480964"/>
            <a:ext cx="2126160" cy="16192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リュウジの</a:t>
            </a:r>
            <a:endParaRPr kumimoji="1" lang="en-US" altLang="ja-JP" dirty="0"/>
          </a:p>
          <a:p>
            <a:pPr algn="ctr"/>
            <a:r>
              <a:rPr lang="ja-JP" altLang="en-US" dirty="0"/>
              <a:t>至高のレシピ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8473F8F-E3EF-A101-4958-5DDC69F38CDC}"/>
              </a:ext>
            </a:extLst>
          </p:cNvPr>
          <p:cNvSpPr txBox="1"/>
          <p:nvPr/>
        </p:nvSpPr>
        <p:spPr>
          <a:xfrm>
            <a:off x="3752850" y="1588829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自分のお供にする料理本を選んでね</a:t>
            </a:r>
            <a:endParaRPr lang="en-US" altLang="ja-JP" dirty="0"/>
          </a:p>
          <a:p>
            <a:r>
              <a:rPr lang="ja-JP" altLang="en-US" dirty="0"/>
              <a:t>（あとからでも選びなおせるよ）</a:t>
            </a:r>
            <a:endParaRPr lang="en-US" altLang="ja-JP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DA4D77AF-F5EA-2BFE-3858-4D2FDE3CC329}"/>
              </a:ext>
            </a:extLst>
          </p:cNvPr>
          <p:cNvSpPr/>
          <p:nvPr/>
        </p:nvSpPr>
        <p:spPr>
          <a:xfrm>
            <a:off x="4818607" y="2480964"/>
            <a:ext cx="2126160" cy="16192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ウーウエンの</a:t>
            </a:r>
            <a:endParaRPr kumimoji="1" lang="en-US" altLang="ja-JP" dirty="0"/>
          </a:p>
          <a:p>
            <a:pPr algn="ctr"/>
            <a:r>
              <a:rPr lang="ja-JP" altLang="en-US" dirty="0"/>
              <a:t>繰り返し作りなさい</a:t>
            </a:r>
            <a:endParaRPr kumimoji="1"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06E58FCA-7FBD-6B15-D101-C5ECB4C2C6E3}"/>
              </a:ext>
            </a:extLst>
          </p:cNvPr>
          <p:cNvSpPr/>
          <p:nvPr/>
        </p:nvSpPr>
        <p:spPr>
          <a:xfrm>
            <a:off x="7208340" y="2480964"/>
            <a:ext cx="2126160" cy="16192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NHK</a:t>
            </a:r>
            <a:r>
              <a:rPr kumimoji="1" lang="ja-JP" altLang="en-US" dirty="0"/>
              <a:t>ブックス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BA9A8EA-3D19-E87B-FB70-83C84E4E8918}"/>
              </a:ext>
            </a:extLst>
          </p:cNvPr>
          <p:cNvSpPr/>
          <p:nvPr/>
        </p:nvSpPr>
        <p:spPr>
          <a:xfrm>
            <a:off x="2438400" y="5038724"/>
            <a:ext cx="1552575" cy="161924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EB15202-6F59-82C9-6893-8924D793FEE6}"/>
              </a:ext>
            </a:extLst>
          </p:cNvPr>
          <p:cNvSpPr txBox="1"/>
          <p:nvPr/>
        </p:nvSpPr>
        <p:spPr>
          <a:xfrm>
            <a:off x="2438399" y="5038725"/>
            <a:ext cx="1552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1.</a:t>
            </a:r>
            <a:r>
              <a:rPr kumimoji="1" lang="ja-JP" altLang="en-US" dirty="0"/>
              <a:t>オムライス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65CF46D1-FF16-50A4-9041-9EEBBF6AFCE1}"/>
              </a:ext>
            </a:extLst>
          </p:cNvPr>
          <p:cNvSpPr/>
          <p:nvPr/>
        </p:nvSpPr>
        <p:spPr>
          <a:xfrm>
            <a:off x="2514601" y="5408057"/>
            <a:ext cx="1381125" cy="10879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F24D7A8-6A8B-1672-34AE-3821E5B1352D}"/>
              </a:ext>
            </a:extLst>
          </p:cNvPr>
          <p:cNvSpPr txBox="1"/>
          <p:nvPr/>
        </p:nvSpPr>
        <p:spPr>
          <a:xfrm>
            <a:off x="2438399" y="5561528"/>
            <a:ext cx="15525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dirty="0"/>
              <a:t>作ったら</a:t>
            </a:r>
            <a:endParaRPr lang="en-US" altLang="ja-JP" sz="1400" dirty="0"/>
          </a:p>
          <a:p>
            <a:pPr algn="ctr"/>
            <a:r>
              <a:rPr lang="ja-JP" altLang="en-US" sz="1400" dirty="0"/>
              <a:t>画像をここに貼ってね</a:t>
            </a:r>
            <a:endParaRPr kumimoji="1" lang="ja-JP" altLang="en-US" sz="1400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3BCAAB9-6CE8-7E14-7EB2-8A74AC417F82}"/>
              </a:ext>
            </a:extLst>
          </p:cNvPr>
          <p:cNvSpPr/>
          <p:nvPr/>
        </p:nvSpPr>
        <p:spPr>
          <a:xfrm>
            <a:off x="4200525" y="5042415"/>
            <a:ext cx="1552575" cy="161924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400AA4C-82DE-5730-611F-224427B4314E}"/>
              </a:ext>
            </a:extLst>
          </p:cNvPr>
          <p:cNvSpPr txBox="1"/>
          <p:nvPr/>
        </p:nvSpPr>
        <p:spPr>
          <a:xfrm>
            <a:off x="4200524" y="5042416"/>
            <a:ext cx="2457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2.</a:t>
            </a:r>
            <a:r>
              <a:rPr lang="ja-JP" altLang="en-US" dirty="0"/>
              <a:t> チャーハン</a:t>
            </a:r>
            <a:endParaRPr kumimoji="1" lang="ja-JP" altLang="en-US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AC531630-6A6A-8FFD-4337-FD62E11B27AA}"/>
              </a:ext>
            </a:extLst>
          </p:cNvPr>
          <p:cNvSpPr/>
          <p:nvPr/>
        </p:nvSpPr>
        <p:spPr>
          <a:xfrm>
            <a:off x="4276726" y="5411748"/>
            <a:ext cx="1381125" cy="10879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C349CD5-8F58-181D-1550-7DE12970AAE6}"/>
              </a:ext>
            </a:extLst>
          </p:cNvPr>
          <p:cNvSpPr txBox="1"/>
          <p:nvPr/>
        </p:nvSpPr>
        <p:spPr>
          <a:xfrm>
            <a:off x="4200524" y="5565219"/>
            <a:ext cx="15525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dirty="0"/>
              <a:t>作ったら</a:t>
            </a:r>
            <a:endParaRPr lang="en-US" altLang="ja-JP" sz="1400" dirty="0"/>
          </a:p>
          <a:p>
            <a:pPr algn="ctr"/>
            <a:r>
              <a:rPr lang="ja-JP" altLang="en-US" sz="1400" dirty="0"/>
              <a:t>画像をここに貼ってね</a:t>
            </a:r>
            <a:endParaRPr kumimoji="1" lang="ja-JP" altLang="en-US" sz="1400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073FFCE1-82D2-5D90-F4E8-16C112856D58}"/>
              </a:ext>
            </a:extLst>
          </p:cNvPr>
          <p:cNvSpPr/>
          <p:nvPr/>
        </p:nvSpPr>
        <p:spPr>
          <a:xfrm>
            <a:off x="5962650" y="5038723"/>
            <a:ext cx="1552575" cy="161924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60CFD1F-1751-9AA3-578D-7BDA8362F3B5}"/>
              </a:ext>
            </a:extLst>
          </p:cNvPr>
          <p:cNvSpPr txBox="1"/>
          <p:nvPr/>
        </p:nvSpPr>
        <p:spPr>
          <a:xfrm>
            <a:off x="5962649" y="5038724"/>
            <a:ext cx="1552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3.</a:t>
            </a:r>
            <a:r>
              <a:rPr lang="ja-JP" altLang="en-US" dirty="0"/>
              <a:t>卵ごはん</a:t>
            </a:r>
            <a:endParaRPr kumimoji="1" lang="ja-JP" altLang="en-US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4991C3B0-3649-816E-A502-B3A3BFEDD736}"/>
              </a:ext>
            </a:extLst>
          </p:cNvPr>
          <p:cNvSpPr/>
          <p:nvPr/>
        </p:nvSpPr>
        <p:spPr>
          <a:xfrm>
            <a:off x="6038851" y="5408056"/>
            <a:ext cx="1381125" cy="10879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897D71C4-7AB3-29ED-18E6-AD48A4899B17}"/>
              </a:ext>
            </a:extLst>
          </p:cNvPr>
          <p:cNvSpPr txBox="1"/>
          <p:nvPr/>
        </p:nvSpPr>
        <p:spPr>
          <a:xfrm>
            <a:off x="5962649" y="5561527"/>
            <a:ext cx="15525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dirty="0"/>
              <a:t>作ったら</a:t>
            </a:r>
            <a:endParaRPr lang="en-US" altLang="ja-JP" sz="1400" dirty="0"/>
          </a:p>
          <a:p>
            <a:pPr algn="ctr"/>
            <a:r>
              <a:rPr lang="ja-JP" altLang="en-US" sz="1400" dirty="0"/>
              <a:t>画像をここに貼ってね</a:t>
            </a:r>
            <a:endParaRPr kumimoji="1" lang="ja-JP" altLang="en-US" sz="1400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A9451F66-7BD0-58C8-30B7-F4828D921CC4}"/>
              </a:ext>
            </a:extLst>
          </p:cNvPr>
          <p:cNvSpPr/>
          <p:nvPr/>
        </p:nvSpPr>
        <p:spPr>
          <a:xfrm>
            <a:off x="7781927" y="5038723"/>
            <a:ext cx="1552575" cy="161924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D94F7441-4E00-E73F-C9E1-061050EE3B4D}"/>
              </a:ext>
            </a:extLst>
          </p:cNvPr>
          <p:cNvSpPr txBox="1"/>
          <p:nvPr/>
        </p:nvSpPr>
        <p:spPr>
          <a:xfrm>
            <a:off x="7773812" y="5038724"/>
            <a:ext cx="1787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4.</a:t>
            </a:r>
            <a:r>
              <a:rPr kumimoji="1" lang="ja-JP" altLang="en-US" dirty="0"/>
              <a:t>ハンバーグ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577E367F-6AAF-7CA0-AD83-E252FF314684}"/>
              </a:ext>
            </a:extLst>
          </p:cNvPr>
          <p:cNvSpPr/>
          <p:nvPr/>
        </p:nvSpPr>
        <p:spPr>
          <a:xfrm>
            <a:off x="7858128" y="5408056"/>
            <a:ext cx="1381125" cy="10879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4C211ADC-C2FB-2B2D-3040-108130412631}"/>
              </a:ext>
            </a:extLst>
          </p:cNvPr>
          <p:cNvSpPr txBox="1"/>
          <p:nvPr/>
        </p:nvSpPr>
        <p:spPr>
          <a:xfrm>
            <a:off x="7781926" y="5561527"/>
            <a:ext cx="15525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dirty="0"/>
              <a:t>作ったら</a:t>
            </a:r>
            <a:endParaRPr lang="en-US" altLang="ja-JP" sz="1400" dirty="0"/>
          </a:p>
          <a:p>
            <a:pPr algn="ctr"/>
            <a:r>
              <a:rPr lang="ja-JP" altLang="en-US" sz="1400" dirty="0"/>
              <a:t>画像をここに貼ってね</a:t>
            </a:r>
            <a:endParaRPr kumimoji="1" lang="ja-JP" altLang="en-US" sz="1400" dirty="0"/>
          </a:p>
        </p:txBody>
      </p:sp>
      <p:pic>
        <p:nvPicPr>
          <p:cNvPr id="1028" name="Picture 4" descr="リュウジ式至高のレシピ人生でいちばん美味しい!基本の料理100[リュウジ]">
            <a:extLst>
              <a:ext uri="{FF2B5EF4-FFF2-40B4-BE49-F238E27FC236}">
                <a16:creationId xmlns:a16="http://schemas.microsoft.com/office/drawing/2014/main" id="{67BC40A8-3967-57A6-8500-6CCFCB8A4F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738" y="2235160"/>
            <a:ext cx="1551883" cy="1964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7E77CC3B-AF95-4B8A-753E-0FC5D7D2126C}"/>
              </a:ext>
            </a:extLst>
          </p:cNvPr>
          <p:cNvSpPr txBox="1"/>
          <p:nvPr/>
        </p:nvSpPr>
        <p:spPr>
          <a:xfrm>
            <a:off x="4067337" y="4183613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これら全部を制覇してね</a:t>
            </a:r>
            <a:endParaRPr lang="en-US" altLang="ja-JP" dirty="0"/>
          </a:p>
          <a:p>
            <a:r>
              <a:rPr lang="ja-JP" altLang="en-US" dirty="0"/>
              <a:t>現在</a:t>
            </a:r>
            <a:r>
              <a:rPr lang="en-US" altLang="ja-JP" dirty="0"/>
              <a:t>(3/100)</a:t>
            </a:r>
          </a:p>
        </p:txBody>
      </p:sp>
    </p:spTree>
    <p:extLst>
      <p:ext uri="{BB962C8B-B14F-4D97-AF65-F5344CB8AC3E}">
        <p14:creationId xmlns:p14="http://schemas.microsoft.com/office/powerpoint/2010/main" val="805036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6FA536-2115-8A39-32EF-872889F154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リュウジ式至高のレシピ人生でいちばん美味しい!基本の料理100[リュウジ]">
            <a:extLst>
              <a:ext uri="{FF2B5EF4-FFF2-40B4-BE49-F238E27FC236}">
                <a16:creationId xmlns:a16="http://schemas.microsoft.com/office/drawing/2014/main" id="{CDB4CD35-D03F-E5AE-FF5C-1F2E45C30C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686" y="1362074"/>
            <a:ext cx="2684111" cy="3397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10品を繰り返し作りましょう～わたしの大事な料理の話">
            <a:extLst>
              <a:ext uri="{FF2B5EF4-FFF2-40B4-BE49-F238E27FC236}">
                <a16:creationId xmlns:a16="http://schemas.microsoft.com/office/drawing/2014/main" id="{34318845-B389-DDCF-FDE8-836CDD8474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999" y="1117530"/>
            <a:ext cx="2684111" cy="3886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手軽あっさり毎日食べたいあたらしい家中華[酒徒]">
            <a:extLst>
              <a:ext uri="{FF2B5EF4-FFF2-40B4-BE49-F238E27FC236}">
                <a16:creationId xmlns:a16="http://schemas.microsoft.com/office/drawing/2014/main" id="{8B5B3EA3-6ECF-A5DC-0488-863CD5AE60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8313" y="1038023"/>
            <a:ext cx="2794001" cy="3962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3594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5A4A34-6ACD-2EFB-55BB-89FF0A344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THE</a:t>
            </a:r>
            <a:r>
              <a:rPr kumimoji="1" lang="ja-JP" altLang="en-US" dirty="0"/>
              <a:t>料理本クエスト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1F1E4A0-6220-3D03-D516-59DB4CEF6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ja-JP" dirty="0"/>
              <a:t>THE</a:t>
            </a:r>
            <a:r>
              <a:rPr kumimoji="1" lang="ja-JP" altLang="en-US" dirty="0"/>
              <a:t>料理本クエスト</a:t>
            </a:r>
            <a:r>
              <a:rPr lang="ja-JP" altLang="en-US" dirty="0"/>
              <a:t>は、料理の奥深さ楽しさを提供するアプリです。</a:t>
            </a:r>
            <a:endParaRPr lang="en-US" altLang="ja-JP" dirty="0"/>
          </a:p>
          <a:p>
            <a:r>
              <a:rPr kumimoji="1" lang="ja-JP" altLang="en-US" dirty="0"/>
              <a:t>料理本を制覇した者を勇者と言います。勇者同士の掲示板で交流することができます。大変だったこと、一番楽しかったこと、おすすめの料理など、勇者同士の交流を楽しんでください。</a:t>
            </a:r>
            <a:endParaRPr kumimoji="1" lang="en-US" altLang="ja-JP" dirty="0"/>
          </a:p>
          <a:p>
            <a:r>
              <a:rPr kumimoji="1" lang="ja-JP" altLang="en-US" dirty="0"/>
              <a:t>制覇すると勇者の称号が与えられます。</a:t>
            </a:r>
            <a:endParaRPr lang="en-US" altLang="ja-JP" dirty="0"/>
          </a:p>
          <a:p>
            <a:r>
              <a:rPr kumimoji="1" lang="ja-JP" altLang="en-US" dirty="0"/>
              <a:t>料理は山登りに似ている。作っているときは大変だが達成感と深みがある。</a:t>
            </a:r>
            <a:endParaRPr kumimoji="1" lang="en-US" altLang="ja-JP" dirty="0"/>
          </a:p>
          <a:p>
            <a:r>
              <a:rPr lang="ja-JP" altLang="en-US" dirty="0"/>
              <a:t>僕はリュウジに救われた。料理はお酒を飲みながら作ってもいいんだ。もっと楽しんでいいんだ、と。</a:t>
            </a:r>
            <a:endParaRPr lang="en-US" altLang="ja-JP" dirty="0"/>
          </a:p>
          <a:p>
            <a:r>
              <a:rPr kumimoji="1" lang="ja-JP" altLang="en-US" dirty="0"/>
              <a:t>運営のために、料理本をリンクから購入してくださるとサーバー代に充てることができます。</a:t>
            </a:r>
          </a:p>
        </p:txBody>
      </p:sp>
    </p:spTree>
    <p:extLst>
      <p:ext uri="{BB962C8B-B14F-4D97-AF65-F5344CB8AC3E}">
        <p14:creationId xmlns:p14="http://schemas.microsoft.com/office/powerpoint/2010/main" val="2112526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214</Words>
  <Application>Microsoft Office PowerPoint</Application>
  <PresentationFormat>ワイド画面</PresentationFormat>
  <Paragraphs>29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HG丸ｺﾞｼｯｸM-PRO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THE料理本クエスト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正彦 藤田</dc:creator>
  <cp:lastModifiedBy>正彦 藤田</cp:lastModifiedBy>
  <cp:revision>1</cp:revision>
  <dcterms:created xsi:type="dcterms:W3CDTF">2025-05-11T11:34:04Z</dcterms:created>
  <dcterms:modified xsi:type="dcterms:W3CDTF">2025-05-11T12:02:04Z</dcterms:modified>
</cp:coreProperties>
</file>