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30143-6543-40F1-EC15-0A123A5B4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93B0DC-236C-0DE1-B62B-6AF886D8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4480C-0083-B3FD-9F30-CC93BC05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0821D-09FA-711F-8C9E-50DF257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F2CBA-6DF5-D1E5-D93D-C1C59B3F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6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4AEBB-DEFA-57CB-273A-CA8BDC7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D4EC2-8BDB-373D-30DC-6233C943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B0035-D5D3-9801-01CD-7B2E0331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D6A92-3D7C-9314-2542-069ED809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D6767-3B52-B065-DB3D-BCCE18C6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6EB7D5-F77A-3E7B-0C74-FFDE1A77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089E08-F841-993D-2281-22C3EFEA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CDBD9-CAE2-252C-F33B-94D6E132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6092D-0855-2D46-0136-020797DD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33984-B936-6707-D50D-024810AD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96820-B3CD-085D-9F50-06776BD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6CB0D-D4CC-E278-FB40-8565E269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73C99-5319-8FFB-F8F0-2059D217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92406-98BF-CF37-7663-161BF9AE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3769E-B404-428A-0BF5-24ADBF20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88DC8-A371-5800-9BE7-5778FE4F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CF335-9BA8-20A7-4F46-942757EB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FEF20-DF2C-85D8-7216-FACFEC6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4881E-5775-CBC8-7967-E76AD03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9070E-FD88-AC2F-BD3E-AC12C98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2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FAF3D-B71C-7AA4-75CC-7BF2A59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634FA-F364-09DC-4FF5-530B53BB9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46168-9375-3E04-CAF1-85CDF68F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C4228F-9C09-8775-FF00-3972513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B1D29-779D-0D64-8100-42350EA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895EA-8AA3-FE57-4565-1145467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3D91-AE5C-8B23-CE04-E0F75418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A2DDA-6F28-B2B9-B4D7-20F374E4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7CC09-1FBF-C366-AC85-37F76A22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7552CE-7F6F-9995-F832-6984E2B1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C67DC1-D18C-0E76-146F-7C412594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C5C64B-3B20-676C-5F1F-F6D4F11F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D5F76-DCFF-7999-9EA9-820815E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8196B7-0808-E4A7-0FC0-EEBB5BD9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8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7FCAE-5998-3728-8934-98AAE457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3D2CF6-5ACD-0163-403B-CF1398FA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FF10ED-3A92-1193-4E98-949AC2E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ADD908-CA37-16EF-410E-000E52D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02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85F612-A189-D609-590A-1363E7EA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C026D1-8790-6E60-7385-B8EA77CE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CB339C-F147-626B-EC5C-EBB2061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340CF-6309-041D-917A-0FAADEE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AADBE-991E-64CB-9D30-C66FC20E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7374CE-1716-65BC-CBB1-DC7388E8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7D532-7CD8-8EA3-0099-450CB56F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23AF47-37BE-614A-EE6E-B37199CA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3CC6B7-F627-DD14-8B35-439AF0D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E4841-B48E-B2DA-A45D-98A1635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6EAE8F-F84A-6D1B-98E1-ED7232D9B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7A6A0-1D80-65AE-46AF-4A1FB2FA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86E325-9842-AFAC-9553-A1CC71F1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4060B-78AA-DF2D-CB75-BD721FAA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BDFFD-2512-5868-C432-ED2F608C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98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8A1813-2FC1-389F-0F39-9F259FA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6BCC-A2E1-A055-9507-F2C70FFE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A3800-D021-5788-A773-EA0F2BA73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EC8B-8CA5-47F6-96D9-DD7E5DA61D42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3420B-00D1-8E7D-9BE8-717C507D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550E9-54E9-1EBB-E8FE-04A9655A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1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3D4E87-2770-B1E6-9DC6-8DA18FF515EB}"/>
              </a:ext>
            </a:extLst>
          </p:cNvPr>
          <p:cNvSpPr/>
          <p:nvPr/>
        </p:nvSpPr>
        <p:spPr>
          <a:xfrm>
            <a:off x="2438400" y="819150"/>
            <a:ext cx="6886575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3B6223-1587-1F87-6908-D30240558D87}"/>
              </a:ext>
            </a:extLst>
          </p:cNvPr>
          <p:cNvSpPr txBox="1"/>
          <p:nvPr/>
        </p:nvSpPr>
        <p:spPr>
          <a:xfrm>
            <a:off x="2438400" y="89642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THE</a:t>
            </a:r>
            <a:r>
              <a:rPr kumimoji="1"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料理本クエスト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44C9F4-7991-2D65-87AD-2B189AC4BB3D}"/>
              </a:ext>
            </a:extLst>
          </p:cNvPr>
          <p:cNvSpPr/>
          <p:nvPr/>
        </p:nvSpPr>
        <p:spPr>
          <a:xfrm>
            <a:off x="2438400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リュウジの</a:t>
            </a:r>
            <a:endParaRPr kumimoji="1" lang="en-US" altLang="ja-JP" dirty="0"/>
          </a:p>
          <a:p>
            <a:pPr algn="ctr"/>
            <a:r>
              <a:rPr lang="ja-JP" altLang="en-US" dirty="0"/>
              <a:t>至高のレシピ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73F8F-E3EF-A101-4958-5DDC69F38CDC}"/>
              </a:ext>
            </a:extLst>
          </p:cNvPr>
          <p:cNvSpPr txBox="1"/>
          <p:nvPr/>
        </p:nvSpPr>
        <p:spPr>
          <a:xfrm>
            <a:off x="3752850" y="158882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自分のお供にする料理本を選んでね</a:t>
            </a:r>
            <a:endParaRPr lang="en-US" altLang="ja-JP" dirty="0"/>
          </a:p>
          <a:p>
            <a:r>
              <a:rPr lang="ja-JP" altLang="en-US" dirty="0"/>
              <a:t>（あとからでも選びなおせるよ）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4D77AF-F5EA-2BFE-3858-4D2FDE3CC329}"/>
              </a:ext>
            </a:extLst>
          </p:cNvPr>
          <p:cNvSpPr/>
          <p:nvPr/>
        </p:nvSpPr>
        <p:spPr>
          <a:xfrm>
            <a:off x="4818607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ウーウエンの</a:t>
            </a:r>
            <a:endParaRPr kumimoji="1" lang="en-US" altLang="ja-JP" dirty="0"/>
          </a:p>
          <a:p>
            <a:pPr algn="ctr"/>
            <a:r>
              <a:rPr lang="ja-JP" altLang="en-US" dirty="0"/>
              <a:t>繰り返し作りなさい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E58FCA-7FBD-6B15-D101-C5ECB4C2C6E3}"/>
              </a:ext>
            </a:extLst>
          </p:cNvPr>
          <p:cNvSpPr/>
          <p:nvPr/>
        </p:nvSpPr>
        <p:spPr>
          <a:xfrm>
            <a:off x="7208340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NHK</a:t>
            </a:r>
            <a:r>
              <a:rPr kumimoji="1" lang="ja-JP" altLang="en-US" dirty="0"/>
              <a:t>ブックス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BA9A8EA-3D19-E87B-FB70-83C84E4E8918}"/>
              </a:ext>
            </a:extLst>
          </p:cNvPr>
          <p:cNvSpPr/>
          <p:nvPr/>
        </p:nvSpPr>
        <p:spPr>
          <a:xfrm>
            <a:off x="2438400" y="5038724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B15202-6F59-82C9-6893-8924D793FEE6}"/>
              </a:ext>
            </a:extLst>
          </p:cNvPr>
          <p:cNvSpPr txBox="1"/>
          <p:nvPr/>
        </p:nvSpPr>
        <p:spPr>
          <a:xfrm>
            <a:off x="2438399" y="50387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</a:t>
            </a:r>
            <a:r>
              <a:rPr kumimoji="1" lang="ja-JP" altLang="en-US" dirty="0"/>
              <a:t>オムライス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5CF46D1-FF16-50A4-9041-9EEBBF6AFCE1}"/>
              </a:ext>
            </a:extLst>
          </p:cNvPr>
          <p:cNvSpPr/>
          <p:nvPr/>
        </p:nvSpPr>
        <p:spPr>
          <a:xfrm>
            <a:off x="2514601" y="5408057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24D7A8-6A8B-1672-34AE-3821E5B1352D}"/>
              </a:ext>
            </a:extLst>
          </p:cNvPr>
          <p:cNvSpPr txBox="1"/>
          <p:nvPr/>
        </p:nvSpPr>
        <p:spPr>
          <a:xfrm>
            <a:off x="2438399" y="5561528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BCAAB9-6CE8-7E14-7EB2-8A74AC417F82}"/>
              </a:ext>
            </a:extLst>
          </p:cNvPr>
          <p:cNvSpPr/>
          <p:nvPr/>
        </p:nvSpPr>
        <p:spPr>
          <a:xfrm>
            <a:off x="4200525" y="5042415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00AA4C-82DE-5730-611F-224427B4314E}"/>
              </a:ext>
            </a:extLst>
          </p:cNvPr>
          <p:cNvSpPr txBox="1"/>
          <p:nvPr/>
        </p:nvSpPr>
        <p:spPr>
          <a:xfrm>
            <a:off x="4200524" y="5042416"/>
            <a:ext cx="2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 チャーハン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C531630-6A6A-8FFD-4337-FD62E11B27AA}"/>
              </a:ext>
            </a:extLst>
          </p:cNvPr>
          <p:cNvSpPr/>
          <p:nvPr/>
        </p:nvSpPr>
        <p:spPr>
          <a:xfrm>
            <a:off x="4276726" y="5411748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349CD5-8F58-181D-1550-7DE12970AAE6}"/>
              </a:ext>
            </a:extLst>
          </p:cNvPr>
          <p:cNvSpPr txBox="1"/>
          <p:nvPr/>
        </p:nvSpPr>
        <p:spPr>
          <a:xfrm>
            <a:off x="4200524" y="5565219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3FFCE1-82D2-5D90-F4E8-16C112856D58}"/>
              </a:ext>
            </a:extLst>
          </p:cNvPr>
          <p:cNvSpPr/>
          <p:nvPr/>
        </p:nvSpPr>
        <p:spPr>
          <a:xfrm>
            <a:off x="5962650" y="5038723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0CFD1F-1751-9AA3-578D-7BDA8362F3B5}"/>
              </a:ext>
            </a:extLst>
          </p:cNvPr>
          <p:cNvSpPr txBox="1"/>
          <p:nvPr/>
        </p:nvSpPr>
        <p:spPr>
          <a:xfrm>
            <a:off x="5962649" y="503872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</a:t>
            </a:r>
            <a:r>
              <a:rPr lang="ja-JP" altLang="en-US" dirty="0"/>
              <a:t>卵ごはん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91C3B0-3649-816E-A502-B3A3BFEDD736}"/>
              </a:ext>
            </a:extLst>
          </p:cNvPr>
          <p:cNvSpPr/>
          <p:nvPr/>
        </p:nvSpPr>
        <p:spPr>
          <a:xfrm>
            <a:off x="6038851" y="5408056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7D71C4-7AB3-29ED-18E6-AD48A4899B17}"/>
              </a:ext>
            </a:extLst>
          </p:cNvPr>
          <p:cNvSpPr txBox="1"/>
          <p:nvPr/>
        </p:nvSpPr>
        <p:spPr>
          <a:xfrm>
            <a:off x="5962649" y="5561527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451F66-7BD0-58C8-30B7-F4828D921CC4}"/>
              </a:ext>
            </a:extLst>
          </p:cNvPr>
          <p:cNvSpPr/>
          <p:nvPr/>
        </p:nvSpPr>
        <p:spPr>
          <a:xfrm>
            <a:off x="7781927" y="5038723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4F7441-4E00-E73F-C9E1-061050EE3B4D}"/>
              </a:ext>
            </a:extLst>
          </p:cNvPr>
          <p:cNvSpPr txBox="1"/>
          <p:nvPr/>
        </p:nvSpPr>
        <p:spPr>
          <a:xfrm>
            <a:off x="7773812" y="5038724"/>
            <a:ext cx="17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ハンバーグ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7E367F-6AAF-7CA0-AD83-E252FF314684}"/>
              </a:ext>
            </a:extLst>
          </p:cNvPr>
          <p:cNvSpPr/>
          <p:nvPr/>
        </p:nvSpPr>
        <p:spPr>
          <a:xfrm>
            <a:off x="7858128" y="5408056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211ADC-C2FB-2B2D-3040-108130412631}"/>
              </a:ext>
            </a:extLst>
          </p:cNvPr>
          <p:cNvSpPr txBox="1"/>
          <p:nvPr/>
        </p:nvSpPr>
        <p:spPr>
          <a:xfrm>
            <a:off x="7781926" y="5561527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pic>
        <p:nvPicPr>
          <p:cNvPr id="1028" name="Picture 4" descr="リュウジ式至高のレシピ人生でいちばん美味しい!基本の料理100[リュウジ]">
            <a:extLst>
              <a:ext uri="{FF2B5EF4-FFF2-40B4-BE49-F238E27FC236}">
                <a16:creationId xmlns:a16="http://schemas.microsoft.com/office/drawing/2014/main" id="{67BC40A8-3967-57A6-8500-6CCFCB8A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8" y="2235160"/>
            <a:ext cx="1551883" cy="19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77CC3B-AF95-4B8A-753E-0FC5D7D2126C}"/>
              </a:ext>
            </a:extLst>
          </p:cNvPr>
          <p:cNvSpPr txBox="1"/>
          <p:nvPr/>
        </p:nvSpPr>
        <p:spPr>
          <a:xfrm>
            <a:off x="4067337" y="41836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これら全部を制覇してね</a:t>
            </a:r>
            <a:endParaRPr lang="en-US" altLang="ja-JP" dirty="0"/>
          </a:p>
          <a:p>
            <a:r>
              <a:rPr lang="ja-JP" altLang="en-US" dirty="0"/>
              <a:t>現在</a:t>
            </a:r>
            <a:r>
              <a:rPr lang="en-US" altLang="ja-JP" dirty="0"/>
              <a:t>(3/100)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ECD500-14A5-537E-45C8-06C65A58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222" b="32592"/>
          <a:stretch/>
        </p:blipFill>
        <p:spPr>
          <a:xfrm>
            <a:off x="2667000" y="2072640"/>
            <a:ext cx="6858000" cy="255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A536-2115-8A39-32EF-872889F1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リュウジ式至高のレシピ人生でいちばん美味しい!基本の料理100[リュウジ]">
            <a:extLst>
              <a:ext uri="{FF2B5EF4-FFF2-40B4-BE49-F238E27FC236}">
                <a16:creationId xmlns:a16="http://schemas.microsoft.com/office/drawing/2014/main" id="{CDB4CD35-D03F-E5AE-FF5C-1F2E45C3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6" y="1362074"/>
            <a:ext cx="2684111" cy="33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0品を繰り返し作りましょう～わたしの大事な料理の話">
            <a:extLst>
              <a:ext uri="{FF2B5EF4-FFF2-40B4-BE49-F238E27FC236}">
                <a16:creationId xmlns:a16="http://schemas.microsoft.com/office/drawing/2014/main" id="{34318845-B389-DDCF-FDE8-836CDD84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1117530"/>
            <a:ext cx="2684111" cy="38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手軽あっさり毎日食べたいあたらしい家中華[酒徒]">
            <a:extLst>
              <a:ext uri="{FF2B5EF4-FFF2-40B4-BE49-F238E27FC236}">
                <a16:creationId xmlns:a16="http://schemas.microsoft.com/office/drawing/2014/main" id="{8B5B3EA3-6ECF-A5DC-0488-863CD5AE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038023"/>
            <a:ext cx="2794001" cy="39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9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A4A34-6ACD-2EFB-55BB-89FF0A3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料理本クエスト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1E4A0-6220-3D03-D516-59DB4CEF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料理本クエスト</a:t>
            </a:r>
            <a:r>
              <a:rPr lang="ja-JP" altLang="en-US" dirty="0"/>
              <a:t>は、料理の奥深さ楽しさを提供するアプリです。</a:t>
            </a:r>
            <a:endParaRPr lang="en-US" altLang="ja-JP" dirty="0"/>
          </a:p>
          <a:p>
            <a:r>
              <a:rPr kumimoji="1" lang="ja-JP" altLang="en-US" dirty="0"/>
              <a:t>料理本を制覇した者を勇者と言います。勇者同士の掲示板で交流することができます。大変だったこと、一番楽しかったこと、おすすめの料理など、勇者同士の交流を楽しんでください。</a:t>
            </a:r>
            <a:endParaRPr kumimoji="1" lang="en-US" altLang="ja-JP" dirty="0"/>
          </a:p>
          <a:p>
            <a:r>
              <a:rPr kumimoji="1" lang="ja-JP" altLang="en-US" dirty="0"/>
              <a:t>制覇すると勇者の称号が与えられます。</a:t>
            </a:r>
            <a:endParaRPr lang="en-US" altLang="ja-JP" dirty="0"/>
          </a:p>
          <a:p>
            <a:r>
              <a:rPr kumimoji="1" lang="ja-JP" altLang="en-US" dirty="0"/>
              <a:t>料理は山登りに似ている。作っているときは大変だが達成感と深みがある。</a:t>
            </a:r>
            <a:endParaRPr kumimoji="1" lang="en-US" altLang="ja-JP" dirty="0"/>
          </a:p>
          <a:p>
            <a:r>
              <a:rPr lang="ja-JP" altLang="en-US" dirty="0"/>
              <a:t>僕はリュウジに救われた。料理はお酒を飲みながら作ってもいいんだ。もっと楽しんでいいんだ、と。</a:t>
            </a:r>
            <a:endParaRPr lang="en-US" altLang="ja-JP" dirty="0"/>
          </a:p>
          <a:p>
            <a:r>
              <a:rPr kumimoji="1" lang="ja-JP" altLang="en-US" dirty="0"/>
              <a:t>運営のために、料理本をリンクから購入してくださるとサーバー代に充てることができます。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1125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214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THE料理本クエスト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正彦 藤田</dc:creator>
  <cp:lastModifiedBy>正彦 藤田</cp:lastModifiedBy>
  <cp:revision>2</cp:revision>
  <dcterms:created xsi:type="dcterms:W3CDTF">2025-05-11T11:34:04Z</dcterms:created>
  <dcterms:modified xsi:type="dcterms:W3CDTF">2025-05-25T03:31:04Z</dcterms:modified>
</cp:coreProperties>
</file>